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710" r:id="rId2"/>
  </p:sldMasterIdLst>
  <p:notesMasterIdLst>
    <p:notesMasterId r:id="rId47"/>
  </p:notesMasterIdLst>
  <p:sldIdLst>
    <p:sldId id="257" r:id="rId3"/>
    <p:sldId id="4155" r:id="rId4"/>
    <p:sldId id="328" r:id="rId5"/>
    <p:sldId id="1530" r:id="rId6"/>
    <p:sldId id="1562" r:id="rId7"/>
    <p:sldId id="1558" r:id="rId8"/>
    <p:sldId id="1544" r:id="rId9"/>
    <p:sldId id="1523" r:id="rId10"/>
    <p:sldId id="1564" r:id="rId11"/>
    <p:sldId id="4143" r:id="rId12"/>
    <p:sldId id="1560" r:id="rId13"/>
    <p:sldId id="1559" r:id="rId14"/>
    <p:sldId id="4149" r:id="rId15"/>
    <p:sldId id="1496" r:id="rId16"/>
    <p:sldId id="4135" r:id="rId17"/>
    <p:sldId id="1462" r:id="rId18"/>
    <p:sldId id="1522" r:id="rId19"/>
    <p:sldId id="1538" r:id="rId20"/>
    <p:sldId id="1527" r:id="rId21"/>
    <p:sldId id="1528" r:id="rId22"/>
    <p:sldId id="1529" r:id="rId23"/>
    <p:sldId id="4156" r:id="rId24"/>
    <p:sldId id="4150" r:id="rId25"/>
    <p:sldId id="4151" r:id="rId26"/>
    <p:sldId id="1524" r:id="rId27"/>
    <p:sldId id="5240" r:id="rId28"/>
    <p:sldId id="5244" r:id="rId29"/>
    <p:sldId id="1547" r:id="rId30"/>
    <p:sldId id="1552" r:id="rId31"/>
    <p:sldId id="1556" r:id="rId32"/>
    <p:sldId id="1557" r:id="rId33"/>
    <p:sldId id="4157" r:id="rId34"/>
    <p:sldId id="5245" r:id="rId35"/>
    <p:sldId id="5160" r:id="rId36"/>
    <p:sldId id="5243" r:id="rId37"/>
    <p:sldId id="4158" r:id="rId38"/>
    <p:sldId id="1532" r:id="rId39"/>
    <p:sldId id="4147" r:id="rId40"/>
    <p:sldId id="1533" r:id="rId41"/>
    <p:sldId id="1551" r:id="rId42"/>
    <p:sldId id="1466" r:id="rId43"/>
    <p:sldId id="324" r:id="rId44"/>
    <p:sldId id="5239" r:id="rId45"/>
    <p:sldId id="298" r:id="rId46"/>
  </p:sldIdLst>
  <p:sldSz cx="12192000" cy="6858000"/>
  <p:notesSz cx="6797675" cy="9931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4C70"/>
    <a:srgbClr val="31859C"/>
    <a:srgbClr val="009999"/>
    <a:srgbClr val="C2CDE0"/>
    <a:srgbClr val="FF99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88987" autoAdjust="0"/>
  </p:normalViewPr>
  <p:slideViewPr>
    <p:cSldViewPr snapToGrid="0">
      <p:cViewPr>
        <p:scale>
          <a:sx n="97" d="100"/>
          <a:sy n="97" d="100"/>
        </p:scale>
        <p:origin x="4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5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mpbell Macpherson" userId="7d4b2ce46dfb5564" providerId="LiveId" clId="{A733EF91-D868-472A-A028-8CF8F0AEE05E}"/>
    <pc:docChg chg="modSld">
      <pc:chgData name="Campbell Macpherson" userId="7d4b2ce46dfb5564" providerId="LiveId" clId="{A733EF91-D868-472A-A028-8CF8F0AEE05E}" dt="2023-08-15T13:40:04.426" v="10" actId="1076"/>
      <pc:docMkLst>
        <pc:docMk/>
      </pc:docMkLst>
      <pc:sldChg chg="modSp mod">
        <pc:chgData name="Campbell Macpherson" userId="7d4b2ce46dfb5564" providerId="LiveId" clId="{A733EF91-D868-472A-A028-8CF8F0AEE05E}" dt="2023-08-15T13:40:04.426" v="10" actId="1076"/>
        <pc:sldMkLst>
          <pc:docMk/>
          <pc:sldMk cId="1678935224" sldId="328"/>
        </pc:sldMkLst>
        <pc:graphicFrameChg chg="mod modGraphic">
          <ac:chgData name="Campbell Macpherson" userId="7d4b2ce46dfb5564" providerId="LiveId" clId="{A733EF91-D868-472A-A028-8CF8F0AEE05E}" dt="2023-08-15T13:40:04.426" v="10" actId="1076"/>
          <ac:graphicFrameMkLst>
            <pc:docMk/>
            <pc:sldMk cId="1678935224" sldId="328"/>
            <ac:graphicFrameMk id="5" creationId="{945DE352-1936-EC94-DEE2-E361B8B08B09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7A865E-B917-4EC0-96C9-CECC95EC0EF0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9486"/>
            <a:ext cx="543814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5659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3107"/>
            <a:ext cx="2945659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BA8D7-A9E0-4E9F-8E46-F0646C92D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91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8475" y="1303338"/>
            <a:ext cx="6254750" cy="3519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0A8B2-1A6A-4636-8F5C-0EBAC6E78B1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294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B7B43-64F7-CE41-BCAC-E4E7B913F09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66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Discuss Adam. Ask yourself how you could be more proactive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BA8D7-A9E0-4E9F-8E46-F0646C92D7D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63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Discuss in detail – use examples – run a 5x5x5 exercise?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BA8D7-A9E0-4E9F-8E46-F0646C92D7D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335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Discuss in detail – use examples – run a 5x5x5 exercise?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BA8D7-A9E0-4E9F-8E46-F0646C92D7D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651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 is a brilliant book called Crucial Conversations that covers in detail how to handle difficult conversations. I have summarised it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BA8D7-A9E0-4E9F-8E46-F0646C92D7D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614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Talk about David. Discuss how this could change their department if their leaders were to create this sort of culture. How could they start to use this approach?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BA8D7-A9E0-4E9F-8E46-F0646C92D7D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720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BA8D7-A9E0-4E9F-8E46-F0646C92D7D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0898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BA8D7-A9E0-4E9F-8E46-F0646C92D7D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019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BA8D7-A9E0-4E9F-8E46-F0646C92D7D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440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great diagram / model to use with potential co-creators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BA8D7-A9E0-4E9F-8E46-F0646C92D7D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398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BA8D7-A9E0-4E9F-8E46-F0646C92D7D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38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BA8D7-A9E0-4E9F-8E46-F0646C92D7D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73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BA8D7-A9E0-4E9F-8E46-F0646C92D7D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1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Discussion of the challenges and pitfalls of Accepting that it is all on you. Ask for examples.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BA8D7-A9E0-4E9F-8E46-F0646C92D7D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94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Give examples of each as required, ask for examples and discuss. Bring delegates back to “what is the alternative?”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BA8D7-A9E0-4E9F-8E46-F0646C92D7D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7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Discuss the challenges of this. Revisit your Stakeholder Assessment from Module 3. Ask yourself A-F. Discuss in pairs.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BA8D7-A9E0-4E9F-8E46-F0646C92D7D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36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all have to have difficult conversations – and often we go to any length to avoid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BA8D7-A9E0-4E9F-8E46-F0646C92D7D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42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B7B43-64F7-CE41-BCAC-E4E7B913F09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422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22062404-AF83-384F-8ACF-55A26C81563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566250068"/>
              </p:ext>
            </p:extLst>
          </p:nvPr>
        </p:nvGraphicFramePr>
        <p:xfrm>
          <a:off x="0" y="1534919"/>
          <a:ext cx="2291508" cy="22954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918">
                  <a:extLst>
                    <a:ext uri="{9D8B030D-6E8A-4147-A177-3AD203B41FA5}">
                      <a16:colId xmlns:a16="http://schemas.microsoft.com/office/drawing/2014/main" val="628359703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805104722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3183802288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1728470798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2565793891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2635794458"/>
                    </a:ext>
                  </a:extLst>
                </a:gridCol>
              </a:tblGrid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114650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909417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817077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309809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212214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695947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24BC209A-AD8D-6E4F-A506-2E2E16847E9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471307366"/>
              </p:ext>
            </p:extLst>
          </p:nvPr>
        </p:nvGraphicFramePr>
        <p:xfrm>
          <a:off x="2280492" y="1534919"/>
          <a:ext cx="2291508" cy="22954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918">
                  <a:extLst>
                    <a:ext uri="{9D8B030D-6E8A-4147-A177-3AD203B41FA5}">
                      <a16:colId xmlns:a16="http://schemas.microsoft.com/office/drawing/2014/main" val="628359703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805104722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3183802288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1728470798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2565793891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2635794458"/>
                    </a:ext>
                  </a:extLst>
                </a:gridCol>
              </a:tblGrid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114650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909417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817077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309809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212214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695947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C2C8F60E-55BB-A64B-AD69-E92CDBC3C38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601909557"/>
              </p:ext>
            </p:extLst>
          </p:nvPr>
        </p:nvGraphicFramePr>
        <p:xfrm>
          <a:off x="0" y="3826427"/>
          <a:ext cx="2291508" cy="22954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918">
                  <a:extLst>
                    <a:ext uri="{9D8B030D-6E8A-4147-A177-3AD203B41FA5}">
                      <a16:colId xmlns:a16="http://schemas.microsoft.com/office/drawing/2014/main" val="628359703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805104722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3183802288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1728470798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2565793891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2635794458"/>
                    </a:ext>
                  </a:extLst>
                </a:gridCol>
              </a:tblGrid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114650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909417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817077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309809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212214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695947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886DFDDC-880D-0F43-9B47-803E877C15B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205115527"/>
              </p:ext>
            </p:extLst>
          </p:nvPr>
        </p:nvGraphicFramePr>
        <p:xfrm>
          <a:off x="2280492" y="3826427"/>
          <a:ext cx="2291508" cy="22954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918">
                  <a:extLst>
                    <a:ext uri="{9D8B030D-6E8A-4147-A177-3AD203B41FA5}">
                      <a16:colId xmlns:a16="http://schemas.microsoft.com/office/drawing/2014/main" val="628359703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805104722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3183802288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1728470798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2565793891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2635794458"/>
                    </a:ext>
                  </a:extLst>
                </a:gridCol>
              </a:tblGrid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114650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909417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817077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309809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212214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695947"/>
                  </a:ext>
                </a:extLst>
              </a:tr>
            </a:tbl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018320" y="2111612"/>
            <a:ext cx="8775919" cy="1539240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Clr>
                <a:srgbClr val="05C3DE"/>
              </a:buClr>
              <a:buSzTx/>
              <a:buFont typeface="Wingdings" panose="05000000000000000000" pitchFamily="2" charset="2"/>
              <a:buNone/>
              <a:tabLst/>
              <a:defRPr sz="2400"/>
            </a:lvl1pPr>
          </a:lstStyle>
          <a:p>
            <a:pPr lvl="0"/>
            <a:r>
              <a:rPr lang="en-US" dirty="0"/>
              <a:t>First Line 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08161" y="3671917"/>
            <a:ext cx="8786078" cy="1233489"/>
          </a:xfrm>
        </p:spPr>
        <p:txBody>
          <a:bodyPr>
            <a:noAutofit/>
          </a:bodyPr>
          <a:lstStyle>
            <a:lvl1pPr marL="0" indent="0">
              <a:lnSpc>
                <a:spcPct val="94000"/>
              </a:lnSpc>
              <a:spcBef>
                <a:spcPts val="0"/>
              </a:spcBef>
              <a:buNone/>
              <a:defRPr sz="360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en-US" dirty="0"/>
              <a:t>Second Line 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027006" y="4898480"/>
            <a:ext cx="8767233" cy="1233489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3"/>
                </a:solidFill>
              </a:defRPr>
            </a:lvl1pPr>
          </a:lstStyle>
          <a:p>
            <a:r>
              <a:rPr lang="en-US" b="1" dirty="0"/>
              <a:t>PresenterName Bolded </a:t>
            </a:r>
            <a:r>
              <a:rPr lang="en-US" dirty="0" err="1"/>
              <a:t>CompanyName</a:t>
            </a:r>
            <a:r>
              <a:rPr lang="en-US" dirty="0"/>
              <a:t> Not Bolded</a:t>
            </a:r>
          </a:p>
          <a:p>
            <a:r>
              <a:rPr lang="en-US" dirty="0"/>
              <a:t>Conference or Meeting Name </a:t>
            </a:r>
          </a:p>
          <a:p>
            <a:r>
              <a:rPr lang="en-US" dirty="0"/>
              <a:t>Date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D0270E9-E0C6-450D-9691-A8F7B542E2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5840" y="6380958"/>
            <a:ext cx="8699043" cy="171595"/>
          </a:xfrm>
        </p:spPr>
        <p:txBody>
          <a:bodyPr/>
          <a:lstStyle>
            <a:lvl1pPr marL="0" indent="0" algn="l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 if needed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ABEE5-6EBA-4296-88A3-4933686693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00C704-841B-924C-AF46-8D73D19AEE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17" y="658679"/>
            <a:ext cx="1570456" cy="3726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DB5DED-6183-A74A-A651-B1B4367077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975" y="433917"/>
            <a:ext cx="597606" cy="59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95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00133EBD-AD43-634B-AFDC-803886A1E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1" y="298186"/>
            <a:ext cx="10591800" cy="7419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EE38278-9B63-FB49-A9A5-B465C77224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0100" y="1145196"/>
            <a:ext cx="4876198" cy="1349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As of date</a:t>
            </a:r>
          </a:p>
        </p:txBody>
      </p:sp>
      <p:sp>
        <p:nvSpPr>
          <p:cNvPr id="11" name="Content Placeholder 14">
            <a:extLst>
              <a:ext uri="{FF2B5EF4-FFF2-40B4-BE49-F238E27FC236}">
                <a16:creationId xmlns:a16="http://schemas.microsoft.com/office/drawing/2014/main" id="{846E2622-EA47-CD49-B9FA-6593B58F4C7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99905" y="1372124"/>
            <a:ext cx="5058529" cy="45257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4">
            <a:extLst>
              <a:ext uri="{FF2B5EF4-FFF2-40B4-BE49-F238E27FC236}">
                <a16:creationId xmlns:a16="http://schemas.microsoft.com/office/drawing/2014/main" id="{8CC511C3-BE0F-EB41-81AF-C2BE0309789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333371" y="1372124"/>
            <a:ext cx="5058529" cy="45257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E9F8FED-49B4-3E4D-8288-B957E0CE02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0099" y="6053328"/>
            <a:ext cx="10401301" cy="457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5A2C49C-F3F3-E144-B9FD-457A60A743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8F8A7FE7-2B74-8C4A-9A4B-7ECB9FE99C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7914" y="6652137"/>
            <a:ext cx="7176172" cy="208251"/>
          </a:xfrm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204007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16">
          <p15:clr>
            <a:srgbClr val="A4A3A4"/>
          </p15:clr>
        </p15:guide>
        <p15:guide id="2" pos="3696">
          <p15:clr>
            <a:srgbClr val="A4A3A4"/>
          </p15:clr>
        </p15:guide>
        <p15:guide id="3" pos="3984">
          <p15:clr>
            <a:srgbClr val="A4A3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Vertical w/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6DEA31-FE56-47BB-83C2-CA322F956C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9905" y="1368425"/>
            <a:ext cx="5064320" cy="4572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 cap="none" baseline="0">
                <a:solidFill>
                  <a:schemeClr val="tx2"/>
                </a:solidFill>
                <a:latin typeface="+mn-lt"/>
              </a:defRPr>
            </a:lvl1pPr>
            <a:lvl2pPr>
              <a:defRPr sz="1600" cap="all" baseline="0">
                <a:solidFill>
                  <a:schemeClr val="tx2"/>
                </a:solidFill>
                <a:latin typeface="+mj-lt"/>
              </a:defRPr>
            </a:lvl2pPr>
            <a:lvl3pPr>
              <a:defRPr sz="1600" cap="all" baseline="0">
                <a:solidFill>
                  <a:schemeClr val="tx2"/>
                </a:solidFill>
                <a:latin typeface="+mj-lt"/>
              </a:defRPr>
            </a:lvl3pPr>
            <a:lvl4pPr>
              <a:defRPr sz="1600" cap="all" baseline="0">
                <a:solidFill>
                  <a:schemeClr val="tx2"/>
                </a:solidFill>
                <a:latin typeface="+mj-lt"/>
              </a:defRPr>
            </a:lvl4pPr>
            <a:lvl5pPr>
              <a:defRPr sz="1600" cap="all" baseline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5321B46-FC75-4BFD-8F12-C22C90293D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6601" y="1368425"/>
            <a:ext cx="5055299" cy="4572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 cap="none" baseline="0">
                <a:solidFill>
                  <a:schemeClr val="tx2"/>
                </a:solidFill>
                <a:latin typeface="+mn-lt"/>
              </a:defRPr>
            </a:lvl1pPr>
            <a:lvl2pPr>
              <a:defRPr sz="1600" cap="all" baseline="0">
                <a:solidFill>
                  <a:schemeClr val="tx2"/>
                </a:solidFill>
                <a:latin typeface="+mj-lt"/>
              </a:defRPr>
            </a:lvl2pPr>
            <a:lvl3pPr>
              <a:defRPr sz="1600" cap="all" baseline="0">
                <a:solidFill>
                  <a:schemeClr val="tx2"/>
                </a:solidFill>
                <a:latin typeface="+mj-lt"/>
              </a:defRPr>
            </a:lvl3pPr>
            <a:lvl4pPr>
              <a:defRPr sz="1600" cap="all" baseline="0">
                <a:solidFill>
                  <a:schemeClr val="tx2"/>
                </a:solidFill>
                <a:latin typeface="+mj-lt"/>
              </a:defRPr>
            </a:lvl4pPr>
            <a:lvl5pPr>
              <a:defRPr sz="1600" cap="all" baseline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6BB12639-B50D-574C-A538-12D4868BE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905" y="298186"/>
            <a:ext cx="10591995" cy="7419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4">
            <a:extLst>
              <a:ext uri="{FF2B5EF4-FFF2-40B4-BE49-F238E27FC236}">
                <a16:creationId xmlns:a16="http://schemas.microsoft.com/office/drawing/2014/main" id="{F737D239-7515-2940-AB87-E2D7A747A67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799905" y="1943100"/>
            <a:ext cx="5058529" cy="39547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4">
            <a:extLst>
              <a:ext uri="{FF2B5EF4-FFF2-40B4-BE49-F238E27FC236}">
                <a16:creationId xmlns:a16="http://schemas.microsoft.com/office/drawing/2014/main" id="{49638672-8785-4F4D-8808-2BB0BF6682A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333371" y="1943100"/>
            <a:ext cx="5058529" cy="39547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51941935-7E44-5042-9B05-5DC1346D8E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0100" y="1145196"/>
            <a:ext cx="4876198" cy="1349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As of date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2B38D53-E4DA-C44D-9A91-8C28463507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0099" y="6053328"/>
            <a:ext cx="10401301" cy="457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A30ECCF-5FE0-214A-9CF4-B76AA7243A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F558388D-35F8-9644-A1EC-4E3037B828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7914" y="6652137"/>
            <a:ext cx="7176172" cy="208251"/>
          </a:xfrm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265409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24">
          <p15:clr>
            <a:srgbClr val="A4A3A4"/>
          </p15:clr>
        </p15:guide>
        <p15:guide id="2" pos="3696">
          <p15:clr>
            <a:srgbClr val="A4A3A4"/>
          </p15:clr>
        </p15:guide>
        <p15:guide id="3" pos="3984">
          <p15:clr>
            <a:srgbClr val="A4A3A4"/>
          </p15:clr>
        </p15:guide>
        <p15:guide id="4" orient="horz" pos="816">
          <p15:clr>
            <a:srgbClr val="A4A3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Ho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73A4D15B-9185-7A48-AD1C-D3B8F9A72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298186"/>
            <a:ext cx="10591801" cy="7419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B17A5A0-E4B0-4840-8FBE-03F54A1AAF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0100" y="1145196"/>
            <a:ext cx="4876198" cy="1349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As of date</a:t>
            </a:r>
          </a:p>
        </p:txBody>
      </p:sp>
      <p:sp>
        <p:nvSpPr>
          <p:cNvPr id="12" name="Content Placeholder 14">
            <a:extLst>
              <a:ext uri="{FF2B5EF4-FFF2-40B4-BE49-F238E27FC236}">
                <a16:creationId xmlns:a16="http://schemas.microsoft.com/office/drawing/2014/main" id="{651BE8C4-E7F9-854B-87AA-CA29FFF593B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99905" y="1372124"/>
            <a:ext cx="10591995" cy="20568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4">
            <a:extLst>
              <a:ext uri="{FF2B5EF4-FFF2-40B4-BE49-F238E27FC236}">
                <a16:creationId xmlns:a16="http://schemas.microsoft.com/office/drawing/2014/main" id="{C817FB6C-EE84-654F-B982-77D8043F0F19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799905" y="3788912"/>
            <a:ext cx="10591995" cy="20568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E3F2B241-A4DD-3B48-8E3C-95B5DC95E2F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0099" y="6053328"/>
            <a:ext cx="10401301" cy="457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C9412FC-E69C-CE48-958A-C910ADCEBE9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CE67FAE2-5E37-914E-9815-2CD0FB8538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7914" y="6652137"/>
            <a:ext cx="7176172" cy="208251"/>
          </a:xfrm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87205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376">
          <p15:clr>
            <a:srgbClr val="A4A3A4"/>
          </p15:clr>
        </p15:guide>
        <p15:guide id="2" orient="horz" pos="816">
          <p15:clr>
            <a:srgbClr val="A4A3A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Hori w/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CD0BCAA-04D6-4C45-9B36-B18CA9A00B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9905" y="1371600"/>
            <a:ext cx="10591995" cy="252000"/>
          </a:xfrm>
        </p:spPr>
        <p:txBody>
          <a:bodyPr/>
          <a:lstStyle>
            <a:lvl1pPr marL="0" indent="0">
              <a:buNone/>
              <a:defRPr sz="2000" b="1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Subhead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77FCCFF-4B45-4E65-8C04-CF88296CF2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9905" y="3749040"/>
            <a:ext cx="10591995" cy="252000"/>
          </a:xfrm>
        </p:spPr>
        <p:txBody>
          <a:bodyPr/>
          <a:lstStyle>
            <a:lvl1pPr marL="0" indent="0">
              <a:buNone/>
              <a:defRPr sz="2000" b="1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Subhead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2843669-F897-CB4E-8D91-CFDD9DF04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298186"/>
            <a:ext cx="10591801" cy="7419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5711337-3F59-7F45-A21C-A6A896472C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0100" y="1145196"/>
            <a:ext cx="4876198" cy="1349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As of date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17290DB-C33C-7346-B3F3-C58E93FB7A74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799905" y="1752600"/>
            <a:ext cx="10591995" cy="167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85E5E503-2A99-B341-AA93-3CCE7FB7510B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799905" y="4152900"/>
            <a:ext cx="10591995" cy="1692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F2206B4A-5969-6141-889D-A0F85C8EEA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0099" y="6053328"/>
            <a:ext cx="10401301" cy="457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4263881-EA3E-4D4E-B269-12BD3936576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C9D24CC2-F019-A94B-9408-69F05A7CD7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07914" y="6652137"/>
            <a:ext cx="7176172" cy="208251"/>
          </a:xfrm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349881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4">
          <p15:clr>
            <a:srgbClr val="A4A3A4"/>
          </p15:clr>
        </p15:guide>
        <p15:guide id="2" orient="horz" pos="2352">
          <p15:clr>
            <a:srgbClr val="A4A3A4"/>
          </p15:clr>
        </p15:guide>
        <p15:guide id="3" orient="horz" pos="2616">
          <p15:clr>
            <a:srgbClr val="A4A3A4"/>
          </p15:clr>
        </p15:guide>
        <p15:guide id="4" orient="horz" pos="816">
          <p15:clr>
            <a:srgbClr val="A4A3A4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305826E8-2D9A-6941-9BFF-5B137C841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298186"/>
            <a:ext cx="10591801" cy="7419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041BCE9-9027-7249-8B74-ACAEA92293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0100" y="1145196"/>
            <a:ext cx="4876198" cy="1349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As of date</a:t>
            </a:r>
          </a:p>
        </p:txBody>
      </p:sp>
      <p:sp>
        <p:nvSpPr>
          <p:cNvPr id="25" name="Content Placeholder 14">
            <a:extLst>
              <a:ext uri="{FF2B5EF4-FFF2-40B4-BE49-F238E27FC236}">
                <a16:creationId xmlns:a16="http://schemas.microsoft.com/office/drawing/2014/main" id="{6D1679B6-DAFB-ED4C-91BA-B2E80FBF496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489743" y="1372124"/>
            <a:ext cx="3217430" cy="45257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Content Placeholder 14">
            <a:extLst>
              <a:ext uri="{FF2B5EF4-FFF2-40B4-BE49-F238E27FC236}">
                <a16:creationId xmlns:a16="http://schemas.microsoft.com/office/drawing/2014/main" id="{29C02B89-88AC-C740-941B-4F57156B6F1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00099" y="1372124"/>
            <a:ext cx="3257298" cy="45257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Content Placeholder 14">
            <a:extLst>
              <a:ext uri="{FF2B5EF4-FFF2-40B4-BE49-F238E27FC236}">
                <a16:creationId xmlns:a16="http://schemas.microsoft.com/office/drawing/2014/main" id="{225FC26E-EC81-2741-AC7B-FE00A2A0BD2D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139519" y="1372124"/>
            <a:ext cx="3252381" cy="45257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BA59A641-9DC4-0049-BF9A-3295FC0EE9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0099" y="6053328"/>
            <a:ext cx="10401301" cy="457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3951997-988E-9343-8170-CEDF1D769D6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9578FA4-E344-E442-950B-AFE564D709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7914" y="6652137"/>
            <a:ext cx="7176172" cy="208251"/>
          </a:xfrm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224629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>
        <p15:guide id="1" pos="2544">
          <p15:clr>
            <a:srgbClr val="A4A3A4"/>
          </p15:clr>
        </p15:guide>
        <p15:guide id="2" pos="2832">
          <p15:clr>
            <a:srgbClr val="A4A3A4"/>
          </p15:clr>
        </p15:guide>
        <p15:guide id="3" pos="4848">
          <p15:clr>
            <a:srgbClr val="A4A3A4"/>
          </p15:clr>
        </p15:guide>
        <p15:guide id="4" pos="5136">
          <p15:clr>
            <a:srgbClr val="A4A3A4"/>
          </p15:clr>
        </p15:guide>
        <p15:guide id="5" orient="horz" pos="816">
          <p15:clr>
            <a:srgbClr val="A4A3A4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Vertical w/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DB89D01-F2DC-4D92-B7AD-9F6D438E0B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099" y="1373980"/>
            <a:ext cx="3257297" cy="411480"/>
          </a:xfrm>
        </p:spPr>
        <p:txBody>
          <a:bodyPr/>
          <a:lstStyle>
            <a:lvl1pPr marL="0" indent="0">
              <a:buNone/>
              <a:defRPr sz="2000" b="1" cap="none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1B429D7-C775-4173-B500-DBBA005BA8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5800" y="1373980"/>
            <a:ext cx="3211374" cy="411480"/>
          </a:xfrm>
        </p:spPr>
        <p:txBody>
          <a:bodyPr/>
          <a:lstStyle>
            <a:lvl1pPr marL="0" indent="0">
              <a:buNone/>
              <a:defRPr sz="2000" b="1" cap="none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C0BC72E6-A0EA-48B1-A3F9-32CDB9AD93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39519" y="1373980"/>
            <a:ext cx="3252381" cy="411480"/>
          </a:xfrm>
        </p:spPr>
        <p:txBody>
          <a:bodyPr/>
          <a:lstStyle>
            <a:lvl1pPr marL="0" indent="0">
              <a:buNone/>
              <a:defRPr sz="2000" b="1" cap="none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2DBD1FA7-BF9A-394A-957E-27FD57E60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298186"/>
            <a:ext cx="10591801" cy="7419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AFABE41B-655D-3243-A77F-F63890D155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0100" y="1145196"/>
            <a:ext cx="4876198" cy="1349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As of date</a:t>
            </a:r>
          </a:p>
        </p:txBody>
      </p:sp>
      <p:sp>
        <p:nvSpPr>
          <p:cNvPr id="18" name="Content Placeholder 14">
            <a:extLst>
              <a:ext uri="{FF2B5EF4-FFF2-40B4-BE49-F238E27FC236}">
                <a16:creationId xmlns:a16="http://schemas.microsoft.com/office/drawing/2014/main" id="{B0F7B0D2-4CD2-1C42-8534-93305A75529D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489743" y="1943100"/>
            <a:ext cx="3217430" cy="39547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4">
            <a:extLst>
              <a:ext uri="{FF2B5EF4-FFF2-40B4-BE49-F238E27FC236}">
                <a16:creationId xmlns:a16="http://schemas.microsoft.com/office/drawing/2014/main" id="{3F563AD6-ED81-C542-A807-2F2A0EA60D1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00099" y="1943100"/>
            <a:ext cx="3257298" cy="39547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Content Placeholder 14">
            <a:extLst>
              <a:ext uri="{FF2B5EF4-FFF2-40B4-BE49-F238E27FC236}">
                <a16:creationId xmlns:a16="http://schemas.microsoft.com/office/drawing/2014/main" id="{09B52948-E898-5C48-A1C3-5E8962E2ECFB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8139519" y="1943100"/>
            <a:ext cx="3252381" cy="39547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51A52FD-058B-074B-A659-B91763FE50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0099" y="6053328"/>
            <a:ext cx="10401301" cy="457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A539FDA-EF4E-BF40-8820-87DD45BCABD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35EC19EA-BF57-4341-91F0-112EAE0903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7914" y="6652137"/>
            <a:ext cx="7176172" cy="208251"/>
          </a:xfrm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106879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>
        <p15:guide id="1" orient="horz" pos="1224">
          <p15:clr>
            <a:srgbClr val="A4A3A4"/>
          </p15:clr>
        </p15:guide>
        <p15:guide id="2" pos="2544">
          <p15:clr>
            <a:srgbClr val="A4A3A4"/>
          </p15:clr>
        </p15:guide>
        <p15:guide id="3" pos="2832">
          <p15:clr>
            <a:srgbClr val="A4A3A4"/>
          </p15:clr>
        </p15:guide>
        <p15:guide id="4" pos="4848">
          <p15:clr>
            <a:srgbClr val="A4A3A4"/>
          </p15:clr>
        </p15:guide>
        <p15:guide id="5" pos="5136">
          <p15:clr>
            <a:srgbClr val="A4A3A4"/>
          </p15:clr>
        </p15:guide>
        <p15:guide id="6" orient="horz" pos="816">
          <p15:clr>
            <a:srgbClr val="A4A3A4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Hori Top/Ver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88FA624-ABE0-8842-BAC9-94880B30E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298186"/>
            <a:ext cx="10591801" cy="7419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D62AF5A-D264-4644-A5AC-0C3FC1BC1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0100" y="1145196"/>
            <a:ext cx="4876198" cy="1349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As of date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E6ACE72C-8D6C-8949-96A6-42B5ECF137A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00099" y="1372124"/>
            <a:ext cx="10591800" cy="2072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14">
            <a:extLst>
              <a:ext uri="{FF2B5EF4-FFF2-40B4-BE49-F238E27FC236}">
                <a16:creationId xmlns:a16="http://schemas.microsoft.com/office/drawing/2014/main" id="{FE5A5502-CA31-0F4C-80A3-58F35825A8AB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6364224" y="3733800"/>
            <a:ext cx="5027674" cy="22185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14">
            <a:extLst>
              <a:ext uri="{FF2B5EF4-FFF2-40B4-BE49-F238E27FC236}">
                <a16:creationId xmlns:a16="http://schemas.microsoft.com/office/drawing/2014/main" id="{05C0A8AD-0FB6-4241-B28B-65C0A0A676CF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800103" y="3733800"/>
            <a:ext cx="5027674" cy="22185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26948D69-8415-7E47-B8B2-1BB6F0A41D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0099" y="6053328"/>
            <a:ext cx="10401301" cy="457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9ABED1F-B09A-F54C-A018-BA24ECD6C8E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36F8149-8A0B-FB44-8092-C29D326887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7914" y="6652137"/>
            <a:ext cx="7176172" cy="208251"/>
          </a:xfrm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26428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352">
          <p15:clr>
            <a:srgbClr val="A4A3A4"/>
          </p15:clr>
        </p15:guide>
        <p15:guide id="2" orient="horz" pos="816">
          <p15:clr>
            <a:srgbClr val="A4A3A4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Hori Top/Vertical Bottom w/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CD0BCAA-04D6-4C45-9B36-B18CA9A00B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0099" y="1371600"/>
            <a:ext cx="10591801" cy="252000"/>
          </a:xfrm>
        </p:spPr>
        <p:txBody>
          <a:bodyPr/>
          <a:lstStyle>
            <a:lvl1pPr marL="0" indent="0">
              <a:buNone/>
              <a:defRPr sz="2000" b="1" i="0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Subhead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77FCCFF-4B45-4E65-8C04-CF88296CF2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0099" y="3749040"/>
            <a:ext cx="5052061" cy="252000"/>
          </a:xfrm>
        </p:spPr>
        <p:txBody>
          <a:bodyPr/>
          <a:lstStyle>
            <a:lvl1pPr marL="0" indent="0">
              <a:buNone/>
              <a:defRPr sz="2000" b="1" i="0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Subhead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4267F383-4FFF-49AE-923B-91338D61D4C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64225" y="3749040"/>
            <a:ext cx="5027676" cy="252000"/>
          </a:xfrm>
        </p:spPr>
        <p:txBody>
          <a:bodyPr/>
          <a:lstStyle>
            <a:lvl1pPr marL="0" indent="0">
              <a:buNone/>
              <a:defRPr sz="2000" b="1" i="0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Subhead</a:t>
            </a:r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399D89D3-6A6D-B74F-AA81-4E2264B0D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298186"/>
            <a:ext cx="10591801" cy="7419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597AC30-ADD7-8841-A352-A111A35F55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0100" y="1145196"/>
            <a:ext cx="4876198" cy="1349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As of date</a:t>
            </a:r>
          </a:p>
        </p:txBody>
      </p:sp>
      <p:sp>
        <p:nvSpPr>
          <p:cNvPr id="33" name="Content Placeholder 14">
            <a:extLst>
              <a:ext uri="{FF2B5EF4-FFF2-40B4-BE49-F238E27FC236}">
                <a16:creationId xmlns:a16="http://schemas.microsoft.com/office/drawing/2014/main" id="{F1E779B9-1A02-894C-A53F-971FE17FBF8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00099" y="1752600"/>
            <a:ext cx="10591800" cy="16916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4" name="Content Placeholder 14">
            <a:extLst>
              <a:ext uri="{FF2B5EF4-FFF2-40B4-BE49-F238E27FC236}">
                <a16:creationId xmlns:a16="http://schemas.microsoft.com/office/drawing/2014/main" id="{3097D7F9-CB6E-CA42-9B7A-422B13570372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6364224" y="4114800"/>
            <a:ext cx="5027674" cy="18375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5" name="Content Placeholder 14">
            <a:extLst>
              <a:ext uri="{FF2B5EF4-FFF2-40B4-BE49-F238E27FC236}">
                <a16:creationId xmlns:a16="http://schemas.microsoft.com/office/drawing/2014/main" id="{1FC93230-BDFB-BC4E-A825-64310D06A28C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800103" y="4114800"/>
            <a:ext cx="5027674" cy="18375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620DFDE3-57A8-D54E-A881-6686C951C15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00099" y="6053328"/>
            <a:ext cx="10401301" cy="457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E5BFFFD-5EB7-3D44-A59B-04935C93182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4CE38A9-3C46-084C-B8D8-C8862C9A8AC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507914" y="6652137"/>
            <a:ext cx="7176172" cy="208251"/>
          </a:xfrm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64324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4">
          <p15:clr>
            <a:srgbClr val="A4A3A4"/>
          </p15:clr>
        </p15:guide>
        <p15:guide id="2" orient="horz" pos="2352">
          <p15:clr>
            <a:srgbClr val="A4A3A4"/>
          </p15:clr>
        </p15:guide>
        <p15:guide id="3" orient="horz" pos="2592">
          <p15:clr>
            <a:srgbClr val="A4A3A4"/>
          </p15:clr>
        </p15:guide>
        <p15:guide id="4" orient="horz" pos="816">
          <p15:clr>
            <a:srgbClr val="A4A3A4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Vert Top/Hori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974F2930-18BE-AD4B-80FC-F7C748B54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298186"/>
            <a:ext cx="10591801" cy="7419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04330F6-426F-EF44-8267-7304E45B75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0100" y="1145196"/>
            <a:ext cx="4876198" cy="1349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As of date</a:t>
            </a:r>
          </a:p>
        </p:txBody>
      </p:sp>
      <p:sp>
        <p:nvSpPr>
          <p:cNvPr id="22" name="Content Placeholder 14">
            <a:extLst>
              <a:ext uri="{FF2B5EF4-FFF2-40B4-BE49-F238E27FC236}">
                <a16:creationId xmlns:a16="http://schemas.microsoft.com/office/drawing/2014/main" id="{E3643D44-DB5F-A341-A193-1805676C0A1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00099" y="3733800"/>
            <a:ext cx="10591800" cy="2072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Content Placeholder 14">
            <a:extLst>
              <a:ext uri="{FF2B5EF4-FFF2-40B4-BE49-F238E27FC236}">
                <a16:creationId xmlns:a16="http://schemas.microsoft.com/office/drawing/2014/main" id="{DD26C770-AC43-D146-8931-8F33E503FB09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6364224" y="1372125"/>
            <a:ext cx="5027674" cy="20568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Content Placeholder 14">
            <a:extLst>
              <a:ext uri="{FF2B5EF4-FFF2-40B4-BE49-F238E27FC236}">
                <a16:creationId xmlns:a16="http://schemas.microsoft.com/office/drawing/2014/main" id="{F9076425-9F39-F44F-BA81-F2B85C36DC8E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800103" y="1368725"/>
            <a:ext cx="5027674" cy="20568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CA134A7-3231-CF4C-A81C-83D3EE3C0E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0099" y="6053328"/>
            <a:ext cx="10401301" cy="457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A295EB1-C1DA-2546-8D01-62B428B36EB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2BBF538-92D3-EA4A-9DE8-1667E1F89F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7914" y="6652137"/>
            <a:ext cx="7176172" cy="208251"/>
          </a:xfrm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132953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592">
          <p15:clr>
            <a:srgbClr val="A4A3A4"/>
          </p15:clr>
        </p15:guide>
        <p15:guide id="2" orient="horz" pos="816">
          <p15:clr>
            <a:srgbClr val="A4A3A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Vert Top/Hori Bottom w/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9EF87F3-0B05-4752-83D3-0AC0A0128C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0099" y="1371600"/>
            <a:ext cx="5052061" cy="252000"/>
          </a:xfrm>
        </p:spPr>
        <p:txBody>
          <a:bodyPr/>
          <a:lstStyle>
            <a:lvl1pPr marL="0" indent="0">
              <a:buNone/>
              <a:defRPr sz="2000" b="1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Subhead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6E139D9-E952-4DD6-B5BE-30850254B10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37395" y="1371600"/>
            <a:ext cx="5054505" cy="252000"/>
          </a:xfrm>
        </p:spPr>
        <p:txBody>
          <a:bodyPr/>
          <a:lstStyle>
            <a:lvl1pPr marL="0" indent="0">
              <a:buNone/>
              <a:defRPr sz="2000" b="1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Subhead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62FCAD2-8D36-43CE-8619-27FFE9ADB62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0099" y="3751294"/>
            <a:ext cx="10591801" cy="252000"/>
          </a:xfrm>
        </p:spPr>
        <p:txBody>
          <a:bodyPr/>
          <a:lstStyle>
            <a:lvl1pPr marL="0" indent="0">
              <a:buNone/>
              <a:defRPr sz="2000" b="1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Subhead</a:t>
            </a:r>
          </a:p>
        </p:txBody>
      </p:sp>
      <p:sp>
        <p:nvSpPr>
          <p:cNvPr id="13" name="Content Placeholder 14">
            <a:extLst>
              <a:ext uri="{FF2B5EF4-FFF2-40B4-BE49-F238E27FC236}">
                <a16:creationId xmlns:a16="http://schemas.microsoft.com/office/drawing/2014/main" id="{0F6804A1-66D8-024F-AD41-E66B516D86E7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800099" y="4114800"/>
            <a:ext cx="10591800" cy="1691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8685A446-6958-374F-AD8E-7C6B23F62EE9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6364224" y="1756000"/>
            <a:ext cx="5027674" cy="167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Content Placeholder 14">
            <a:extLst>
              <a:ext uri="{FF2B5EF4-FFF2-40B4-BE49-F238E27FC236}">
                <a16:creationId xmlns:a16="http://schemas.microsoft.com/office/drawing/2014/main" id="{9DAE6CB3-9154-D248-AC59-5826E0C86DFE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800103" y="1752600"/>
            <a:ext cx="5027674" cy="167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BE0D2FBC-83BE-BA41-8CC9-A329A3727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298186"/>
            <a:ext cx="10591801" cy="7419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C870D5A6-B152-4943-B7B8-3C9003ABC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0100" y="1145196"/>
            <a:ext cx="4876198" cy="1349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As of date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517734C-0E07-4349-924B-9B7B5E6117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0099" y="6053328"/>
            <a:ext cx="10401301" cy="457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2CE7B3E-356A-9E40-9A3D-BA2E29CFD5F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B9B2BB61-C92E-0E48-8450-0487D2CFBA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7914" y="6652137"/>
            <a:ext cx="7176172" cy="208251"/>
          </a:xfrm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100004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4">
          <p15:clr>
            <a:srgbClr val="A4A3A4"/>
          </p15:clr>
        </p15:guide>
        <p15:guide id="2" orient="horz" pos="2352">
          <p15:clr>
            <a:srgbClr val="A4A3A4"/>
          </p15:clr>
        </p15:guide>
        <p15:guide id="3" orient="horz" pos="2592">
          <p15:clr>
            <a:srgbClr val="A4A3A4"/>
          </p15:clr>
        </p15:guide>
        <p15:guide id="4" orient="horz" pos="816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3A5A24E-394C-4AA0-9F0D-42E93FB9917B}"/>
              </a:ext>
            </a:extLst>
          </p:cNvPr>
          <p:cNvSpPr/>
          <p:nvPr userDrawn="1"/>
        </p:nvSpPr>
        <p:spPr>
          <a:xfrm>
            <a:off x="0" y="6241312"/>
            <a:ext cx="12188952" cy="616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t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6ADFCE8F-69B8-4E38-A4F9-8E1F099DAB2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371600"/>
            <a:ext cx="12192000" cy="4681538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This placeholder box is intended to include an image. To place an image here: (1) Copy selected image from Imagery Assets file. (2) Select this placeholder box and Paste image into box. (3) Go to Home &gt; Slides &gt; Reset to move image behind text. (Also, see “Tips for Working with Images” slide.)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525" y="4614431"/>
            <a:ext cx="6094475" cy="1101589"/>
          </a:xfrm>
          <a:solidFill>
            <a:srgbClr val="054C70"/>
          </a:solidFill>
        </p:spPr>
        <p:txBody>
          <a:bodyPr lIns="1005840" tIns="91440" rIns="91440" bIns="9144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b="1" dirty="0"/>
              <a:t>PresenterName Bolded </a:t>
            </a:r>
            <a:r>
              <a:rPr lang="en-US" dirty="0" err="1"/>
              <a:t>CompanyName</a:t>
            </a:r>
            <a:r>
              <a:rPr lang="en-US" dirty="0"/>
              <a:t> Not Bolded</a:t>
            </a:r>
          </a:p>
          <a:p>
            <a:r>
              <a:rPr lang="en-US" dirty="0"/>
              <a:t>Conference or Meeting Name </a:t>
            </a:r>
          </a:p>
          <a:p>
            <a:r>
              <a:rPr lang="en-US" dirty="0"/>
              <a:t>Date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6089B23-4A21-4EF5-9398-EDA642FEDA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473188"/>
            <a:ext cx="9192126" cy="2158969"/>
          </a:xfrm>
          <a:solidFill>
            <a:schemeClr val="bg1">
              <a:alpha val="89000"/>
            </a:schemeClr>
          </a:solidFill>
        </p:spPr>
        <p:txBody>
          <a:bodyPr lIns="1005840" tIns="731520" rIns="91440" bIns="182880" anchor="t" anchorCtr="0">
            <a:noAutofit/>
          </a:bodyPr>
          <a:lstStyle>
            <a:lvl1pPr marL="0" indent="0">
              <a:lnSpc>
                <a:spcPct val="94000"/>
              </a:lnSpc>
              <a:spcBef>
                <a:spcPts val="0"/>
              </a:spcBef>
              <a:buNone/>
              <a:defRPr sz="3600" cap="all" baseline="0">
                <a:solidFill>
                  <a:srgbClr val="054C70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en-US" dirty="0"/>
              <a:t>Second Line Title</a:t>
            </a:r>
            <a:br>
              <a:rPr lang="en-US" dirty="0"/>
            </a:br>
            <a:r>
              <a:rPr lang="en-US" dirty="0"/>
              <a:t>2 Lines Max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20DC5B7-4322-4C6B-AE36-92C858D4BB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5840" y="6380958"/>
            <a:ext cx="8699043" cy="171595"/>
          </a:xfrm>
        </p:spPr>
        <p:txBody>
          <a:bodyPr/>
          <a:lstStyle>
            <a:lvl1pPr marL="0" indent="0" algn="l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 if needed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0F30CD2-CA88-4FBD-AB8A-99A6368986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18320" y="2625906"/>
            <a:ext cx="7370769" cy="533724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Clr>
                <a:srgbClr val="05C3DE"/>
              </a:buClr>
              <a:buSzTx/>
              <a:buFont typeface="Wingdings" panose="05000000000000000000" pitchFamily="2" charset="2"/>
              <a:buNone/>
              <a:tabLst/>
              <a:defRPr sz="2400">
                <a:solidFill>
                  <a:srgbClr val="054C70"/>
                </a:solidFill>
              </a:defRPr>
            </a:lvl1pPr>
          </a:lstStyle>
          <a:p>
            <a:pPr lvl="0"/>
            <a:r>
              <a:rPr lang="en-US" dirty="0"/>
              <a:t>First Line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693EAE5-F731-40A6-9AB7-214097EB7C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1DB669-E404-A74B-8CAC-1D57367A05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17" y="658679"/>
            <a:ext cx="1570456" cy="3726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9EB676-4B06-6B48-A824-FEF8E23327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975" y="433917"/>
            <a:ext cx="597606" cy="59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7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435B1FA3-C092-004D-B75E-616387E3E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298186"/>
            <a:ext cx="10591801" cy="7419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6EC16B6-F6FB-8147-9DBF-7347A7E3C5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0100" y="1145196"/>
            <a:ext cx="4876198" cy="1349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As of date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7BC5B1C-347F-7D43-9E11-BE991EF0AE3E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6324600" y="1372125"/>
            <a:ext cx="5067298" cy="20568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9160B6A3-AD67-5349-AAD3-F354B36455D9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800102" y="1368725"/>
            <a:ext cx="5067297" cy="20568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Content Placeholder 14">
            <a:extLst>
              <a:ext uri="{FF2B5EF4-FFF2-40B4-BE49-F238E27FC236}">
                <a16:creationId xmlns:a16="http://schemas.microsoft.com/office/drawing/2014/main" id="{CFBDAA97-B547-C44B-A9B2-21948BAFC2E9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6324600" y="3733800"/>
            <a:ext cx="5067298" cy="22185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14">
            <a:extLst>
              <a:ext uri="{FF2B5EF4-FFF2-40B4-BE49-F238E27FC236}">
                <a16:creationId xmlns:a16="http://schemas.microsoft.com/office/drawing/2014/main" id="{050A2D93-FFBF-6E4C-87DF-E8F1AADA8047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800102" y="3733800"/>
            <a:ext cx="5067297" cy="22185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AB106BCA-7DF3-234F-9558-0988B8A352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0099" y="6053328"/>
            <a:ext cx="10401301" cy="457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69A4174-80E3-194F-B530-9C3414C283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BBB98500-22D9-3A45-B633-980CC88F3A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7914" y="6652137"/>
            <a:ext cx="7176172" cy="208251"/>
          </a:xfrm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82216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352">
          <p15:clr>
            <a:srgbClr val="A4A3A4"/>
          </p15:clr>
        </p15:guide>
        <p15:guide id="2" pos="3696">
          <p15:clr>
            <a:srgbClr val="A4A3A4"/>
          </p15:clr>
        </p15:guide>
        <p15:guide id="3" pos="3984">
          <p15:clr>
            <a:srgbClr val="A4A3A4"/>
          </p15:clr>
        </p15:guide>
        <p15:guide id="4" orient="horz" pos="816">
          <p15:clr>
            <a:srgbClr val="A4A3A4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Horizontal w/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84FAB9-BB9B-4BC6-B9AB-6E220E1628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0099" y="1371600"/>
            <a:ext cx="5051553" cy="252413"/>
          </a:xfrm>
        </p:spPr>
        <p:txBody>
          <a:bodyPr/>
          <a:lstStyle>
            <a:lvl1pPr marL="0" indent="0">
              <a:buFontTx/>
              <a:buNone/>
              <a:defRPr sz="2000" b="1" cap="none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FontTx/>
              <a:buNone/>
              <a:defRPr sz="1400" cap="all" baseline="0">
                <a:solidFill>
                  <a:schemeClr val="tx2"/>
                </a:solidFill>
                <a:latin typeface="+mj-lt"/>
              </a:defRPr>
            </a:lvl2pPr>
            <a:lvl3pPr marL="914400" indent="0">
              <a:buFontTx/>
              <a:buNone/>
              <a:defRPr sz="1400" cap="all" baseline="0">
                <a:solidFill>
                  <a:schemeClr val="tx2"/>
                </a:solidFill>
                <a:latin typeface="+mj-lt"/>
              </a:defRPr>
            </a:lvl3pPr>
            <a:lvl4pPr marL="1371600" indent="0">
              <a:buFontTx/>
              <a:buNone/>
              <a:defRPr sz="1400" cap="all" baseline="0">
                <a:solidFill>
                  <a:schemeClr val="tx2"/>
                </a:solidFill>
                <a:latin typeface="+mj-lt"/>
              </a:defRPr>
            </a:lvl4pPr>
            <a:lvl5pPr>
              <a:buFontTx/>
              <a:buNone/>
              <a:defRPr sz="1400" cap="all" baseline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5DDF905-81A7-488B-9143-818F3AA4FCC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37300" y="1371600"/>
            <a:ext cx="5067298" cy="252413"/>
          </a:xfrm>
        </p:spPr>
        <p:txBody>
          <a:bodyPr/>
          <a:lstStyle>
            <a:lvl1pPr marL="0" indent="0">
              <a:buFontTx/>
              <a:buNone/>
              <a:defRPr sz="2000" b="1" cap="none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FontTx/>
              <a:buNone/>
              <a:defRPr sz="1400" cap="all" baseline="0">
                <a:solidFill>
                  <a:schemeClr val="tx2"/>
                </a:solidFill>
                <a:latin typeface="+mj-lt"/>
              </a:defRPr>
            </a:lvl2pPr>
            <a:lvl3pPr marL="914400" indent="0">
              <a:buFontTx/>
              <a:buNone/>
              <a:defRPr sz="1400" cap="all" baseline="0">
                <a:solidFill>
                  <a:schemeClr val="tx2"/>
                </a:solidFill>
                <a:latin typeface="+mj-lt"/>
              </a:defRPr>
            </a:lvl3pPr>
            <a:lvl4pPr marL="1371600" indent="0">
              <a:buFontTx/>
              <a:buNone/>
              <a:defRPr sz="1400" cap="all" baseline="0">
                <a:solidFill>
                  <a:schemeClr val="tx2"/>
                </a:solidFill>
                <a:latin typeface="+mj-lt"/>
              </a:defRPr>
            </a:lvl4pPr>
            <a:lvl5pPr>
              <a:buFontTx/>
              <a:buNone/>
              <a:defRPr sz="1400" cap="all" baseline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C8CB8221-951A-47C3-B4BF-4608A6005A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0099" y="3749040"/>
            <a:ext cx="5051553" cy="252413"/>
          </a:xfrm>
        </p:spPr>
        <p:txBody>
          <a:bodyPr/>
          <a:lstStyle>
            <a:lvl1pPr marL="0" indent="0">
              <a:buFontTx/>
              <a:buNone/>
              <a:defRPr sz="2000" b="1" cap="none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FontTx/>
              <a:buNone/>
              <a:defRPr sz="1400" cap="all" baseline="0">
                <a:solidFill>
                  <a:schemeClr val="tx2"/>
                </a:solidFill>
                <a:latin typeface="+mj-lt"/>
              </a:defRPr>
            </a:lvl2pPr>
            <a:lvl3pPr marL="914400" indent="0">
              <a:buFontTx/>
              <a:buNone/>
              <a:defRPr sz="1400" cap="all" baseline="0">
                <a:solidFill>
                  <a:schemeClr val="tx2"/>
                </a:solidFill>
                <a:latin typeface="+mj-lt"/>
              </a:defRPr>
            </a:lvl3pPr>
            <a:lvl4pPr marL="1371600" indent="0">
              <a:buFontTx/>
              <a:buNone/>
              <a:defRPr sz="1400" cap="all" baseline="0">
                <a:solidFill>
                  <a:schemeClr val="tx2"/>
                </a:solidFill>
                <a:latin typeface="+mj-lt"/>
              </a:defRPr>
            </a:lvl4pPr>
            <a:lvl5pPr>
              <a:buFontTx/>
              <a:buNone/>
              <a:defRPr sz="1400" cap="all" baseline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9DAB681-8B8A-49FD-AE53-9CB9315187A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37300" y="3749040"/>
            <a:ext cx="5067298" cy="252413"/>
          </a:xfrm>
        </p:spPr>
        <p:txBody>
          <a:bodyPr/>
          <a:lstStyle>
            <a:lvl1pPr marL="0" indent="0">
              <a:buFontTx/>
              <a:buNone/>
              <a:defRPr sz="2000" b="1" cap="none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FontTx/>
              <a:buNone/>
              <a:defRPr sz="1400" cap="all" baseline="0">
                <a:solidFill>
                  <a:schemeClr val="tx2"/>
                </a:solidFill>
                <a:latin typeface="+mj-lt"/>
              </a:defRPr>
            </a:lvl2pPr>
            <a:lvl3pPr marL="914400" indent="0">
              <a:buFontTx/>
              <a:buNone/>
              <a:defRPr sz="1400" cap="all" baseline="0">
                <a:solidFill>
                  <a:schemeClr val="tx2"/>
                </a:solidFill>
                <a:latin typeface="+mj-lt"/>
              </a:defRPr>
            </a:lvl3pPr>
            <a:lvl4pPr marL="1371600" indent="0">
              <a:buFontTx/>
              <a:buNone/>
              <a:defRPr sz="1400" cap="all" baseline="0">
                <a:solidFill>
                  <a:schemeClr val="tx2"/>
                </a:solidFill>
                <a:latin typeface="+mj-lt"/>
              </a:defRPr>
            </a:lvl4pPr>
            <a:lvl5pPr>
              <a:buFontTx/>
              <a:buNone/>
              <a:defRPr sz="1400" cap="all" baseline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35" name="Title Placeholder 1">
            <a:extLst>
              <a:ext uri="{FF2B5EF4-FFF2-40B4-BE49-F238E27FC236}">
                <a16:creationId xmlns:a16="http://schemas.microsoft.com/office/drawing/2014/main" id="{94A24C6F-D273-C840-BA67-ADC7A4833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298186"/>
            <a:ext cx="10591801" cy="7419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C321E577-193E-0545-935E-8AEE3A4697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0100" y="1145196"/>
            <a:ext cx="4876198" cy="1349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As of date</a:t>
            </a:r>
          </a:p>
        </p:txBody>
      </p:sp>
      <p:sp>
        <p:nvSpPr>
          <p:cNvPr id="37" name="Content Placeholder 14">
            <a:extLst>
              <a:ext uri="{FF2B5EF4-FFF2-40B4-BE49-F238E27FC236}">
                <a16:creationId xmlns:a16="http://schemas.microsoft.com/office/drawing/2014/main" id="{4B7EC2B0-2CF5-3740-990A-B254AABE8691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6343602" y="1758300"/>
            <a:ext cx="5067298" cy="16764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8" name="Content Placeholder 14">
            <a:extLst>
              <a:ext uri="{FF2B5EF4-FFF2-40B4-BE49-F238E27FC236}">
                <a16:creationId xmlns:a16="http://schemas.microsoft.com/office/drawing/2014/main" id="{701A758F-4832-2D4B-B44A-EA726B087CB6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800102" y="1749199"/>
            <a:ext cx="5067297" cy="16764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9" name="Content Placeholder 14">
            <a:extLst>
              <a:ext uri="{FF2B5EF4-FFF2-40B4-BE49-F238E27FC236}">
                <a16:creationId xmlns:a16="http://schemas.microsoft.com/office/drawing/2014/main" id="{940D3CBC-F06D-0643-B9E8-0E255AF4E90D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6337300" y="4152900"/>
            <a:ext cx="5054598" cy="17994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Content Placeholder 14">
            <a:extLst>
              <a:ext uri="{FF2B5EF4-FFF2-40B4-BE49-F238E27FC236}">
                <a16:creationId xmlns:a16="http://schemas.microsoft.com/office/drawing/2014/main" id="{184B7409-1F92-154E-BDBC-9F6C6F24A181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800103" y="4152900"/>
            <a:ext cx="5067296" cy="17994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76CA24D-D94B-8542-9487-BF0507B1658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0099" y="6053328"/>
            <a:ext cx="10401301" cy="457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DDE00F5-E3E6-4E43-BF11-16A281FFA9F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F202C21-FACA-EB4A-A37D-8A368A68E5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7914" y="6652137"/>
            <a:ext cx="7176172" cy="208251"/>
          </a:xfrm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164791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4">
          <p15:clr>
            <a:srgbClr val="A4A3A4"/>
          </p15:clr>
        </p15:guide>
        <p15:guide id="2" orient="horz" pos="2352">
          <p15:clr>
            <a:srgbClr val="A4A3A4"/>
          </p15:clr>
        </p15:guide>
        <p15:guide id="3" orient="horz" pos="2616">
          <p15:clr>
            <a:srgbClr val="A4A3A4"/>
          </p15:clr>
        </p15:guide>
        <p15:guide id="4" pos="3696">
          <p15:clr>
            <a:srgbClr val="A4A3A4"/>
          </p15:clr>
        </p15:guide>
        <p15:guide id="5" pos="3984">
          <p15:clr>
            <a:srgbClr val="A4A3A4"/>
          </p15:clr>
        </p15:guide>
        <p15:guide id="6" orient="horz" pos="816">
          <p15:clr>
            <a:srgbClr val="A4A3A4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BDD3E2AC-8981-B546-9B0E-918610163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298186"/>
            <a:ext cx="10591801" cy="7419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D517724-9654-E242-8803-9AFAE5AC57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0100" y="1145196"/>
            <a:ext cx="4876198" cy="1349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As of date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589EDF64-2C9A-0545-9D6F-A51A8A207DC8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800103" y="1368725"/>
            <a:ext cx="242316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Content Placeholder 14">
            <a:extLst>
              <a:ext uri="{FF2B5EF4-FFF2-40B4-BE49-F238E27FC236}">
                <a16:creationId xmlns:a16="http://schemas.microsoft.com/office/drawing/2014/main" id="{E63B4E34-005F-D749-BB68-3778CEBF7FB7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3525373" y="1368725"/>
            <a:ext cx="242316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14">
            <a:extLst>
              <a:ext uri="{FF2B5EF4-FFF2-40B4-BE49-F238E27FC236}">
                <a16:creationId xmlns:a16="http://schemas.microsoft.com/office/drawing/2014/main" id="{1F9D33EB-AEA2-1548-B4F9-AE5CF7FC0FA2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6250643" y="1368725"/>
            <a:ext cx="242316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Content Placeholder 14">
            <a:extLst>
              <a:ext uri="{FF2B5EF4-FFF2-40B4-BE49-F238E27FC236}">
                <a16:creationId xmlns:a16="http://schemas.microsoft.com/office/drawing/2014/main" id="{85F5392D-F739-4943-8363-62F0A3C54FD2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8975914" y="1368725"/>
            <a:ext cx="242316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D6E988E-0357-EB48-AE62-D7D74F4F0B5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0099" y="6053328"/>
            <a:ext cx="10401301" cy="457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53424B1-B222-5A4D-847D-B5D41EDFE3D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EE105FF1-DBF1-874F-8CE3-CAEA9A941A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7914" y="6652137"/>
            <a:ext cx="7176172" cy="208251"/>
          </a:xfrm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212941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>
        <p15:guide id="1" orient="horz" pos="816">
          <p15:clr>
            <a:srgbClr val="A4A3A4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Vertical w/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B308477-F453-4C47-8A9F-C846E0D9C1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104" y="1373980"/>
            <a:ext cx="2423160" cy="411480"/>
          </a:xfrm>
        </p:spPr>
        <p:txBody>
          <a:bodyPr/>
          <a:lstStyle>
            <a:lvl1pPr marL="0" indent="0">
              <a:buNone/>
              <a:defRPr sz="2000" b="1" cap="none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B8F0BDC-C282-46B0-A67B-839BCC2605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25373" y="1373980"/>
            <a:ext cx="2423160" cy="411480"/>
          </a:xfrm>
        </p:spPr>
        <p:txBody>
          <a:bodyPr/>
          <a:lstStyle>
            <a:lvl1pPr marL="0" indent="0">
              <a:buNone/>
              <a:defRPr sz="2000" b="1" cap="none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5B63934-1025-4DF3-8653-7637B601A95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50433" y="1373980"/>
            <a:ext cx="2423161" cy="411480"/>
          </a:xfrm>
        </p:spPr>
        <p:txBody>
          <a:bodyPr/>
          <a:lstStyle>
            <a:lvl1pPr marL="0" indent="0">
              <a:buNone/>
              <a:defRPr sz="2000" b="1" cap="none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3753ACA8-DA18-4ECC-A0AC-4CC9DD1B567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75495" y="1373980"/>
            <a:ext cx="2423160" cy="411480"/>
          </a:xfrm>
        </p:spPr>
        <p:txBody>
          <a:bodyPr/>
          <a:lstStyle>
            <a:lvl1pPr marL="0" indent="0">
              <a:buNone/>
              <a:defRPr sz="2000" b="1" cap="none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83F06FFB-3D5F-0E46-A68A-B9A9987EC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298186"/>
            <a:ext cx="10591801" cy="7419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E02553BF-B01B-5542-8041-5B7B4B46DC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0100" y="1145196"/>
            <a:ext cx="4876198" cy="1349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As of date</a:t>
            </a:r>
          </a:p>
        </p:txBody>
      </p:sp>
      <p:sp>
        <p:nvSpPr>
          <p:cNvPr id="21" name="Content Placeholder 14">
            <a:extLst>
              <a:ext uri="{FF2B5EF4-FFF2-40B4-BE49-F238E27FC236}">
                <a16:creationId xmlns:a16="http://schemas.microsoft.com/office/drawing/2014/main" id="{FA8BB549-5A3B-7F41-92E2-546AD10B2DCC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800103" y="1943099"/>
            <a:ext cx="2423160" cy="3997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14">
            <a:extLst>
              <a:ext uri="{FF2B5EF4-FFF2-40B4-BE49-F238E27FC236}">
                <a16:creationId xmlns:a16="http://schemas.microsoft.com/office/drawing/2014/main" id="{683A31C8-D08A-F940-A556-D6F872BF9CED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3525373" y="1943099"/>
            <a:ext cx="2423160" cy="3997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Content Placeholder 14">
            <a:extLst>
              <a:ext uri="{FF2B5EF4-FFF2-40B4-BE49-F238E27FC236}">
                <a16:creationId xmlns:a16="http://schemas.microsoft.com/office/drawing/2014/main" id="{6709D383-7B35-2B41-9312-CD9771124A13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6250643" y="1943099"/>
            <a:ext cx="2423160" cy="3997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Content Placeholder 14">
            <a:extLst>
              <a:ext uri="{FF2B5EF4-FFF2-40B4-BE49-F238E27FC236}">
                <a16:creationId xmlns:a16="http://schemas.microsoft.com/office/drawing/2014/main" id="{69A68C50-C2F9-9C44-854F-BA1682E72399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8975914" y="1943099"/>
            <a:ext cx="2423160" cy="3997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3AB19601-4B00-8E40-882C-6E13B740176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0099" y="6053328"/>
            <a:ext cx="10401301" cy="457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EE089AE-D361-C644-9694-11CBC2F608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E093E508-0BFD-7A44-BACB-3EAA08F626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7914" y="6652137"/>
            <a:ext cx="7176172" cy="208251"/>
          </a:xfrm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344835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>
        <p15:guide id="1" orient="horz" pos="1224">
          <p15:clr>
            <a:srgbClr val="A4A3A4"/>
          </p15:clr>
        </p15:guide>
        <p15:guide id="2" orient="horz" pos="816">
          <p15:clr>
            <a:srgbClr val="A4A3A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B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1247" y="1600200"/>
            <a:ext cx="6120653" cy="2172018"/>
          </a:xfr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08000"/>
              </a:lnSpc>
              <a:spcBef>
                <a:spcPts val="1200"/>
              </a:spcBef>
              <a:buClr>
                <a:schemeClr val="accent2"/>
              </a:buClr>
              <a:buNone/>
              <a:defRPr sz="1400"/>
            </a:lvl1pPr>
            <a:lvl2pPr marL="457200" indent="0">
              <a:lnSpc>
                <a:spcPct val="105000"/>
              </a:lnSpc>
              <a:buClr>
                <a:schemeClr val="accent4"/>
              </a:buClr>
              <a:buNone/>
              <a:defRPr sz="1400"/>
            </a:lvl2pPr>
            <a:lvl3pPr marL="914400" indent="0">
              <a:lnSpc>
                <a:spcPct val="105000"/>
              </a:lnSpc>
              <a:buClr>
                <a:schemeClr val="accent4"/>
              </a:buClr>
              <a:buNone/>
              <a:defRPr sz="1400"/>
            </a:lvl3pPr>
            <a:lvl4pPr marL="1371600" indent="0">
              <a:lnSpc>
                <a:spcPct val="105000"/>
              </a:lnSpc>
              <a:buClr>
                <a:schemeClr val="accent4"/>
              </a:buClr>
              <a:buNone/>
              <a:defRPr sz="1400"/>
            </a:lvl4pPr>
            <a:lvl5pPr marL="1828800" indent="0">
              <a:lnSpc>
                <a:spcPct val="105000"/>
              </a:lnSpc>
              <a:buClr>
                <a:schemeClr val="accent4"/>
              </a:buClr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/>
              <a:t>Speaker bio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5272447" y="3995928"/>
            <a:ext cx="6104359" cy="2172018"/>
          </a:xfr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08000"/>
              </a:lnSpc>
              <a:spcBef>
                <a:spcPts val="12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/>
              <a:t>Speaker bio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815194" y="18288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dirty="0"/>
              <a:t>Click on icon to add headshot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1968098" y="1783080"/>
            <a:ext cx="2815167" cy="525780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968098" y="2368297"/>
            <a:ext cx="2815167" cy="377349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100" b="0" i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/>
              <a:t>Title, Organization</a:t>
            </a: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815194" y="4224528"/>
            <a:ext cx="914400" cy="9144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1050"/>
            </a:lvl1pPr>
          </a:lstStyle>
          <a:p>
            <a:r>
              <a:rPr lang="en-US" dirty="0"/>
              <a:t>Click on icon to add headshot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1969322" y="4178808"/>
            <a:ext cx="2815167" cy="525780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1969322" y="4764025"/>
            <a:ext cx="2815167" cy="377349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100" b="0" i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/>
              <a:t>Title, Organization</a:t>
            </a:r>
          </a:p>
        </p:txBody>
      </p: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815194" y="1636640"/>
            <a:ext cx="4023360" cy="0"/>
          </a:xfrm>
          <a:prstGeom prst="line">
            <a:avLst/>
          </a:prstGeom>
          <a:ln w="63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EC143C-87E0-4844-A675-310560324307}"/>
              </a:ext>
            </a:extLst>
          </p:cNvPr>
          <p:cNvCxnSpPr>
            <a:cxnSpLocks/>
          </p:cNvCxnSpPr>
          <p:nvPr userDrawn="1"/>
        </p:nvCxnSpPr>
        <p:spPr>
          <a:xfrm>
            <a:off x="815194" y="3995928"/>
            <a:ext cx="4023360" cy="0"/>
          </a:xfrm>
          <a:prstGeom prst="line">
            <a:avLst/>
          </a:prstGeom>
          <a:ln w="63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ACBA95A3-B729-5A4F-8C0A-E93C70EA2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298186"/>
            <a:ext cx="10591801" cy="7419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200277F-7F27-3C4C-99B2-41FF45CC3F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0100" y="1145196"/>
            <a:ext cx="4876198" cy="1349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As of date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7741C979-2F63-8D44-A506-9DB0B6736FF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0099" y="6053328"/>
            <a:ext cx="10401301" cy="457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1EA2EA31-0C11-0144-B28E-A9F19BF4101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62810DD4-33B8-8144-B51C-77590EB9EBD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507914" y="6652137"/>
            <a:ext cx="7176172" cy="208251"/>
          </a:xfrm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227510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16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/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0"/>
          <p:cNvSpPr>
            <a:spLocks noGrp="1" noChangeAspect="1"/>
          </p:cNvSpPr>
          <p:nvPr>
            <p:ph sz="quarter" idx="14" hasCustomPrompt="1"/>
          </p:nvPr>
        </p:nvSpPr>
        <p:spPr>
          <a:xfrm>
            <a:off x="6328436" y="1371600"/>
            <a:ext cx="5063464" cy="3566160"/>
          </a:xfr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2400" baseline="0"/>
            </a:lvl1pPr>
          </a:lstStyle>
          <a:p>
            <a:pPr lvl="0"/>
            <a:r>
              <a:rPr lang="en-US" dirty="0"/>
              <a:t>Click on photo icon below to add photo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46AA6CE5-D66A-944A-9EB5-287DA6D7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298186"/>
            <a:ext cx="10591801" cy="7419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85D60DF2-27A5-8E42-9E07-2EA4AEC29E9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0100" y="1145196"/>
            <a:ext cx="4876198" cy="1349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As of date</a:t>
            </a:r>
          </a:p>
        </p:txBody>
      </p:sp>
      <p:sp>
        <p:nvSpPr>
          <p:cNvPr id="19" name="Content Placeholder 14">
            <a:extLst>
              <a:ext uri="{FF2B5EF4-FFF2-40B4-BE49-F238E27FC236}">
                <a16:creationId xmlns:a16="http://schemas.microsoft.com/office/drawing/2014/main" id="{DB48CFE2-45D5-E04C-B161-9709B132AF2B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800103" y="1368724"/>
            <a:ext cx="5027674" cy="45291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00704F6-838F-DE46-967B-9545189DBF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0099" y="6053328"/>
            <a:ext cx="10401301" cy="457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085A9EC-D9B7-0342-9154-E0E1109E40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DABCD05D-EAD5-D142-A778-29CA5E5EF2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7914" y="6652137"/>
            <a:ext cx="7176172" cy="208251"/>
          </a:xfrm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227496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16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 noEditPoints="1"/>
          </p:cNvSpPr>
          <p:nvPr userDrawn="1"/>
        </p:nvSpPr>
        <p:spPr bwMode="ltGray">
          <a:xfrm>
            <a:off x="1095034" y="1371600"/>
            <a:ext cx="2134475" cy="1930148"/>
          </a:xfrm>
          <a:custGeom>
            <a:avLst/>
            <a:gdLst>
              <a:gd name="T0" fmla="*/ 88 w 238"/>
              <a:gd name="T1" fmla="*/ 124 h 220"/>
              <a:gd name="T2" fmla="*/ 88 w 238"/>
              <a:gd name="T3" fmla="*/ 220 h 220"/>
              <a:gd name="T4" fmla="*/ 0 w 238"/>
              <a:gd name="T5" fmla="*/ 220 h 220"/>
              <a:gd name="T6" fmla="*/ 0 w 238"/>
              <a:gd name="T7" fmla="*/ 145 h 220"/>
              <a:gd name="T8" fmla="*/ 14 w 238"/>
              <a:gd name="T9" fmla="*/ 55 h 220"/>
              <a:gd name="T10" fmla="*/ 76 w 238"/>
              <a:gd name="T11" fmla="*/ 0 h 220"/>
              <a:gd name="T12" fmla="*/ 96 w 238"/>
              <a:gd name="T13" fmla="*/ 32 h 220"/>
              <a:gd name="T14" fmla="*/ 59 w 238"/>
              <a:gd name="T15" fmla="*/ 63 h 220"/>
              <a:gd name="T16" fmla="*/ 45 w 238"/>
              <a:gd name="T17" fmla="*/ 124 h 220"/>
              <a:gd name="T18" fmla="*/ 88 w 238"/>
              <a:gd name="T19" fmla="*/ 124 h 220"/>
              <a:gd name="T20" fmla="*/ 231 w 238"/>
              <a:gd name="T21" fmla="*/ 124 h 220"/>
              <a:gd name="T22" fmla="*/ 231 w 238"/>
              <a:gd name="T23" fmla="*/ 220 h 220"/>
              <a:gd name="T24" fmla="*/ 142 w 238"/>
              <a:gd name="T25" fmla="*/ 220 h 220"/>
              <a:gd name="T26" fmla="*/ 142 w 238"/>
              <a:gd name="T27" fmla="*/ 145 h 220"/>
              <a:gd name="T28" fmla="*/ 157 w 238"/>
              <a:gd name="T29" fmla="*/ 55 h 220"/>
              <a:gd name="T30" fmla="*/ 218 w 238"/>
              <a:gd name="T31" fmla="*/ 0 h 220"/>
              <a:gd name="T32" fmla="*/ 238 w 238"/>
              <a:gd name="T33" fmla="*/ 32 h 220"/>
              <a:gd name="T34" fmla="*/ 201 w 238"/>
              <a:gd name="T35" fmla="*/ 63 h 220"/>
              <a:gd name="T36" fmla="*/ 188 w 238"/>
              <a:gd name="T37" fmla="*/ 124 h 220"/>
              <a:gd name="T38" fmla="*/ 231 w 238"/>
              <a:gd name="T39" fmla="*/ 124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8" h="220">
                <a:moveTo>
                  <a:pt x="88" y="124"/>
                </a:moveTo>
                <a:cubicBezTo>
                  <a:pt x="88" y="220"/>
                  <a:pt x="88" y="220"/>
                  <a:pt x="88" y="220"/>
                </a:cubicBezTo>
                <a:cubicBezTo>
                  <a:pt x="0" y="220"/>
                  <a:pt x="0" y="220"/>
                  <a:pt x="0" y="22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04"/>
                  <a:pt x="5" y="74"/>
                  <a:pt x="14" y="55"/>
                </a:cubicBezTo>
                <a:cubicBezTo>
                  <a:pt x="27" y="31"/>
                  <a:pt x="48" y="12"/>
                  <a:pt x="76" y="0"/>
                </a:cubicBezTo>
                <a:cubicBezTo>
                  <a:pt x="96" y="32"/>
                  <a:pt x="96" y="32"/>
                  <a:pt x="96" y="32"/>
                </a:cubicBezTo>
                <a:cubicBezTo>
                  <a:pt x="79" y="39"/>
                  <a:pt x="67" y="50"/>
                  <a:pt x="59" y="63"/>
                </a:cubicBezTo>
                <a:cubicBezTo>
                  <a:pt x="51" y="77"/>
                  <a:pt x="46" y="98"/>
                  <a:pt x="45" y="124"/>
                </a:cubicBezTo>
                <a:lnTo>
                  <a:pt x="88" y="124"/>
                </a:lnTo>
                <a:close/>
                <a:moveTo>
                  <a:pt x="231" y="124"/>
                </a:moveTo>
                <a:cubicBezTo>
                  <a:pt x="231" y="220"/>
                  <a:pt x="231" y="220"/>
                  <a:pt x="231" y="220"/>
                </a:cubicBezTo>
                <a:cubicBezTo>
                  <a:pt x="142" y="220"/>
                  <a:pt x="142" y="220"/>
                  <a:pt x="142" y="220"/>
                </a:cubicBezTo>
                <a:cubicBezTo>
                  <a:pt x="142" y="145"/>
                  <a:pt x="142" y="145"/>
                  <a:pt x="142" y="145"/>
                </a:cubicBezTo>
                <a:cubicBezTo>
                  <a:pt x="142" y="104"/>
                  <a:pt x="147" y="74"/>
                  <a:pt x="157" y="55"/>
                </a:cubicBezTo>
                <a:cubicBezTo>
                  <a:pt x="170" y="31"/>
                  <a:pt x="190" y="12"/>
                  <a:pt x="218" y="0"/>
                </a:cubicBezTo>
                <a:cubicBezTo>
                  <a:pt x="238" y="32"/>
                  <a:pt x="238" y="32"/>
                  <a:pt x="238" y="32"/>
                </a:cubicBezTo>
                <a:cubicBezTo>
                  <a:pt x="221" y="39"/>
                  <a:pt x="209" y="50"/>
                  <a:pt x="201" y="63"/>
                </a:cubicBezTo>
                <a:cubicBezTo>
                  <a:pt x="193" y="77"/>
                  <a:pt x="189" y="98"/>
                  <a:pt x="188" y="124"/>
                </a:cubicBezTo>
                <a:lnTo>
                  <a:pt x="231" y="124"/>
                </a:lnTo>
                <a:close/>
              </a:path>
            </a:pathLst>
          </a:custGeom>
          <a:solidFill>
            <a:srgbClr val="253746">
              <a:alpha val="1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912865" y="1866900"/>
            <a:ext cx="8745373" cy="3429000"/>
          </a:xfrm>
        </p:spPr>
        <p:txBody>
          <a:bodyPr anchor="ctr">
            <a:noAutofit/>
          </a:bodyPr>
          <a:lstStyle>
            <a:lvl1pPr marL="0" indent="0">
              <a:lnSpc>
                <a:spcPct val="110000"/>
              </a:lnSpc>
              <a:buNone/>
              <a:defRPr sz="2800" cap="all" baseline="0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  <a:lvl2pPr marL="285750" indent="-285750">
              <a:buClr>
                <a:schemeClr val="accent1"/>
              </a:buClr>
              <a:buFont typeface="Arial" panose="020B0604020202020204" pitchFamily="34" charset="0"/>
              <a:buChar char="—"/>
              <a:defRPr sz="18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dirty="0"/>
              <a:t>Short quote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DC92EB9-814B-E44C-A862-6CF48EB2416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0099" y="6053328"/>
            <a:ext cx="10401301" cy="457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9C692CB-6193-2642-99D8-79F68ACF59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6E82D6F6-ABA8-CA45-83E4-29BA5387B56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7914" y="6652137"/>
            <a:ext cx="7176172" cy="208251"/>
          </a:xfrm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424694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>
            <a:spLocks noChangeAspect="1" noEditPoints="1"/>
          </p:cNvSpPr>
          <p:nvPr userDrawn="1"/>
        </p:nvSpPr>
        <p:spPr bwMode="ltGray">
          <a:xfrm>
            <a:off x="1095022" y="1371600"/>
            <a:ext cx="2134477" cy="1930148"/>
          </a:xfrm>
          <a:custGeom>
            <a:avLst/>
            <a:gdLst>
              <a:gd name="T0" fmla="*/ 88 w 238"/>
              <a:gd name="T1" fmla="*/ 124 h 220"/>
              <a:gd name="T2" fmla="*/ 88 w 238"/>
              <a:gd name="T3" fmla="*/ 220 h 220"/>
              <a:gd name="T4" fmla="*/ 0 w 238"/>
              <a:gd name="T5" fmla="*/ 220 h 220"/>
              <a:gd name="T6" fmla="*/ 0 w 238"/>
              <a:gd name="T7" fmla="*/ 145 h 220"/>
              <a:gd name="T8" fmla="*/ 14 w 238"/>
              <a:gd name="T9" fmla="*/ 55 h 220"/>
              <a:gd name="T10" fmla="*/ 76 w 238"/>
              <a:gd name="T11" fmla="*/ 0 h 220"/>
              <a:gd name="T12" fmla="*/ 96 w 238"/>
              <a:gd name="T13" fmla="*/ 32 h 220"/>
              <a:gd name="T14" fmla="*/ 59 w 238"/>
              <a:gd name="T15" fmla="*/ 63 h 220"/>
              <a:gd name="T16" fmla="*/ 45 w 238"/>
              <a:gd name="T17" fmla="*/ 124 h 220"/>
              <a:gd name="T18" fmla="*/ 88 w 238"/>
              <a:gd name="T19" fmla="*/ 124 h 220"/>
              <a:gd name="T20" fmla="*/ 231 w 238"/>
              <a:gd name="T21" fmla="*/ 124 h 220"/>
              <a:gd name="T22" fmla="*/ 231 w 238"/>
              <a:gd name="T23" fmla="*/ 220 h 220"/>
              <a:gd name="T24" fmla="*/ 142 w 238"/>
              <a:gd name="T25" fmla="*/ 220 h 220"/>
              <a:gd name="T26" fmla="*/ 142 w 238"/>
              <a:gd name="T27" fmla="*/ 145 h 220"/>
              <a:gd name="T28" fmla="*/ 157 w 238"/>
              <a:gd name="T29" fmla="*/ 55 h 220"/>
              <a:gd name="T30" fmla="*/ 218 w 238"/>
              <a:gd name="T31" fmla="*/ 0 h 220"/>
              <a:gd name="T32" fmla="*/ 238 w 238"/>
              <a:gd name="T33" fmla="*/ 32 h 220"/>
              <a:gd name="T34" fmla="*/ 201 w 238"/>
              <a:gd name="T35" fmla="*/ 63 h 220"/>
              <a:gd name="T36" fmla="*/ 188 w 238"/>
              <a:gd name="T37" fmla="*/ 124 h 220"/>
              <a:gd name="T38" fmla="*/ 231 w 238"/>
              <a:gd name="T39" fmla="*/ 124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8" h="220">
                <a:moveTo>
                  <a:pt x="88" y="124"/>
                </a:moveTo>
                <a:cubicBezTo>
                  <a:pt x="88" y="220"/>
                  <a:pt x="88" y="220"/>
                  <a:pt x="88" y="220"/>
                </a:cubicBezTo>
                <a:cubicBezTo>
                  <a:pt x="0" y="220"/>
                  <a:pt x="0" y="220"/>
                  <a:pt x="0" y="22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04"/>
                  <a:pt x="5" y="74"/>
                  <a:pt x="14" y="55"/>
                </a:cubicBezTo>
                <a:cubicBezTo>
                  <a:pt x="27" y="31"/>
                  <a:pt x="48" y="12"/>
                  <a:pt x="76" y="0"/>
                </a:cubicBezTo>
                <a:cubicBezTo>
                  <a:pt x="96" y="32"/>
                  <a:pt x="96" y="32"/>
                  <a:pt x="96" y="32"/>
                </a:cubicBezTo>
                <a:cubicBezTo>
                  <a:pt x="79" y="39"/>
                  <a:pt x="67" y="50"/>
                  <a:pt x="59" y="63"/>
                </a:cubicBezTo>
                <a:cubicBezTo>
                  <a:pt x="51" y="77"/>
                  <a:pt x="46" y="98"/>
                  <a:pt x="45" y="124"/>
                </a:cubicBezTo>
                <a:lnTo>
                  <a:pt x="88" y="124"/>
                </a:lnTo>
                <a:close/>
                <a:moveTo>
                  <a:pt x="231" y="124"/>
                </a:moveTo>
                <a:cubicBezTo>
                  <a:pt x="231" y="220"/>
                  <a:pt x="231" y="220"/>
                  <a:pt x="231" y="220"/>
                </a:cubicBezTo>
                <a:cubicBezTo>
                  <a:pt x="142" y="220"/>
                  <a:pt x="142" y="220"/>
                  <a:pt x="142" y="220"/>
                </a:cubicBezTo>
                <a:cubicBezTo>
                  <a:pt x="142" y="145"/>
                  <a:pt x="142" y="145"/>
                  <a:pt x="142" y="145"/>
                </a:cubicBezTo>
                <a:cubicBezTo>
                  <a:pt x="142" y="104"/>
                  <a:pt x="147" y="74"/>
                  <a:pt x="157" y="55"/>
                </a:cubicBezTo>
                <a:cubicBezTo>
                  <a:pt x="170" y="31"/>
                  <a:pt x="190" y="12"/>
                  <a:pt x="218" y="0"/>
                </a:cubicBezTo>
                <a:cubicBezTo>
                  <a:pt x="238" y="32"/>
                  <a:pt x="238" y="32"/>
                  <a:pt x="238" y="32"/>
                </a:cubicBezTo>
                <a:cubicBezTo>
                  <a:pt x="221" y="39"/>
                  <a:pt x="209" y="50"/>
                  <a:pt x="201" y="63"/>
                </a:cubicBezTo>
                <a:cubicBezTo>
                  <a:pt x="193" y="77"/>
                  <a:pt x="189" y="98"/>
                  <a:pt x="188" y="124"/>
                </a:cubicBezTo>
                <a:lnTo>
                  <a:pt x="231" y="124"/>
                </a:lnTo>
                <a:close/>
              </a:path>
            </a:pathLst>
          </a:custGeom>
          <a:solidFill>
            <a:srgbClr val="253746">
              <a:alpha val="1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912853" y="1866900"/>
            <a:ext cx="8745383" cy="3429000"/>
          </a:xfrm>
        </p:spPr>
        <p:txBody>
          <a:bodyPr anchor="ctr">
            <a:noAutofit/>
          </a:bodyPr>
          <a:lstStyle>
            <a:lvl1pPr marL="0" indent="0">
              <a:lnSpc>
                <a:spcPct val="110000"/>
              </a:lnSpc>
              <a:buNone/>
              <a:defRPr sz="2400" cap="none" baseline="0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  <a:lvl2pPr marL="285750" indent="-285750">
              <a:buClr>
                <a:schemeClr val="accent1"/>
              </a:buClr>
              <a:buFont typeface="Arial" panose="020B0604020202020204" pitchFamily="34" charset="0"/>
              <a:buChar char="—"/>
              <a:defRPr sz="18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dirty="0"/>
              <a:t>Long quote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4F096BF-CED2-6448-8A9A-11C99EC25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0099" y="6053328"/>
            <a:ext cx="10401301" cy="457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9766514-A263-2E4C-B90A-8D20F68FB26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553A6922-FFD8-1E4E-9214-1A18EF20F1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7914" y="6652137"/>
            <a:ext cx="7176172" cy="208251"/>
          </a:xfrm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113329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Quote w/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C77D04-A14A-42A6-B5C1-522AEC48F495}"/>
              </a:ext>
            </a:extLst>
          </p:cNvPr>
          <p:cNvSpPr/>
          <p:nvPr userDrawn="1"/>
        </p:nvSpPr>
        <p:spPr>
          <a:xfrm>
            <a:off x="0" y="0"/>
            <a:ext cx="12192000" cy="1236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t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718020-B14A-448F-A1D6-06AAD54F07D8}"/>
              </a:ext>
            </a:extLst>
          </p:cNvPr>
          <p:cNvSpPr/>
          <p:nvPr userDrawn="1"/>
        </p:nvSpPr>
        <p:spPr>
          <a:xfrm>
            <a:off x="0" y="5595581"/>
            <a:ext cx="12192000" cy="1236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t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B0B8B5B-EE47-4D50-98F7-5AC203611DE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/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This placeholder box is intended to include an image. To place an image here: (1) Copy selected image from Imagery Assets file. (2) Select this placeholder box and Paste image into box. (3) Go to Home &gt; Slides &gt; Reset to move image behind text. (Also, see “Tips for Working with Images” slide.)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376B806-4219-4C5C-952C-3189F5F219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1883569"/>
            <a:ext cx="5105400" cy="3657600"/>
          </a:xfrm>
          <a:solidFill>
            <a:schemeClr val="bg1">
              <a:alpha val="89000"/>
            </a:schemeClr>
          </a:solidFill>
        </p:spPr>
        <p:txBody>
          <a:bodyPr lIns="182880" tIns="0" rIns="182880" bIns="182880"/>
          <a:lstStyle>
            <a:lvl1pPr marL="0" indent="0">
              <a:buNone/>
              <a:defRPr sz="2000" cap="all" baseline="0">
                <a:solidFill>
                  <a:srgbClr val="E5E5E5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C3E5AEA-2029-4D37-B8DB-1C2EF41471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43871" y="2423160"/>
            <a:ext cx="4440238" cy="289655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 baseline="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000" baseline="0">
                <a:solidFill>
                  <a:srgbClr val="05C3DE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2000" baseline="0">
                <a:solidFill>
                  <a:srgbClr val="05C3DE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2000" baseline="0">
                <a:solidFill>
                  <a:srgbClr val="05C3DE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2000" baseline="0">
                <a:solidFill>
                  <a:srgbClr val="05C3DE"/>
                </a:solidFill>
                <a:latin typeface="+mj-lt"/>
              </a:defRPr>
            </a:lvl5pPr>
          </a:lstStyle>
          <a:p>
            <a:pPr>
              <a:spcAft>
                <a:spcPts val="1200"/>
              </a:spcAft>
            </a:pPr>
            <a:r>
              <a:rPr lang="en-US" dirty="0"/>
              <a:t>Quote page Arial black </a:t>
            </a:r>
            <a:br>
              <a:rPr lang="en-US" dirty="0"/>
            </a:br>
            <a:r>
              <a:rPr lang="en-US" dirty="0"/>
              <a:t>20 </a:t>
            </a:r>
            <a:r>
              <a:rPr lang="en-US" dirty="0" err="1"/>
              <a:t>pt</a:t>
            </a:r>
            <a:r>
              <a:rPr lang="en-US" dirty="0"/>
              <a:t> dark blue, sentence case. Adjust placement for best fit with selected image. Add oversized single quotation mark at beginning, as shown in master template.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2C2A52E8-C9B7-4248-945B-2C5216087C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0099" y="6053328"/>
            <a:ext cx="10401301" cy="457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B2AF497-EA07-7343-92DC-E7286E88715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CDBD31B1-60C1-7648-9ECD-CBB5F546936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7914" y="6652137"/>
            <a:ext cx="7176172" cy="208251"/>
          </a:xfrm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223322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Quote w/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E3F22-0766-4C60-8676-F6583CE7A324}"/>
              </a:ext>
            </a:extLst>
          </p:cNvPr>
          <p:cNvSpPr/>
          <p:nvPr userDrawn="1"/>
        </p:nvSpPr>
        <p:spPr>
          <a:xfrm>
            <a:off x="0" y="0"/>
            <a:ext cx="12192000" cy="1236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t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159814-D55A-4363-A688-3982B1CA3F3D}"/>
              </a:ext>
            </a:extLst>
          </p:cNvPr>
          <p:cNvSpPr/>
          <p:nvPr userDrawn="1"/>
        </p:nvSpPr>
        <p:spPr>
          <a:xfrm>
            <a:off x="0" y="5595581"/>
            <a:ext cx="12192000" cy="1236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t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B0B8B5B-EE47-4D50-98F7-5AC203611DE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This placeholder box is intended to include an image. To place an image here: (1) Copy selected image from Imagery Assets file. (2) Select this placeholder box and Paste image into box. (3) Go to Home &gt; Slides &gt; Reset to move image behind text. (Also, see “Tips for Working with Images” slide.)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0D9C51-DBA1-4AB1-96EC-803BFB613F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1883569"/>
            <a:ext cx="5105400" cy="3657600"/>
          </a:xfrm>
          <a:solidFill>
            <a:srgbClr val="253746">
              <a:alpha val="94000"/>
            </a:srgbClr>
          </a:solidFill>
        </p:spPr>
        <p:txBody>
          <a:bodyPr lIns="182880" tIns="0" rIns="182880" bIns="182880"/>
          <a:lstStyle>
            <a:lvl1pPr marL="0" indent="0">
              <a:buNone/>
              <a:defRPr sz="1400" cap="all" baseline="0">
                <a:solidFill>
                  <a:srgbClr val="454545">
                    <a:alpha val="95000"/>
                  </a:srgbClr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9A798F3-F488-4F3B-930C-8D8681991A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43871" y="2423160"/>
            <a:ext cx="4440238" cy="289655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000" baseline="0">
                <a:solidFill>
                  <a:srgbClr val="05C3DE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2000" baseline="0">
                <a:solidFill>
                  <a:srgbClr val="05C3DE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2000" baseline="0">
                <a:solidFill>
                  <a:srgbClr val="05C3DE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2000" baseline="0">
                <a:solidFill>
                  <a:srgbClr val="05C3DE"/>
                </a:solidFill>
                <a:latin typeface="+mj-lt"/>
              </a:defRPr>
            </a:lvl5pPr>
          </a:lstStyle>
          <a:p>
            <a:pPr>
              <a:spcAft>
                <a:spcPts val="1200"/>
              </a:spcAft>
            </a:pPr>
            <a:r>
              <a:rPr lang="en-US" dirty="0"/>
              <a:t>Quote page Arial black </a:t>
            </a:r>
            <a:br>
              <a:rPr lang="en-US" dirty="0"/>
            </a:br>
            <a:r>
              <a:rPr lang="en-US" dirty="0"/>
              <a:t>20 </a:t>
            </a:r>
            <a:r>
              <a:rPr lang="en-US" dirty="0" err="1"/>
              <a:t>pt</a:t>
            </a:r>
            <a:r>
              <a:rPr lang="en-US" dirty="0"/>
              <a:t> white, sentence case. Adjust placement for best fit with selected image. Add oversized single quotation mark at beginning, as shown in master template.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AE92005-E511-E446-A14D-5CEB304C60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0099" y="6053328"/>
            <a:ext cx="10401301" cy="457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CDA4506-37E5-9F49-85C7-4879DC4162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0E9ADEC2-4C46-C34C-9E96-C2C8548A6C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7914" y="6652137"/>
            <a:ext cx="7176172" cy="208251"/>
          </a:xfrm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418107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7174AFA-610E-DD45-A039-2C5F48D9FA2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744261119"/>
              </p:ext>
            </p:extLst>
          </p:nvPr>
        </p:nvGraphicFramePr>
        <p:xfrm>
          <a:off x="0" y="1534919"/>
          <a:ext cx="2291508" cy="22954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918">
                  <a:extLst>
                    <a:ext uri="{9D8B030D-6E8A-4147-A177-3AD203B41FA5}">
                      <a16:colId xmlns:a16="http://schemas.microsoft.com/office/drawing/2014/main" val="628359703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805104722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3183802288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1728470798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2565793891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2635794458"/>
                    </a:ext>
                  </a:extLst>
                </a:gridCol>
              </a:tblGrid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114650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909417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817077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309809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212214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695947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1E3B86D-A1D0-774C-87ED-20378955674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316632851"/>
              </p:ext>
            </p:extLst>
          </p:nvPr>
        </p:nvGraphicFramePr>
        <p:xfrm>
          <a:off x="2280492" y="1534919"/>
          <a:ext cx="2291508" cy="22954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918">
                  <a:extLst>
                    <a:ext uri="{9D8B030D-6E8A-4147-A177-3AD203B41FA5}">
                      <a16:colId xmlns:a16="http://schemas.microsoft.com/office/drawing/2014/main" val="628359703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805104722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3183802288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1728470798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2565793891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2635794458"/>
                    </a:ext>
                  </a:extLst>
                </a:gridCol>
              </a:tblGrid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114650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909417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817077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309809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212214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695947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8BC18A4-37D0-4346-9C63-CE4DC6573AE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680819974"/>
              </p:ext>
            </p:extLst>
          </p:nvPr>
        </p:nvGraphicFramePr>
        <p:xfrm>
          <a:off x="0" y="3826427"/>
          <a:ext cx="2291508" cy="22954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918">
                  <a:extLst>
                    <a:ext uri="{9D8B030D-6E8A-4147-A177-3AD203B41FA5}">
                      <a16:colId xmlns:a16="http://schemas.microsoft.com/office/drawing/2014/main" val="628359703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805104722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3183802288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1728470798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2565793891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2635794458"/>
                    </a:ext>
                  </a:extLst>
                </a:gridCol>
              </a:tblGrid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114650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909417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817077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309809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212214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695947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B9FEE23-E72C-7E4F-AE50-49819D26881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100228483"/>
              </p:ext>
            </p:extLst>
          </p:nvPr>
        </p:nvGraphicFramePr>
        <p:xfrm>
          <a:off x="2280492" y="3826427"/>
          <a:ext cx="2291508" cy="22954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918">
                  <a:extLst>
                    <a:ext uri="{9D8B030D-6E8A-4147-A177-3AD203B41FA5}">
                      <a16:colId xmlns:a16="http://schemas.microsoft.com/office/drawing/2014/main" val="628359703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805104722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3183802288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1728470798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2565793891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2635794458"/>
                    </a:ext>
                  </a:extLst>
                </a:gridCol>
              </a:tblGrid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114650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909417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817077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309809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212214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695947"/>
                  </a:ext>
                </a:extLst>
              </a:tr>
            </a:tbl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700434" y="4449763"/>
            <a:ext cx="3577167" cy="1655762"/>
          </a:xfrm>
        </p:spPr>
        <p:txBody>
          <a:bodyPr>
            <a:noAutofit/>
          </a:bodyPr>
          <a:lstStyle>
            <a:lvl1pPr>
              <a:spcBef>
                <a:spcPts val="1000"/>
              </a:spcBef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Optional—Agenda items or speaker name</a:t>
            </a:r>
            <a:br>
              <a:rPr lang="en-US" dirty="0"/>
            </a:br>
            <a:r>
              <a:rPr lang="en-US" dirty="0"/>
              <a:t>Arial, regular, 16 </a:t>
            </a:r>
            <a:r>
              <a:rPr lang="en-US" dirty="0" err="1"/>
              <a:t>pt</a:t>
            </a:r>
            <a:r>
              <a:rPr lang="en-US" dirty="0"/>
              <a:t>, white, with or without bullets</a:t>
            </a:r>
            <a:br>
              <a:rPr lang="en-US" dirty="0"/>
            </a:br>
            <a:r>
              <a:rPr lang="en-US" dirty="0"/>
              <a:t>Delete this box if you are not using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008160" y="3021349"/>
            <a:ext cx="10269440" cy="1298448"/>
          </a:xfrm>
        </p:spPr>
        <p:txBody>
          <a:bodyPr anchor="ctr">
            <a:noAutofit/>
          </a:bodyPr>
          <a:lstStyle>
            <a:lvl1pPr>
              <a:lnSpc>
                <a:spcPct val="94000"/>
              </a:lnSpc>
              <a:defRPr sz="3600" cap="all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Divider slide Title </a:t>
            </a:r>
            <a:br>
              <a:rPr lang="en-US" dirty="0"/>
            </a:br>
            <a:r>
              <a:rPr lang="en-US" dirty="0"/>
              <a:t>two lines max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0C16C2-A491-43E6-9A92-A1108B7C3C8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5840" y="6380958"/>
            <a:ext cx="8699043" cy="171595"/>
          </a:xfrm>
        </p:spPr>
        <p:txBody>
          <a:bodyPr/>
          <a:lstStyle>
            <a:lvl1pPr marL="0" indent="0" algn="l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 if needed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D75B699-18E6-4038-A273-5807154D5F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94CA6B-FAD4-FB43-96D9-3375723EEC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975" y="433917"/>
            <a:ext cx="597606" cy="59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11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 bwMode="ltGray">
          <a:xfrm>
            <a:off x="3789862" y="1363851"/>
            <a:ext cx="2240280" cy="2240679"/>
          </a:xfrm>
          <a:prstGeom prst="rect">
            <a:avLst/>
          </a:prstGeom>
          <a:solidFill>
            <a:srgbClr val="054C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bIns="137160" rtlCol="0" anchor="t" anchorCtr="0"/>
          <a:lstStyle/>
          <a:p>
            <a:pPr algn="ctr"/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 bwMode="ltGray">
          <a:xfrm>
            <a:off x="6073451" y="1363851"/>
            <a:ext cx="2240280" cy="2240679"/>
          </a:xfrm>
          <a:prstGeom prst="rect">
            <a:avLst/>
          </a:prstGeom>
          <a:solidFill>
            <a:srgbClr val="054C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bIns="137160" rtlCol="0" anchor="t" anchorCtr="0"/>
          <a:lstStyle/>
          <a:p>
            <a:pPr algn="ctr"/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 bwMode="ltGray">
          <a:xfrm>
            <a:off x="3789862" y="3644834"/>
            <a:ext cx="2240280" cy="2240679"/>
          </a:xfrm>
          <a:prstGeom prst="rect">
            <a:avLst/>
          </a:prstGeom>
          <a:solidFill>
            <a:srgbClr val="054C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bIns="137160" rtlCol="0" anchor="t" anchorCtr="0"/>
          <a:lstStyle/>
          <a:p>
            <a:pPr algn="ctr"/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 bwMode="ltGray">
          <a:xfrm>
            <a:off x="6073451" y="3644834"/>
            <a:ext cx="2240280" cy="2240679"/>
          </a:xfrm>
          <a:prstGeom prst="rect">
            <a:avLst/>
          </a:prstGeom>
          <a:solidFill>
            <a:srgbClr val="054C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bIns="137160" rtlCol="0" anchor="t" anchorCtr="0"/>
          <a:lstStyle/>
          <a:p>
            <a:pPr algn="ctr"/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026307" y="1363851"/>
            <a:ext cx="1799927" cy="1056583"/>
          </a:xfrm>
        </p:spPr>
        <p:txBody>
          <a:bodyPr anchor="b"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800" b="1" cap="all" baseline="0">
                <a:solidFill>
                  <a:srgbClr val="05C3DE"/>
                </a:solidFill>
              </a:defRPr>
            </a:lvl1pPr>
          </a:lstStyle>
          <a:p>
            <a:pPr lvl="0"/>
            <a:r>
              <a:rPr lang="en-US" dirty="0"/>
              <a:t>subhead 2 lines max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026307" y="2431198"/>
            <a:ext cx="1799927" cy="116719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Detailed information, four lines max. Adjust position as needed.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 hasCustomPrompt="1"/>
          </p:nvPr>
        </p:nvSpPr>
        <p:spPr>
          <a:xfrm>
            <a:off x="6291630" y="1363851"/>
            <a:ext cx="1812984" cy="1056583"/>
          </a:xfrm>
        </p:spPr>
        <p:txBody>
          <a:bodyPr anchor="b"/>
          <a:lstStyle>
            <a:lvl1pPr marL="0" indent="0">
              <a:lnSpc>
                <a:spcPts val="2000"/>
              </a:lnSpc>
              <a:buNone/>
              <a:defRPr sz="1800" b="1" cap="all" baseline="0">
                <a:solidFill>
                  <a:srgbClr val="05C3DE"/>
                </a:solidFill>
              </a:defRPr>
            </a:lvl1pPr>
          </a:lstStyle>
          <a:p>
            <a:pPr lvl="0"/>
            <a:r>
              <a:rPr lang="en-US" dirty="0"/>
              <a:t>Subhead 2 lines max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6291629" y="2435094"/>
            <a:ext cx="1812986" cy="1169435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400" b="1" baseline="0" dirty="0" smtClean="0">
                <a:solidFill>
                  <a:schemeClr val="bg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Detailed information, four lines max. Adjust position as needed.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20" hasCustomPrompt="1"/>
          </p:nvPr>
        </p:nvSpPr>
        <p:spPr>
          <a:xfrm>
            <a:off x="4026307" y="3644834"/>
            <a:ext cx="1799927" cy="1068857"/>
          </a:xfrm>
        </p:spPr>
        <p:txBody>
          <a:bodyPr anchor="b"/>
          <a:lstStyle>
            <a:lvl1pPr marL="0" indent="0">
              <a:lnSpc>
                <a:spcPts val="2000"/>
              </a:lnSpc>
              <a:buNone/>
              <a:defRPr sz="1800" b="1" cap="all" baseline="0">
                <a:solidFill>
                  <a:srgbClr val="05C3DE"/>
                </a:solidFill>
              </a:defRPr>
            </a:lvl1pPr>
          </a:lstStyle>
          <a:p>
            <a:pPr lvl="0"/>
            <a:r>
              <a:rPr lang="en-US" dirty="0"/>
              <a:t>subhead 2 lines max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6282844" y="3644834"/>
            <a:ext cx="1819583" cy="1079358"/>
          </a:xfrm>
        </p:spPr>
        <p:txBody>
          <a:bodyPr anchor="b"/>
          <a:lstStyle>
            <a:lvl1pPr marL="0" indent="0">
              <a:lnSpc>
                <a:spcPts val="2000"/>
              </a:lnSpc>
              <a:buNone/>
              <a:defRPr sz="1800" b="1" cap="all" baseline="0">
                <a:solidFill>
                  <a:srgbClr val="05C3DE"/>
                </a:solidFill>
              </a:defRPr>
            </a:lvl1pPr>
          </a:lstStyle>
          <a:p>
            <a:pPr lvl="0"/>
            <a:r>
              <a:rPr lang="en-US" dirty="0"/>
              <a:t>subhead 2 lines max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22" hasCustomPrompt="1"/>
          </p:nvPr>
        </p:nvSpPr>
        <p:spPr>
          <a:xfrm>
            <a:off x="4026307" y="4724192"/>
            <a:ext cx="1799927" cy="116132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Detailed information, four lines max. Adjust position as needed.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23" hasCustomPrompt="1"/>
          </p:nvPr>
        </p:nvSpPr>
        <p:spPr>
          <a:xfrm>
            <a:off x="6291629" y="4732643"/>
            <a:ext cx="1812985" cy="115287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Detailed information, four lines max. Adjust position as needed.</a:t>
            </a:r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5396E746-D75A-3C41-8766-A7E2DB3A9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298186"/>
            <a:ext cx="10591801" cy="7419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94E5EDAA-0559-1C4D-AF26-A0E2FD6EF8F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0100" y="1145196"/>
            <a:ext cx="4876198" cy="1349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As of date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6D10A8EE-9497-884A-8022-EA2D6AFAB4C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0099" y="6053328"/>
            <a:ext cx="10401301" cy="457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A26FD209-A1FF-3741-A920-B8B8ED4E479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C04952FC-236F-294C-B0BF-147C22BBDD0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507914" y="6652137"/>
            <a:ext cx="7176172" cy="208251"/>
          </a:xfrm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370526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>
        <p15:guide id="1" orient="horz" pos="816">
          <p15:clr>
            <a:srgbClr val="A4A3A4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ock Thre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099" y="1928516"/>
            <a:ext cx="3321008" cy="3321008"/>
          </a:xfrm>
          <a:solidFill>
            <a:srgbClr val="054C70"/>
          </a:solidFill>
        </p:spPr>
        <p:txBody>
          <a:bodyPr lIns="137160" tIns="137160" rIns="137160" bIns="13716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None/>
              <a:defRPr sz="2000">
                <a:solidFill>
                  <a:schemeClr val="bg1"/>
                </a:solidFill>
              </a:defRPr>
            </a:lvl1pPr>
            <a:lvl2pPr marL="685800" indent="-288925">
              <a:lnSpc>
                <a:spcPct val="110000"/>
              </a:lnSpc>
              <a:buClr>
                <a:schemeClr val="accent4"/>
              </a:buClr>
              <a:defRPr sz="1800"/>
            </a:lvl2pPr>
            <a:lvl3pPr marL="974725" indent="-228600">
              <a:lnSpc>
                <a:spcPct val="110000"/>
              </a:lnSpc>
              <a:buClr>
                <a:schemeClr val="accent4"/>
              </a:buClr>
              <a:defRPr sz="1400"/>
            </a:lvl3pPr>
            <a:lvl4pPr marL="1257300" indent="-228600">
              <a:lnSpc>
                <a:spcPct val="110000"/>
              </a:lnSpc>
              <a:buClr>
                <a:schemeClr val="accent4"/>
              </a:buClr>
              <a:defRPr sz="1400"/>
            </a:lvl4pPr>
            <a:lvl5pPr marL="1257300" indent="0">
              <a:lnSpc>
                <a:spcPct val="110000"/>
              </a:lnSpc>
              <a:buClr>
                <a:schemeClr val="accent4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9F96B8-AD0D-4DFC-A985-B975916E80B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4435496" y="1928516"/>
            <a:ext cx="3321008" cy="3321008"/>
          </a:xfrm>
          <a:solidFill>
            <a:srgbClr val="054C70"/>
          </a:solidFill>
        </p:spPr>
        <p:txBody>
          <a:bodyPr lIns="137160" tIns="137160" rIns="137160" bIns="13716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None/>
              <a:defRPr sz="2000">
                <a:solidFill>
                  <a:schemeClr val="bg1"/>
                </a:solidFill>
              </a:defRPr>
            </a:lvl1pPr>
            <a:lvl2pPr marL="685800" indent="-288925">
              <a:lnSpc>
                <a:spcPct val="110000"/>
              </a:lnSpc>
              <a:buClr>
                <a:schemeClr val="accent4"/>
              </a:buClr>
              <a:defRPr sz="1800"/>
            </a:lvl2pPr>
            <a:lvl3pPr marL="974725" indent="-228600">
              <a:lnSpc>
                <a:spcPct val="110000"/>
              </a:lnSpc>
              <a:buClr>
                <a:schemeClr val="accent4"/>
              </a:buClr>
              <a:defRPr sz="1400"/>
            </a:lvl3pPr>
            <a:lvl4pPr marL="1257300" indent="-228600">
              <a:lnSpc>
                <a:spcPct val="110000"/>
              </a:lnSpc>
              <a:buClr>
                <a:schemeClr val="accent4"/>
              </a:buClr>
              <a:defRPr sz="1400"/>
            </a:lvl4pPr>
            <a:lvl5pPr marL="1257300" indent="0">
              <a:lnSpc>
                <a:spcPct val="110000"/>
              </a:lnSpc>
              <a:buClr>
                <a:schemeClr val="accent4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40C095-114D-4D56-8312-7E5B562AF0A6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8070892" y="1928516"/>
            <a:ext cx="3321008" cy="3321008"/>
          </a:xfrm>
          <a:solidFill>
            <a:srgbClr val="054C70"/>
          </a:solidFill>
        </p:spPr>
        <p:txBody>
          <a:bodyPr lIns="137160" tIns="137160" rIns="137160" bIns="13716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None/>
              <a:defRPr sz="2000">
                <a:solidFill>
                  <a:schemeClr val="bg1"/>
                </a:solidFill>
              </a:defRPr>
            </a:lvl1pPr>
            <a:lvl2pPr marL="685800" indent="-288925">
              <a:lnSpc>
                <a:spcPct val="110000"/>
              </a:lnSpc>
              <a:buClr>
                <a:schemeClr val="accent4"/>
              </a:buClr>
              <a:defRPr sz="1800"/>
            </a:lvl2pPr>
            <a:lvl3pPr marL="974725" indent="-228600">
              <a:lnSpc>
                <a:spcPct val="110000"/>
              </a:lnSpc>
              <a:buClr>
                <a:schemeClr val="accent4"/>
              </a:buClr>
              <a:defRPr sz="1400"/>
            </a:lvl3pPr>
            <a:lvl4pPr marL="1257300" indent="-228600">
              <a:lnSpc>
                <a:spcPct val="110000"/>
              </a:lnSpc>
              <a:buClr>
                <a:schemeClr val="accent4"/>
              </a:buClr>
              <a:defRPr sz="1400"/>
            </a:lvl4pPr>
            <a:lvl5pPr marL="1257300" indent="0">
              <a:lnSpc>
                <a:spcPct val="110000"/>
              </a:lnSpc>
              <a:buClr>
                <a:schemeClr val="accent4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9501A13-CF4C-1848-B334-582548B70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298186"/>
            <a:ext cx="10591801" cy="7419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6B183AA-0F82-754B-9E48-DB4BF965C1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0100" y="1145196"/>
            <a:ext cx="4876198" cy="1349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As of date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322DE831-7178-004C-9115-293C44A4444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0099" y="6053328"/>
            <a:ext cx="10401301" cy="457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EAE2913-D400-D948-BBFF-647E2FC0F6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DF23EE96-FB88-9D41-B49F-235B178F86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7914" y="6652137"/>
            <a:ext cx="7176172" cy="208251"/>
          </a:xfrm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402214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>
        <p15:guide id="1" orient="horz" pos="816">
          <p15:clr>
            <a:srgbClr val="A4A3A4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ock Six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3477" y="1371601"/>
            <a:ext cx="2286000" cy="2286000"/>
          </a:xfrm>
          <a:solidFill>
            <a:srgbClr val="054C70"/>
          </a:solidFill>
        </p:spPr>
        <p:txBody>
          <a:bodyPr lIns="137160" tIns="137160" rIns="137160" bIns="13716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None/>
              <a:defRPr sz="2000">
                <a:solidFill>
                  <a:schemeClr val="bg1"/>
                </a:solidFill>
              </a:defRPr>
            </a:lvl1pPr>
            <a:lvl2pPr marL="685800" indent="-288925">
              <a:lnSpc>
                <a:spcPct val="110000"/>
              </a:lnSpc>
              <a:buClr>
                <a:schemeClr val="accent4"/>
              </a:buClr>
              <a:defRPr sz="1800"/>
            </a:lvl2pPr>
            <a:lvl3pPr marL="974725" indent="-228600">
              <a:lnSpc>
                <a:spcPct val="110000"/>
              </a:lnSpc>
              <a:buClr>
                <a:schemeClr val="accent4"/>
              </a:buClr>
              <a:defRPr sz="1400"/>
            </a:lvl3pPr>
            <a:lvl4pPr marL="1257300" indent="-228600">
              <a:lnSpc>
                <a:spcPct val="110000"/>
              </a:lnSpc>
              <a:buClr>
                <a:schemeClr val="accent4"/>
              </a:buClr>
              <a:defRPr sz="1400"/>
            </a:lvl4pPr>
            <a:lvl5pPr marL="1257300" indent="0">
              <a:lnSpc>
                <a:spcPct val="110000"/>
              </a:lnSpc>
              <a:buClr>
                <a:schemeClr val="accent4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9F96B8-AD0D-4DFC-A985-B975916E80B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4968678" y="1371601"/>
            <a:ext cx="2286000" cy="2286000"/>
          </a:xfrm>
          <a:solidFill>
            <a:srgbClr val="054C70"/>
          </a:solidFill>
        </p:spPr>
        <p:txBody>
          <a:bodyPr lIns="137160" tIns="137160" rIns="137160" bIns="13716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None/>
              <a:defRPr sz="2000">
                <a:solidFill>
                  <a:schemeClr val="bg1"/>
                </a:solidFill>
              </a:defRPr>
            </a:lvl1pPr>
            <a:lvl2pPr marL="685800" indent="-288925">
              <a:lnSpc>
                <a:spcPct val="110000"/>
              </a:lnSpc>
              <a:buClr>
                <a:schemeClr val="accent4"/>
              </a:buClr>
              <a:defRPr sz="1800"/>
            </a:lvl2pPr>
            <a:lvl3pPr marL="974725" indent="-228600">
              <a:lnSpc>
                <a:spcPct val="110000"/>
              </a:lnSpc>
              <a:buClr>
                <a:schemeClr val="accent4"/>
              </a:buClr>
              <a:defRPr sz="1400"/>
            </a:lvl3pPr>
            <a:lvl4pPr marL="1257300" indent="-228600">
              <a:lnSpc>
                <a:spcPct val="110000"/>
              </a:lnSpc>
              <a:buClr>
                <a:schemeClr val="accent4"/>
              </a:buClr>
              <a:defRPr sz="1400"/>
            </a:lvl4pPr>
            <a:lvl5pPr marL="1257300" indent="0">
              <a:lnSpc>
                <a:spcPct val="110000"/>
              </a:lnSpc>
              <a:buClr>
                <a:schemeClr val="accent4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40C095-114D-4D56-8312-7E5B562AF0A6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7443879" y="1371601"/>
            <a:ext cx="2286000" cy="2286000"/>
          </a:xfrm>
          <a:solidFill>
            <a:srgbClr val="054C70"/>
          </a:solidFill>
        </p:spPr>
        <p:txBody>
          <a:bodyPr lIns="137160" tIns="137160" rIns="137160" bIns="13716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None/>
              <a:defRPr sz="2000">
                <a:solidFill>
                  <a:schemeClr val="bg1"/>
                </a:solidFill>
              </a:defRPr>
            </a:lvl1pPr>
            <a:lvl2pPr marL="685800" indent="-288925">
              <a:lnSpc>
                <a:spcPct val="110000"/>
              </a:lnSpc>
              <a:buClr>
                <a:schemeClr val="accent4"/>
              </a:buClr>
              <a:defRPr sz="1800"/>
            </a:lvl2pPr>
            <a:lvl3pPr marL="974725" indent="-228600">
              <a:lnSpc>
                <a:spcPct val="110000"/>
              </a:lnSpc>
              <a:buClr>
                <a:schemeClr val="accent4"/>
              </a:buClr>
              <a:defRPr sz="1400"/>
            </a:lvl3pPr>
            <a:lvl4pPr marL="1257300" indent="-228600">
              <a:lnSpc>
                <a:spcPct val="110000"/>
              </a:lnSpc>
              <a:buClr>
                <a:schemeClr val="accent4"/>
              </a:buClr>
              <a:defRPr sz="1400"/>
            </a:lvl4pPr>
            <a:lvl5pPr marL="1257300" indent="0">
              <a:lnSpc>
                <a:spcPct val="110000"/>
              </a:lnSpc>
              <a:buClr>
                <a:schemeClr val="accent4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E01FC74-BD4A-4A64-B840-AC7E3D0CF0D4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2493477" y="3851450"/>
            <a:ext cx="2286000" cy="2286000"/>
          </a:xfrm>
          <a:solidFill>
            <a:srgbClr val="054C70"/>
          </a:solidFill>
        </p:spPr>
        <p:txBody>
          <a:bodyPr lIns="137160" tIns="137160" rIns="137160" bIns="13716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None/>
              <a:defRPr sz="2000">
                <a:solidFill>
                  <a:schemeClr val="bg1"/>
                </a:solidFill>
              </a:defRPr>
            </a:lvl1pPr>
            <a:lvl2pPr marL="685800" indent="-288925">
              <a:lnSpc>
                <a:spcPct val="110000"/>
              </a:lnSpc>
              <a:buClr>
                <a:schemeClr val="accent4"/>
              </a:buClr>
              <a:defRPr sz="1800"/>
            </a:lvl2pPr>
            <a:lvl3pPr marL="974725" indent="-228600">
              <a:lnSpc>
                <a:spcPct val="110000"/>
              </a:lnSpc>
              <a:buClr>
                <a:schemeClr val="accent4"/>
              </a:buClr>
              <a:defRPr sz="1400"/>
            </a:lvl3pPr>
            <a:lvl4pPr marL="1257300" indent="-228600">
              <a:lnSpc>
                <a:spcPct val="110000"/>
              </a:lnSpc>
              <a:buClr>
                <a:schemeClr val="accent4"/>
              </a:buClr>
              <a:defRPr sz="1400"/>
            </a:lvl4pPr>
            <a:lvl5pPr marL="1257300" indent="0">
              <a:lnSpc>
                <a:spcPct val="110000"/>
              </a:lnSpc>
              <a:buClr>
                <a:schemeClr val="accent4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937C7E4-A551-42F1-BAFC-F005B14AD88D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4968678" y="3851450"/>
            <a:ext cx="2286000" cy="2286000"/>
          </a:xfrm>
          <a:solidFill>
            <a:srgbClr val="054C70"/>
          </a:solidFill>
        </p:spPr>
        <p:txBody>
          <a:bodyPr lIns="137160" tIns="137160" rIns="137160" bIns="13716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None/>
              <a:defRPr sz="2000">
                <a:solidFill>
                  <a:schemeClr val="bg1"/>
                </a:solidFill>
              </a:defRPr>
            </a:lvl1pPr>
            <a:lvl2pPr marL="685800" indent="-288925">
              <a:lnSpc>
                <a:spcPct val="110000"/>
              </a:lnSpc>
              <a:buClr>
                <a:schemeClr val="accent4"/>
              </a:buClr>
              <a:defRPr sz="1800"/>
            </a:lvl2pPr>
            <a:lvl3pPr marL="974725" indent="-228600">
              <a:lnSpc>
                <a:spcPct val="110000"/>
              </a:lnSpc>
              <a:buClr>
                <a:schemeClr val="accent4"/>
              </a:buClr>
              <a:defRPr sz="1400"/>
            </a:lvl3pPr>
            <a:lvl4pPr marL="1257300" indent="-228600">
              <a:lnSpc>
                <a:spcPct val="110000"/>
              </a:lnSpc>
              <a:buClr>
                <a:schemeClr val="accent4"/>
              </a:buClr>
              <a:defRPr sz="1400"/>
            </a:lvl4pPr>
            <a:lvl5pPr marL="1257300" indent="0">
              <a:lnSpc>
                <a:spcPct val="110000"/>
              </a:lnSpc>
              <a:buClr>
                <a:schemeClr val="accent4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87A79B3-D321-4968-B3FA-A92742E8EC04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7443879" y="3851450"/>
            <a:ext cx="2286000" cy="2286000"/>
          </a:xfrm>
          <a:solidFill>
            <a:srgbClr val="054C70"/>
          </a:solidFill>
        </p:spPr>
        <p:txBody>
          <a:bodyPr lIns="137160" tIns="137160" rIns="137160" bIns="13716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None/>
              <a:defRPr sz="2000">
                <a:solidFill>
                  <a:schemeClr val="bg1"/>
                </a:solidFill>
              </a:defRPr>
            </a:lvl1pPr>
            <a:lvl2pPr marL="685800" indent="-288925">
              <a:lnSpc>
                <a:spcPct val="110000"/>
              </a:lnSpc>
              <a:buClr>
                <a:schemeClr val="accent4"/>
              </a:buClr>
              <a:defRPr sz="1800"/>
            </a:lvl2pPr>
            <a:lvl3pPr marL="974725" indent="-228600">
              <a:lnSpc>
                <a:spcPct val="110000"/>
              </a:lnSpc>
              <a:buClr>
                <a:schemeClr val="accent4"/>
              </a:buClr>
              <a:defRPr sz="1400"/>
            </a:lvl3pPr>
            <a:lvl4pPr marL="1257300" indent="-228600">
              <a:lnSpc>
                <a:spcPct val="110000"/>
              </a:lnSpc>
              <a:buClr>
                <a:schemeClr val="accent4"/>
              </a:buClr>
              <a:defRPr sz="1400"/>
            </a:lvl4pPr>
            <a:lvl5pPr marL="1257300" indent="0">
              <a:lnSpc>
                <a:spcPct val="110000"/>
              </a:lnSpc>
              <a:buClr>
                <a:schemeClr val="accent4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3F6F5091-9D2B-AD43-B683-6264F9C87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298186"/>
            <a:ext cx="10591801" cy="7419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D3AD2E01-91FF-B542-B81A-F58A7C7C226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0100" y="1145196"/>
            <a:ext cx="4876198" cy="1349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As of date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42006F9F-99D9-1240-AEB6-095B5245995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0099" y="6053328"/>
            <a:ext cx="10401301" cy="457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02532FA-98F9-C149-8129-02D849B0B35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38C373D-6E88-4447-A170-47A2006663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7914" y="6652137"/>
            <a:ext cx="7176172" cy="208251"/>
          </a:xfrm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303960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>
        <p15:guide id="1" orient="horz" pos="816">
          <p15:clr>
            <a:srgbClr val="A4A3A4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ock Eigh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9034" y="1371601"/>
            <a:ext cx="2286000" cy="2286000"/>
          </a:xfrm>
          <a:solidFill>
            <a:srgbClr val="054C70"/>
          </a:solidFill>
        </p:spPr>
        <p:txBody>
          <a:bodyPr lIns="137160" tIns="137160" rIns="137160" bIns="13716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None/>
              <a:defRPr sz="2000">
                <a:solidFill>
                  <a:schemeClr val="bg1"/>
                </a:solidFill>
              </a:defRPr>
            </a:lvl1pPr>
            <a:lvl2pPr marL="685800" indent="-288925">
              <a:lnSpc>
                <a:spcPct val="110000"/>
              </a:lnSpc>
              <a:buClr>
                <a:schemeClr val="accent4"/>
              </a:buClr>
              <a:defRPr sz="1800"/>
            </a:lvl2pPr>
            <a:lvl3pPr marL="974725" indent="-228600">
              <a:lnSpc>
                <a:spcPct val="110000"/>
              </a:lnSpc>
              <a:buClr>
                <a:schemeClr val="accent4"/>
              </a:buClr>
              <a:defRPr sz="1400"/>
            </a:lvl3pPr>
            <a:lvl4pPr marL="1257300" indent="-228600">
              <a:lnSpc>
                <a:spcPct val="110000"/>
              </a:lnSpc>
              <a:buClr>
                <a:schemeClr val="accent4"/>
              </a:buClr>
              <a:defRPr sz="1400"/>
            </a:lvl4pPr>
            <a:lvl5pPr marL="1257300" indent="0">
              <a:lnSpc>
                <a:spcPct val="110000"/>
              </a:lnSpc>
              <a:buClr>
                <a:schemeClr val="accent4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9F96B8-AD0D-4DFC-A985-B975916E80B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3704235" y="1371601"/>
            <a:ext cx="2286000" cy="2286000"/>
          </a:xfrm>
          <a:solidFill>
            <a:srgbClr val="054C70"/>
          </a:solidFill>
        </p:spPr>
        <p:txBody>
          <a:bodyPr lIns="137160" tIns="137160" rIns="137160" bIns="13716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None/>
              <a:defRPr sz="2000">
                <a:solidFill>
                  <a:schemeClr val="bg1"/>
                </a:solidFill>
              </a:defRPr>
            </a:lvl1pPr>
            <a:lvl2pPr marL="685800" indent="-288925">
              <a:lnSpc>
                <a:spcPct val="110000"/>
              </a:lnSpc>
              <a:buClr>
                <a:schemeClr val="accent4"/>
              </a:buClr>
              <a:defRPr sz="1800"/>
            </a:lvl2pPr>
            <a:lvl3pPr marL="974725" indent="-228600">
              <a:lnSpc>
                <a:spcPct val="110000"/>
              </a:lnSpc>
              <a:buClr>
                <a:schemeClr val="accent4"/>
              </a:buClr>
              <a:defRPr sz="1400"/>
            </a:lvl3pPr>
            <a:lvl4pPr marL="1257300" indent="-228600">
              <a:lnSpc>
                <a:spcPct val="110000"/>
              </a:lnSpc>
              <a:buClr>
                <a:schemeClr val="accent4"/>
              </a:buClr>
              <a:defRPr sz="1400"/>
            </a:lvl4pPr>
            <a:lvl5pPr marL="1257300" indent="0">
              <a:lnSpc>
                <a:spcPct val="110000"/>
              </a:lnSpc>
              <a:buClr>
                <a:schemeClr val="accent4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40C095-114D-4D56-8312-7E5B562AF0A6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179436" y="1371601"/>
            <a:ext cx="2286000" cy="2286000"/>
          </a:xfrm>
          <a:solidFill>
            <a:srgbClr val="054C70"/>
          </a:solidFill>
        </p:spPr>
        <p:txBody>
          <a:bodyPr lIns="137160" tIns="137160" rIns="137160" bIns="13716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None/>
              <a:defRPr sz="2000">
                <a:solidFill>
                  <a:schemeClr val="bg1"/>
                </a:solidFill>
              </a:defRPr>
            </a:lvl1pPr>
            <a:lvl2pPr marL="685800" indent="-288925">
              <a:lnSpc>
                <a:spcPct val="110000"/>
              </a:lnSpc>
              <a:buClr>
                <a:schemeClr val="accent4"/>
              </a:buClr>
              <a:defRPr sz="1800"/>
            </a:lvl2pPr>
            <a:lvl3pPr marL="974725" indent="-228600">
              <a:lnSpc>
                <a:spcPct val="110000"/>
              </a:lnSpc>
              <a:buClr>
                <a:schemeClr val="accent4"/>
              </a:buClr>
              <a:defRPr sz="1400"/>
            </a:lvl3pPr>
            <a:lvl4pPr marL="1257300" indent="-228600">
              <a:lnSpc>
                <a:spcPct val="110000"/>
              </a:lnSpc>
              <a:buClr>
                <a:schemeClr val="accent4"/>
              </a:buClr>
              <a:defRPr sz="1400"/>
            </a:lvl4pPr>
            <a:lvl5pPr marL="1257300" indent="0">
              <a:lnSpc>
                <a:spcPct val="110000"/>
              </a:lnSpc>
              <a:buClr>
                <a:schemeClr val="accent4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E01FC74-BD4A-4A64-B840-AC7E3D0CF0D4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1229034" y="3851450"/>
            <a:ext cx="2286000" cy="2286000"/>
          </a:xfrm>
          <a:solidFill>
            <a:srgbClr val="054C70"/>
          </a:solidFill>
        </p:spPr>
        <p:txBody>
          <a:bodyPr lIns="137160" tIns="137160" rIns="137160" bIns="13716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None/>
              <a:defRPr sz="2000">
                <a:solidFill>
                  <a:schemeClr val="bg1"/>
                </a:solidFill>
              </a:defRPr>
            </a:lvl1pPr>
            <a:lvl2pPr marL="685800" indent="-288925">
              <a:lnSpc>
                <a:spcPct val="110000"/>
              </a:lnSpc>
              <a:buClr>
                <a:schemeClr val="accent4"/>
              </a:buClr>
              <a:defRPr sz="1800"/>
            </a:lvl2pPr>
            <a:lvl3pPr marL="974725" indent="-228600">
              <a:lnSpc>
                <a:spcPct val="110000"/>
              </a:lnSpc>
              <a:buClr>
                <a:schemeClr val="accent4"/>
              </a:buClr>
              <a:defRPr sz="1400"/>
            </a:lvl3pPr>
            <a:lvl4pPr marL="1257300" indent="-228600">
              <a:lnSpc>
                <a:spcPct val="110000"/>
              </a:lnSpc>
              <a:buClr>
                <a:schemeClr val="accent4"/>
              </a:buClr>
              <a:defRPr sz="1400"/>
            </a:lvl4pPr>
            <a:lvl5pPr marL="1257300" indent="0">
              <a:lnSpc>
                <a:spcPct val="110000"/>
              </a:lnSpc>
              <a:buClr>
                <a:schemeClr val="accent4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937C7E4-A551-42F1-BAFC-F005B14AD88D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3704235" y="3851450"/>
            <a:ext cx="2286000" cy="2286000"/>
          </a:xfrm>
          <a:solidFill>
            <a:srgbClr val="054C70"/>
          </a:solidFill>
        </p:spPr>
        <p:txBody>
          <a:bodyPr lIns="137160" tIns="137160" rIns="137160" bIns="13716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None/>
              <a:defRPr sz="2000">
                <a:solidFill>
                  <a:schemeClr val="bg1"/>
                </a:solidFill>
              </a:defRPr>
            </a:lvl1pPr>
            <a:lvl2pPr marL="685800" indent="-288925">
              <a:lnSpc>
                <a:spcPct val="110000"/>
              </a:lnSpc>
              <a:buClr>
                <a:schemeClr val="accent4"/>
              </a:buClr>
              <a:defRPr sz="1800"/>
            </a:lvl2pPr>
            <a:lvl3pPr marL="974725" indent="-228600">
              <a:lnSpc>
                <a:spcPct val="110000"/>
              </a:lnSpc>
              <a:buClr>
                <a:schemeClr val="accent4"/>
              </a:buClr>
              <a:defRPr sz="1400"/>
            </a:lvl3pPr>
            <a:lvl4pPr marL="1257300" indent="-228600">
              <a:lnSpc>
                <a:spcPct val="110000"/>
              </a:lnSpc>
              <a:buClr>
                <a:schemeClr val="accent4"/>
              </a:buClr>
              <a:defRPr sz="1400"/>
            </a:lvl4pPr>
            <a:lvl5pPr marL="1257300" indent="0">
              <a:lnSpc>
                <a:spcPct val="110000"/>
              </a:lnSpc>
              <a:buClr>
                <a:schemeClr val="accent4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87A79B3-D321-4968-B3FA-A92742E8EC04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6179436" y="3851450"/>
            <a:ext cx="2286000" cy="2286000"/>
          </a:xfrm>
          <a:solidFill>
            <a:srgbClr val="054C70"/>
          </a:solidFill>
        </p:spPr>
        <p:txBody>
          <a:bodyPr lIns="137160" tIns="137160" rIns="137160" bIns="13716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None/>
              <a:defRPr sz="2000">
                <a:solidFill>
                  <a:schemeClr val="bg1"/>
                </a:solidFill>
              </a:defRPr>
            </a:lvl1pPr>
            <a:lvl2pPr marL="685800" indent="-288925">
              <a:lnSpc>
                <a:spcPct val="110000"/>
              </a:lnSpc>
              <a:buClr>
                <a:schemeClr val="accent4"/>
              </a:buClr>
              <a:defRPr sz="1800"/>
            </a:lvl2pPr>
            <a:lvl3pPr marL="974725" indent="-228600">
              <a:lnSpc>
                <a:spcPct val="110000"/>
              </a:lnSpc>
              <a:buClr>
                <a:schemeClr val="accent4"/>
              </a:buClr>
              <a:defRPr sz="1400"/>
            </a:lvl3pPr>
            <a:lvl4pPr marL="1257300" indent="-228600">
              <a:lnSpc>
                <a:spcPct val="110000"/>
              </a:lnSpc>
              <a:buClr>
                <a:schemeClr val="accent4"/>
              </a:buClr>
              <a:defRPr sz="1400"/>
            </a:lvl4pPr>
            <a:lvl5pPr marL="1257300" indent="0">
              <a:lnSpc>
                <a:spcPct val="110000"/>
              </a:lnSpc>
              <a:buClr>
                <a:schemeClr val="accent4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FD0328B-D351-1049-A9BE-92CA87F23A79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8658317" y="1371601"/>
            <a:ext cx="2286000" cy="2286000"/>
          </a:xfrm>
          <a:solidFill>
            <a:srgbClr val="054C70"/>
          </a:solidFill>
        </p:spPr>
        <p:txBody>
          <a:bodyPr lIns="137160" tIns="137160" rIns="137160" bIns="13716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None/>
              <a:defRPr sz="2000">
                <a:solidFill>
                  <a:schemeClr val="bg1"/>
                </a:solidFill>
              </a:defRPr>
            </a:lvl1pPr>
            <a:lvl2pPr marL="685800" indent="-288925">
              <a:lnSpc>
                <a:spcPct val="110000"/>
              </a:lnSpc>
              <a:buClr>
                <a:schemeClr val="accent4"/>
              </a:buClr>
              <a:defRPr sz="1800"/>
            </a:lvl2pPr>
            <a:lvl3pPr marL="974725" indent="-228600">
              <a:lnSpc>
                <a:spcPct val="110000"/>
              </a:lnSpc>
              <a:buClr>
                <a:schemeClr val="accent4"/>
              </a:buClr>
              <a:defRPr sz="1400"/>
            </a:lvl3pPr>
            <a:lvl4pPr marL="1257300" indent="-228600">
              <a:lnSpc>
                <a:spcPct val="110000"/>
              </a:lnSpc>
              <a:buClr>
                <a:schemeClr val="accent4"/>
              </a:buClr>
              <a:defRPr sz="1400"/>
            </a:lvl4pPr>
            <a:lvl5pPr marL="1257300" indent="0">
              <a:lnSpc>
                <a:spcPct val="110000"/>
              </a:lnSpc>
              <a:buClr>
                <a:schemeClr val="accent4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D228CD0-BF7F-194D-838D-F7BAEB8DFCA4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8658317" y="3851450"/>
            <a:ext cx="2286000" cy="2286000"/>
          </a:xfrm>
          <a:solidFill>
            <a:srgbClr val="054C70"/>
          </a:solidFill>
        </p:spPr>
        <p:txBody>
          <a:bodyPr lIns="137160" tIns="137160" rIns="137160" bIns="13716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None/>
              <a:defRPr sz="2000">
                <a:solidFill>
                  <a:schemeClr val="bg1"/>
                </a:solidFill>
              </a:defRPr>
            </a:lvl1pPr>
            <a:lvl2pPr marL="685800" indent="-288925">
              <a:lnSpc>
                <a:spcPct val="110000"/>
              </a:lnSpc>
              <a:buClr>
                <a:schemeClr val="accent4"/>
              </a:buClr>
              <a:defRPr sz="1800"/>
            </a:lvl2pPr>
            <a:lvl3pPr marL="974725" indent="-228600">
              <a:lnSpc>
                <a:spcPct val="110000"/>
              </a:lnSpc>
              <a:buClr>
                <a:schemeClr val="accent4"/>
              </a:buClr>
              <a:defRPr sz="1400"/>
            </a:lvl3pPr>
            <a:lvl4pPr marL="1257300" indent="-228600">
              <a:lnSpc>
                <a:spcPct val="110000"/>
              </a:lnSpc>
              <a:buClr>
                <a:schemeClr val="accent4"/>
              </a:buClr>
              <a:defRPr sz="1400"/>
            </a:lvl4pPr>
            <a:lvl5pPr marL="1257300" indent="0">
              <a:lnSpc>
                <a:spcPct val="110000"/>
              </a:lnSpc>
              <a:buClr>
                <a:schemeClr val="accent4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21CD8D3-AFC0-7444-9D6F-C7BEBCC8F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298186"/>
            <a:ext cx="10591801" cy="7419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62706A35-5598-774E-9F55-9F75920845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0100" y="1145196"/>
            <a:ext cx="4876198" cy="1349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As of date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3FC87511-57D8-BE48-87EE-357121DD0E8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0099" y="6053328"/>
            <a:ext cx="10401301" cy="457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56A71E56-A680-B746-90B0-94CF33EFDC1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8633BA5C-625D-5842-A716-B4A04CC298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7914" y="6652137"/>
            <a:ext cx="7176172" cy="208251"/>
          </a:xfrm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316809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>
        <p15:guide id="1" orient="horz" pos="816">
          <p15:clr>
            <a:srgbClr val="A4A3A4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34"/>
          <a:stretch/>
        </p:blipFill>
        <p:spPr>
          <a:xfrm>
            <a:off x="1524" y="0"/>
            <a:ext cx="12188952" cy="605332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800099" y="1196114"/>
            <a:ext cx="6308648" cy="3607748"/>
          </a:xfrm>
        </p:spPr>
        <p:txBody>
          <a:bodyPr anchor="b"/>
          <a:lstStyle>
            <a:lvl1pPr marL="0" indent="0" algn="l">
              <a:buNone/>
              <a:defRPr sz="2475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931163" y="4365878"/>
            <a:ext cx="10067544" cy="1345597"/>
          </a:xfrm>
        </p:spPr>
        <p:txBody>
          <a:bodyPr/>
          <a:lstStyle>
            <a:lvl1pPr marL="0" indent="0">
              <a:buNone/>
              <a:defRPr sz="38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text about statistic. Add percentage sign as needed.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5432C82-49E5-9247-9D91-93BE1BE630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0099" y="6053328"/>
            <a:ext cx="10401301" cy="457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329F399-617C-A740-8AD8-E550683E42C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04E00BE9-0CC7-BB48-9D04-5684D54EF9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7914" y="6652137"/>
            <a:ext cx="7176172" cy="208251"/>
          </a:xfrm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347731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 One w/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00"/>
          <a:stretch/>
        </p:blipFill>
        <p:spPr>
          <a:xfrm>
            <a:off x="1524" y="0"/>
            <a:ext cx="12188952" cy="603504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8D7FA8A-9F13-4EE2-9B5D-9D6699E4E0F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88825" cy="6035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1600"/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This placeholder box is intended to include an image. To place an image here: (1) Copy selected image from Imagery Assets file. (2) Select this placeholder box and Paste image into box. (3) Go to Home &gt; Slides &gt; Reset to move image behind text. (Also, see “Tips for Working with Images” slide.)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800099" y="830353"/>
            <a:ext cx="4572000" cy="4572000"/>
          </a:xfrm>
          <a:solidFill>
            <a:schemeClr val="bg1">
              <a:alpha val="89000"/>
            </a:schemeClr>
          </a:solidFill>
        </p:spPr>
        <p:txBody>
          <a:bodyPr lIns="365760" tIns="365760" rIns="365760" bIns="365760" anchor="t" anchorCtr="0"/>
          <a:lstStyle>
            <a:lvl1pPr marL="0" indent="0" algn="l">
              <a:buNone/>
              <a:defRPr sz="165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248498" y="3472732"/>
            <a:ext cx="3773215" cy="1872984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text about statistic. Add percentage sign as needed.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4656481-157A-B942-AA8E-BF3A87CD683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0099" y="6053328"/>
            <a:ext cx="10401301" cy="457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89CB948-60A8-EC43-ACB2-79C7A9E4DA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14665C24-CCAE-BA4C-A5F5-ADB812C900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7914" y="6652137"/>
            <a:ext cx="7176172" cy="208251"/>
          </a:xfrm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322407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 One w/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00"/>
          <a:stretch/>
        </p:blipFill>
        <p:spPr>
          <a:xfrm>
            <a:off x="1524" y="0"/>
            <a:ext cx="12188952" cy="603504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8D7FA8A-9F13-4EE2-9B5D-9D6699E4E0F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88825" cy="6035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1600"/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This placeholder box is intended to include an image. To place an image here: (1) Copy selected image from Imagery Assets file. (2) Select this placeholder box and Paste image into box. (3) Go to Home &gt; Slides &gt; Reset to move image behind text. (Also, see “Tips for Working with Images” slide.)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800099" y="830353"/>
            <a:ext cx="4572000" cy="4572000"/>
          </a:xfrm>
          <a:solidFill>
            <a:srgbClr val="253746">
              <a:alpha val="94118"/>
            </a:srgbClr>
          </a:solidFill>
        </p:spPr>
        <p:txBody>
          <a:bodyPr lIns="365760" tIns="365760" rIns="365760" bIns="365760" anchor="t" anchorCtr="0"/>
          <a:lstStyle>
            <a:lvl1pPr marL="0" indent="0" algn="l">
              <a:buNone/>
              <a:defRPr sz="16500" b="1">
                <a:solidFill>
                  <a:srgbClr val="05C3DE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248498" y="3472732"/>
            <a:ext cx="3773215" cy="1872984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about statistic. Add percentage sign as needed.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C034528-21E6-F94B-833E-10DF0C38F21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0099" y="6053328"/>
            <a:ext cx="10401301" cy="457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916924F-79D4-0144-A46A-89272A834C3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8C964955-B8A1-A744-B2F0-4D5A136DC8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7914" y="6652137"/>
            <a:ext cx="7176172" cy="208251"/>
          </a:xfrm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148539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56DB4-D180-45A4-98F0-11408E6B6F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7552" y="1368910"/>
            <a:ext cx="4572000" cy="3026627"/>
          </a:xfrm>
          <a:noFill/>
          <a:ln>
            <a:noFill/>
          </a:ln>
        </p:spPr>
        <p:txBody>
          <a:bodyPr lIns="365760" tIns="365760" rIns="365760" bIns="365760">
            <a:noAutofit/>
          </a:bodyPr>
          <a:lstStyle>
            <a:lvl1pPr marL="0" indent="0">
              <a:lnSpc>
                <a:spcPct val="105000"/>
              </a:lnSpc>
              <a:spcBef>
                <a:spcPts val="0"/>
              </a:spcBef>
              <a:buClr>
                <a:schemeClr val="accent2"/>
              </a:buClr>
              <a:buNone/>
              <a:defRPr sz="16600" b="1" baseline="0">
                <a:solidFill>
                  <a:schemeClr val="accent1"/>
                </a:solidFill>
              </a:defRPr>
            </a:lvl1pPr>
            <a:lvl2pPr marL="0" indent="0">
              <a:lnSpc>
                <a:spcPct val="105000"/>
              </a:lnSpc>
              <a:spcBef>
                <a:spcPts val="0"/>
              </a:spcBef>
              <a:buClr>
                <a:schemeClr val="accent4"/>
              </a:buClr>
              <a:buNone/>
              <a:defRPr sz="320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0"/>
              </a:spcBef>
              <a:buClr>
                <a:schemeClr val="accent4"/>
              </a:buClr>
              <a:buNone/>
              <a:defRPr sz="320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0"/>
              </a:spcBef>
              <a:buClr>
                <a:schemeClr val="accent4"/>
              </a:buClr>
              <a:buNone/>
              <a:defRPr sz="320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284F625-11E6-49A3-B79C-16D8599D72A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73089" y="1368910"/>
            <a:ext cx="1645" cy="4628209"/>
          </a:xfrm>
          <a:prstGeom prst="line">
            <a:avLst/>
          </a:prstGeom>
          <a:ln w="6350" cap="rnd">
            <a:solidFill>
              <a:schemeClr val="accent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5510DD91-1C0C-4B08-B7EA-4F5E8799C4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42569" y="3920599"/>
            <a:ext cx="3808082" cy="1756109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text about statistic. Add percentage sign as needed.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551D9E7-737A-4B74-BB27-88E0243F1838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614321" y="1368910"/>
            <a:ext cx="4572000" cy="3026627"/>
          </a:xfrm>
          <a:noFill/>
          <a:ln>
            <a:noFill/>
          </a:ln>
        </p:spPr>
        <p:txBody>
          <a:bodyPr lIns="365760" tIns="365760" rIns="365760" bIns="365760">
            <a:noAutofit/>
          </a:bodyPr>
          <a:lstStyle>
            <a:lvl1pPr marL="0" indent="0">
              <a:lnSpc>
                <a:spcPct val="105000"/>
              </a:lnSpc>
              <a:spcBef>
                <a:spcPts val="0"/>
              </a:spcBef>
              <a:buClr>
                <a:schemeClr val="accent2"/>
              </a:buClr>
              <a:buNone/>
              <a:defRPr sz="16600" b="1" baseline="0">
                <a:solidFill>
                  <a:schemeClr val="accent1"/>
                </a:solidFill>
              </a:defRPr>
            </a:lvl1pPr>
            <a:lvl2pPr marL="0" indent="0">
              <a:lnSpc>
                <a:spcPct val="105000"/>
              </a:lnSpc>
              <a:spcBef>
                <a:spcPts val="0"/>
              </a:spcBef>
              <a:buClr>
                <a:schemeClr val="accent4"/>
              </a:buClr>
              <a:buNone/>
              <a:defRPr sz="320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0"/>
              </a:spcBef>
              <a:buClr>
                <a:schemeClr val="accent4"/>
              </a:buClr>
              <a:buNone/>
              <a:defRPr sz="320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0"/>
              </a:spcBef>
              <a:buClr>
                <a:schemeClr val="accent4"/>
              </a:buClr>
              <a:buNone/>
              <a:defRPr sz="320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1C67D498-7CF7-4E3B-AE72-0622E898195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69338" y="3920599"/>
            <a:ext cx="3808082" cy="1756109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text about statistic. Add percentage sign as needed.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F93BFAAB-A404-9048-BDFD-BE66E1AD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298186"/>
            <a:ext cx="10591801" cy="7419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47115CA-4228-364E-8258-C0D801A7070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0100" y="1145196"/>
            <a:ext cx="4876198" cy="1349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As of date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8238F4AF-F6CD-6246-8D97-31A0F8AE7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0099" y="6053328"/>
            <a:ext cx="10401301" cy="457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4FC0907-5236-5F4F-B269-262BBC3106A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7CA86D29-5096-BD42-B9FA-A9FF3BCE27E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507914" y="6652137"/>
            <a:ext cx="7176172" cy="208251"/>
          </a:xfrm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194210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16">
          <p15:clr>
            <a:srgbClr val="A4A3A4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 Two w/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B0B8B5B-EE47-4D50-98F7-5AC203611DE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371600"/>
            <a:ext cx="12192000" cy="457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1600"/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This placeholder box is intended to include an image. To place an image here: (1) Copy selected image from Imagery Assets file. (2) Select this placeholder box and Paste image into box. (3) Go to Home &gt; Slides &gt; Reset to move image behind text. (Also, see “Tips for Working with Images” slide.)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6947FF6E-FC84-4B19-9AC2-B74AAC61AC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0100" y="1523860"/>
            <a:ext cx="2057400" cy="2057400"/>
          </a:xfrm>
          <a:solidFill>
            <a:schemeClr val="bg1"/>
          </a:solidFill>
        </p:spPr>
        <p:txBody>
          <a:bodyPr lIns="137160" tIns="137160" rIns="137160" bIns="137160"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000">
                <a:solidFill>
                  <a:srgbClr val="4F4F4F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Font typeface="Arial" panose="020B0604020202020204" pitchFamily="34" charset="0"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9B4AD171-FDB1-4832-A408-7E1BFAC08EE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00100" y="3713258"/>
            <a:ext cx="2057400" cy="2057400"/>
          </a:xfrm>
          <a:solidFill>
            <a:schemeClr val="bg1"/>
          </a:solidFill>
        </p:spPr>
        <p:txBody>
          <a:bodyPr lIns="137160" tIns="137160" rIns="137160" bIns="137160"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000">
                <a:solidFill>
                  <a:srgbClr val="4F4F4F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Font typeface="Arial" panose="020B0604020202020204" pitchFamily="34" charset="0"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497BAC2-4EE9-A644-A90A-B629EDEE6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298186"/>
            <a:ext cx="10591801" cy="7419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F46E8D3-FB00-CD45-AB3B-105266C6F55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0100" y="1145196"/>
            <a:ext cx="4876198" cy="1349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As of date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8BA5649-DB36-0B4F-9414-0918107ED92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0099" y="6053328"/>
            <a:ext cx="10401301" cy="457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F4E63DD-FA3A-7C41-A36A-8A9364D751E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B2862FC6-AACB-0B48-8EC4-1D7BBA3A497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7914" y="6652137"/>
            <a:ext cx="7176172" cy="208251"/>
          </a:xfrm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402067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944">
          <p15:clr>
            <a:srgbClr val="FBAE40"/>
          </p15:clr>
        </p15:guide>
        <p15:guide id="2" orient="horz" pos="816">
          <p15:clr>
            <a:srgbClr val="A4A3A4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 Two w/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B0B8B5B-EE47-4D50-98F7-5AC203611DE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371600"/>
            <a:ext cx="12192000" cy="457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1600"/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This placeholder box is intended to include an image. To place an image here: (1) Copy selected image from Imagery Assets file. (2) Select this placeholder box and Paste image into box. (3) Go to Home &gt; Slides &gt; Reset to move image behind text. (Also, see “Tips for Working with Images” slide.)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6947FF6E-FC84-4B19-9AC2-B74AAC61AC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334500" y="1523860"/>
            <a:ext cx="2057400" cy="2057400"/>
          </a:xfrm>
          <a:solidFill>
            <a:srgbClr val="054C70"/>
          </a:solidFill>
        </p:spPr>
        <p:txBody>
          <a:bodyPr lIns="137160" tIns="137160" rIns="137160" bIns="137160"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Font typeface="Arial" panose="020B0604020202020204" pitchFamily="34" charset="0"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9B4AD171-FDB1-4832-A408-7E1BFAC08EE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34500" y="3713258"/>
            <a:ext cx="2057400" cy="2057400"/>
          </a:xfrm>
          <a:solidFill>
            <a:srgbClr val="05C3DE"/>
          </a:solidFill>
        </p:spPr>
        <p:txBody>
          <a:bodyPr lIns="137160" tIns="137160" rIns="137160" bIns="137160"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000">
                <a:solidFill>
                  <a:srgbClr val="002F48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Font typeface="Arial" panose="020B0604020202020204" pitchFamily="34" charset="0"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CBBA6CA-0C25-694A-8FDE-A15D5879E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298186"/>
            <a:ext cx="10591801" cy="7419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53BA2DD-AD6C-5041-B62D-17980B4E9D2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0100" y="1145196"/>
            <a:ext cx="4876198" cy="1349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As of date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D590FD7D-1FB2-7C4C-82C2-D8601697E7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0099" y="6053328"/>
            <a:ext cx="10401301" cy="457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27C4AAE-6C1A-D342-BFEE-8550FAB439E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693F371-D15E-F84D-8A7E-AE1ED3CF8BC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7914" y="6652137"/>
            <a:ext cx="7176172" cy="208251"/>
          </a:xfrm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328738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16">
          <p15:clr>
            <a:srgbClr val="A4A3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29E242F-6D32-1843-B148-51DCB9640B7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780395519"/>
              </p:ext>
            </p:extLst>
          </p:nvPr>
        </p:nvGraphicFramePr>
        <p:xfrm>
          <a:off x="0" y="1534919"/>
          <a:ext cx="2291508" cy="22954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918">
                  <a:extLst>
                    <a:ext uri="{9D8B030D-6E8A-4147-A177-3AD203B41FA5}">
                      <a16:colId xmlns:a16="http://schemas.microsoft.com/office/drawing/2014/main" val="628359703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805104722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3183802288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1728470798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2565793891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2635794458"/>
                    </a:ext>
                  </a:extLst>
                </a:gridCol>
              </a:tblGrid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114650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909417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817077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309809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212214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695947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F96EB5F-F564-8B4D-B48A-021B260F42D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40193145"/>
              </p:ext>
            </p:extLst>
          </p:nvPr>
        </p:nvGraphicFramePr>
        <p:xfrm>
          <a:off x="2280492" y="1534919"/>
          <a:ext cx="2291508" cy="22954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918">
                  <a:extLst>
                    <a:ext uri="{9D8B030D-6E8A-4147-A177-3AD203B41FA5}">
                      <a16:colId xmlns:a16="http://schemas.microsoft.com/office/drawing/2014/main" val="628359703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805104722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3183802288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1728470798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2565793891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2635794458"/>
                    </a:ext>
                  </a:extLst>
                </a:gridCol>
              </a:tblGrid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114650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909417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817077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309809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212214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695947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760A0F9-2899-A449-84D7-1EA991F966B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026854635"/>
              </p:ext>
            </p:extLst>
          </p:nvPr>
        </p:nvGraphicFramePr>
        <p:xfrm>
          <a:off x="0" y="3826427"/>
          <a:ext cx="2291508" cy="22954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918">
                  <a:extLst>
                    <a:ext uri="{9D8B030D-6E8A-4147-A177-3AD203B41FA5}">
                      <a16:colId xmlns:a16="http://schemas.microsoft.com/office/drawing/2014/main" val="628359703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805104722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3183802288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1728470798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2565793891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2635794458"/>
                    </a:ext>
                  </a:extLst>
                </a:gridCol>
              </a:tblGrid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114650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909417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817077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309809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212214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695947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DF468D4-8BF7-E645-804C-21CBF44B31A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66192452"/>
              </p:ext>
            </p:extLst>
          </p:nvPr>
        </p:nvGraphicFramePr>
        <p:xfrm>
          <a:off x="2280492" y="3826427"/>
          <a:ext cx="2291508" cy="22954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918">
                  <a:extLst>
                    <a:ext uri="{9D8B030D-6E8A-4147-A177-3AD203B41FA5}">
                      <a16:colId xmlns:a16="http://schemas.microsoft.com/office/drawing/2014/main" val="628359703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805104722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3183802288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1728470798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2565793891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2635794458"/>
                    </a:ext>
                  </a:extLst>
                </a:gridCol>
              </a:tblGrid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114650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909417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817077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309809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212214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695947"/>
                  </a:ext>
                </a:extLst>
              </a:tr>
            </a:tbl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711713" y="4455474"/>
            <a:ext cx="3606800" cy="1687512"/>
          </a:xfrm>
        </p:spPr>
        <p:txBody>
          <a:bodyPr>
            <a:noAutofit/>
          </a:bodyPr>
          <a:lstStyle>
            <a:lvl1pPr marL="285750" indent="-285750">
              <a:spcBef>
                <a:spcPts val="1000"/>
              </a:spcBef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Optional—Agenda items or speaker name</a:t>
            </a:r>
            <a:br>
              <a:rPr lang="en-US" dirty="0"/>
            </a:br>
            <a:r>
              <a:rPr lang="en-US" dirty="0"/>
              <a:t>Arial, regular, 16 </a:t>
            </a:r>
            <a:r>
              <a:rPr lang="en-US" dirty="0" err="1"/>
              <a:t>pt</a:t>
            </a:r>
            <a:r>
              <a:rPr lang="en-US" dirty="0"/>
              <a:t>, gray, with or without bullets</a:t>
            </a:r>
            <a:br>
              <a:rPr lang="en-US" dirty="0"/>
            </a:br>
            <a:r>
              <a:rPr lang="en-US" dirty="0"/>
              <a:t>Delete this box if you are not using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005840" y="3017520"/>
            <a:ext cx="10265664" cy="1298448"/>
          </a:xfrm>
        </p:spPr>
        <p:txBody>
          <a:bodyPr anchor="ctr">
            <a:noAutofit/>
          </a:bodyPr>
          <a:lstStyle>
            <a:lvl1pPr>
              <a:lnSpc>
                <a:spcPct val="94000"/>
              </a:lnSpc>
              <a:defRPr sz="3600" cap="all" baseline="0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Alternate section divider</a:t>
            </a:r>
            <a:br>
              <a:rPr lang="en-US" dirty="0"/>
            </a:br>
            <a:r>
              <a:rPr lang="en-US" dirty="0"/>
              <a:t>two lines max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46B114-BF19-49B5-97CF-F8A196F191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5840" y="6380958"/>
            <a:ext cx="8699043" cy="171595"/>
          </a:xfrm>
        </p:spPr>
        <p:txBody>
          <a:bodyPr/>
          <a:lstStyle>
            <a:lvl1pPr marL="0" indent="0" algn="l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 if needed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4E40A98-C146-4EA7-A56A-C0798FA095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493D37-05D7-9942-A9BB-678A3AE09E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975" y="433917"/>
            <a:ext cx="597606" cy="59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4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CAAFFB52-412F-46B1-AAFC-666A599CAEA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54664" y="1375138"/>
            <a:ext cx="5837236" cy="1280160"/>
          </a:xfrm>
          <a:solidFill>
            <a:srgbClr val="054C70"/>
          </a:solidFill>
          <a:ln w="6350">
            <a:noFill/>
          </a:ln>
        </p:spPr>
        <p:txBody>
          <a:bodyPr lIns="182880" tIns="91440" rIns="91440" bIns="45720" anchor="b" anchorCtr="0"/>
          <a:lstStyle>
            <a:lvl1pPr marL="0" indent="0" algn="l">
              <a:buNone/>
              <a:defRPr sz="8000" b="1">
                <a:solidFill>
                  <a:srgbClr val="05C3DE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EEDADF43-3F5B-4993-AFEF-B1B724E170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554664" y="2939575"/>
            <a:ext cx="5837236" cy="1280160"/>
          </a:xfrm>
          <a:solidFill>
            <a:srgbClr val="05C3DE"/>
          </a:solidFill>
          <a:ln w="6350">
            <a:noFill/>
          </a:ln>
        </p:spPr>
        <p:txBody>
          <a:bodyPr lIns="182880" tIns="91440" rIns="91440" bIns="45720" anchor="b" anchorCtr="0"/>
          <a:lstStyle>
            <a:lvl1pPr marL="0" indent="0" algn="l">
              <a:buNone/>
              <a:defRPr sz="8000" b="1">
                <a:solidFill>
                  <a:srgbClr val="054C70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74EDA5C6-A749-43D4-BEE5-B90B3E6D69D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54664" y="4504011"/>
            <a:ext cx="5837236" cy="1280160"/>
          </a:xfrm>
          <a:solidFill>
            <a:srgbClr val="054C70"/>
          </a:solidFill>
          <a:ln w="6350">
            <a:noFill/>
          </a:ln>
        </p:spPr>
        <p:txBody>
          <a:bodyPr lIns="182880" tIns="91440" rIns="91440" bIns="45720" anchor="b" anchorCtr="0"/>
          <a:lstStyle>
            <a:lvl1pPr marL="0" indent="0" algn="l">
              <a:buNone/>
              <a:defRPr sz="8000" b="1">
                <a:solidFill>
                  <a:srgbClr val="05C3DE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8102683-399A-474D-A5E4-03316E2F8E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83068" y="1583323"/>
            <a:ext cx="3545537" cy="840895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about statistic. Add percentage sign as needed.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87CCB4FB-EA2D-4CD3-ABAA-545719E41D5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83068" y="3147760"/>
            <a:ext cx="3545537" cy="840895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000" baseline="0">
                <a:solidFill>
                  <a:srgbClr val="002F48"/>
                </a:solidFill>
              </a:defRPr>
            </a:lvl1pPr>
          </a:lstStyle>
          <a:p>
            <a:pPr lvl="0"/>
            <a:r>
              <a:rPr lang="en-US" dirty="0"/>
              <a:t>text about statistic. Add percentage sign as needed.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C11FE327-B8AB-49FE-91A7-75A18E09D8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83068" y="4712196"/>
            <a:ext cx="3545537" cy="840895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about statistic. Add  percentage sign as needed.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5F042F6-20D9-44AD-A24D-B481DB4F09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0099" y="1375138"/>
            <a:ext cx="4389438" cy="4409033"/>
          </a:xfrm>
          <a:noFill/>
          <a:ln w="6350">
            <a:solidFill>
              <a:srgbClr val="05C3DE"/>
            </a:solidFill>
          </a:ln>
        </p:spPr>
        <p:txBody>
          <a:bodyPr lIns="365760" tIns="365760" rIns="365760" bIns="365760" anchor="t" anchorCtr="0"/>
          <a:lstStyle>
            <a:lvl1pPr marL="0" indent="0" algn="l">
              <a:buNone/>
              <a:defRPr sz="165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B997DBC5-8B4D-4EF1-803E-6B94641B2B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3394" y="4008467"/>
            <a:ext cx="3773215" cy="1756109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4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text about statistic. Add percentage sign above as needed.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841562DA-36CA-524B-AB52-1643899F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298186"/>
            <a:ext cx="10591801" cy="7419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A511985C-B870-0F49-9827-9777477CA71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0100" y="1145196"/>
            <a:ext cx="4876198" cy="1349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As of date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64A8D9A2-5E16-FB45-BE55-BFDAB4C3DA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0099" y="6053328"/>
            <a:ext cx="10401301" cy="457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77702FB-1DE2-6445-A071-BFB00C2694A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F294F2E8-51B0-C341-8963-BDE50DB2606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07914" y="6652137"/>
            <a:ext cx="7176172" cy="208251"/>
          </a:xfrm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72326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16">
          <p15:clr>
            <a:srgbClr val="A4A3A4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 Four w/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B0B8B5B-EE47-4D50-98F7-5AC203611DE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371600"/>
            <a:ext cx="12192000" cy="457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1600"/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This placeholder box is intended to include an image. To place an image here: (1) Copy selected image from Imagery Assets file. (2) Select this placeholder box and Paste image into box. (3) Go to Home &gt; Slides &gt; Reset to move image behind text. (Also, see “Tips for Working with Images” slide.)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54DC7A5-0292-4012-8769-09088C602CD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0099" y="1523860"/>
            <a:ext cx="2057400" cy="2057400"/>
          </a:xfrm>
          <a:solidFill>
            <a:schemeClr val="bg1"/>
          </a:solidFill>
        </p:spPr>
        <p:txBody>
          <a:bodyPr lIns="137160" tIns="137160" rIns="137160" bIns="137160"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000">
                <a:solidFill>
                  <a:srgbClr val="4F4F4F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Font typeface="Arial" panose="020B0604020202020204" pitchFamily="34" charset="0"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6947FF6E-FC84-4B19-9AC2-B74AAC61AC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997093" y="1523860"/>
            <a:ext cx="2057400" cy="2057400"/>
          </a:xfrm>
          <a:solidFill>
            <a:schemeClr val="bg1"/>
          </a:solidFill>
        </p:spPr>
        <p:txBody>
          <a:bodyPr lIns="137160" tIns="137160" rIns="137160" bIns="137160"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000">
                <a:solidFill>
                  <a:srgbClr val="4F4F4F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Font typeface="Arial" panose="020B0604020202020204" pitchFamily="34" charset="0"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620AE012-491A-40C8-A0AA-B1BEC1152FD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00099" y="3713258"/>
            <a:ext cx="2057400" cy="2057400"/>
          </a:xfrm>
          <a:solidFill>
            <a:schemeClr val="bg1"/>
          </a:solidFill>
        </p:spPr>
        <p:txBody>
          <a:bodyPr lIns="137160" tIns="137160" rIns="137160" bIns="137160"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000">
                <a:solidFill>
                  <a:srgbClr val="4F4F4F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Font typeface="Arial" panose="020B0604020202020204" pitchFamily="34" charset="0"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9B4AD171-FDB1-4832-A408-7E1BFAC08EE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997093" y="3713258"/>
            <a:ext cx="2057400" cy="2057400"/>
          </a:xfrm>
          <a:solidFill>
            <a:schemeClr val="bg1"/>
          </a:solidFill>
        </p:spPr>
        <p:txBody>
          <a:bodyPr lIns="137160" tIns="137160" rIns="137160" bIns="137160"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000">
                <a:solidFill>
                  <a:srgbClr val="4F4F4F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Font typeface="Arial" panose="020B0604020202020204" pitchFamily="34" charset="0"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3759E163-AD24-544C-89EB-35C0A1A6B2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7914" y="6652137"/>
            <a:ext cx="7176172" cy="208251"/>
          </a:xfrm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 if needed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2220822E-B0D1-2C4C-81DA-38AA7E2D9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298186"/>
            <a:ext cx="10591801" cy="7419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7486F3E6-ACB9-6440-9B12-7462AF5ED2C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0100" y="1145196"/>
            <a:ext cx="4876198" cy="1349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As of date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E5F38F2E-A286-3B47-9080-F9D5975B4E7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0099" y="6053328"/>
            <a:ext cx="10401301" cy="457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D8935F0-F2F2-B64E-B208-6BF1E5D692E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</p:spTree>
    <p:extLst>
      <p:ext uri="{BB962C8B-B14F-4D97-AF65-F5344CB8AC3E}">
        <p14:creationId xmlns:p14="http://schemas.microsoft.com/office/powerpoint/2010/main" val="316935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16">
          <p15:clr>
            <a:srgbClr val="A4A3A4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 Four w/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B0B8B5B-EE47-4D50-98F7-5AC203611DE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371600"/>
            <a:ext cx="12192000" cy="457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1600"/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This placeholder box is intended to include an image. To place an image here: (1) Copy selected image from Imagery Assets file. (2) Select this placeholder box and Paste image into box. (3) Go to Home &gt; Slides &gt; Reset to move image behind text. (Also, see “Tips for Working with Images” slide.)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54DC7A5-0292-4012-8769-09088C602CD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0099" y="1523860"/>
            <a:ext cx="2057400" cy="2057400"/>
          </a:xfrm>
          <a:solidFill>
            <a:srgbClr val="05C3DE"/>
          </a:solidFill>
        </p:spPr>
        <p:txBody>
          <a:bodyPr lIns="137160" tIns="137160" rIns="137160" bIns="137160"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000">
                <a:solidFill>
                  <a:srgbClr val="002F48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Font typeface="Arial" panose="020B0604020202020204" pitchFamily="34" charset="0"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6947FF6E-FC84-4B19-9AC2-B74AAC61AC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003984" y="1523860"/>
            <a:ext cx="2057400" cy="2057400"/>
          </a:xfrm>
          <a:solidFill>
            <a:srgbClr val="054C70"/>
          </a:solidFill>
        </p:spPr>
        <p:txBody>
          <a:bodyPr lIns="137160" tIns="137160" rIns="137160" bIns="137160"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Font typeface="Arial" panose="020B0604020202020204" pitchFamily="34" charset="0"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620AE012-491A-40C8-A0AA-B1BEC1152FD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00099" y="3713258"/>
            <a:ext cx="2057400" cy="2057400"/>
          </a:xfrm>
          <a:solidFill>
            <a:srgbClr val="054C70"/>
          </a:solidFill>
        </p:spPr>
        <p:txBody>
          <a:bodyPr lIns="137160" tIns="137160" rIns="137160" bIns="137160"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Font typeface="Arial" panose="020B0604020202020204" pitchFamily="34" charset="0"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9B4AD171-FDB1-4832-A408-7E1BFAC08EE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003984" y="3713258"/>
            <a:ext cx="2057400" cy="2057400"/>
          </a:xfrm>
          <a:solidFill>
            <a:srgbClr val="05C3DE"/>
          </a:solidFill>
        </p:spPr>
        <p:txBody>
          <a:bodyPr lIns="137160" tIns="137160" rIns="137160" bIns="137160"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000">
                <a:solidFill>
                  <a:srgbClr val="002F48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Font typeface="Arial" panose="020B0604020202020204" pitchFamily="34" charset="0"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6206FC4E-6261-5942-8E29-AC8BD3043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298186"/>
            <a:ext cx="10591801" cy="7419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46D77F51-7A63-1041-B455-A3F66B0A319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0100" y="1145196"/>
            <a:ext cx="4876198" cy="1349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As of date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D158A04-20CA-4949-AF59-78214820A2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7914" y="6652137"/>
            <a:ext cx="7176172" cy="208251"/>
          </a:xfrm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 if needed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9CBB1D3B-001F-A846-B181-34016BC7FC2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0099" y="6053328"/>
            <a:ext cx="10401301" cy="457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28E704E-8A82-FB44-BFEC-B5117611B67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</p:spTree>
    <p:extLst>
      <p:ext uri="{BB962C8B-B14F-4D97-AF65-F5344CB8AC3E}">
        <p14:creationId xmlns:p14="http://schemas.microsoft.com/office/powerpoint/2010/main" val="93392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16">
          <p15:clr>
            <a:srgbClr val="A4A3A4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/3 Conten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142D3D7-0180-4430-BBD1-3C723535A83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28264" y="0"/>
            <a:ext cx="4263736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176F1CF-FE42-4D5C-8E41-4EF17946D8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100" y="1371601"/>
            <a:ext cx="6896100" cy="409575"/>
          </a:xfr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6204444-5F64-354E-91D6-5467CE595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298186"/>
            <a:ext cx="6896097" cy="7419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1BA3C79-8C47-C74E-8834-FA89BDFF670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0100" y="1145196"/>
            <a:ext cx="4876198" cy="1349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As of date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2A5F254-7972-9D40-8670-A83ADDA08094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800102" y="1872617"/>
            <a:ext cx="6896097" cy="40252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B3D773CB-7EE5-F740-800A-754A8FC529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0360" y="6652137"/>
            <a:ext cx="4826006" cy="205863"/>
          </a:xfrm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C70ADE46-35DA-1B4D-914E-F87DB8E1FA0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0099" y="6053328"/>
            <a:ext cx="10401301" cy="457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D7BFAE5-5E89-AE44-B7B8-F40F8946724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  <p:sp>
        <p:nvSpPr>
          <p:cNvPr id="20" name="Slide Number">
            <a:extLst>
              <a:ext uri="{FF2B5EF4-FFF2-40B4-BE49-F238E27FC236}">
                <a16:creationId xmlns:a16="http://schemas.microsoft.com/office/drawing/2014/main" id="{4E7DF363-1AAF-CE40-9302-8DCD11967D25}"/>
              </a:ext>
            </a:extLst>
          </p:cNvPr>
          <p:cNvSpPr txBox="1"/>
          <p:nvPr userDrawn="1"/>
        </p:nvSpPr>
        <p:spPr>
          <a:xfrm>
            <a:off x="7555898" y="6628376"/>
            <a:ext cx="365760" cy="22962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fld id="{8EDFB997-4523-4D25-AFCA-51DDD9577CA9}" type="slidenum">
              <a:rPr lang="en-US" sz="900" b="0" kern="1200" smtClean="0">
                <a:solidFill>
                  <a:schemeClr val="tx2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pPr algn="ctr"/>
              <a:t>‹#›</a:t>
            </a:fld>
            <a:endParaRPr lang="en-US" sz="900" b="0" kern="1200" dirty="0">
              <a:solidFill>
                <a:schemeClr val="tx2"/>
              </a:solidFill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95A8B27-3BFE-9C40-B1CA-0321FA8228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972" y="6710041"/>
            <a:ext cx="1611108" cy="66292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4BD07FF-45E6-9545-BAA5-BA044570E2BC}"/>
              </a:ext>
            </a:extLst>
          </p:cNvPr>
          <p:cNvCxnSpPr>
            <a:cxnSpLocks/>
          </p:cNvCxnSpPr>
          <p:nvPr userDrawn="1"/>
        </p:nvCxnSpPr>
        <p:spPr>
          <a:xfrm>
            <a:off x="7555898" y="6628376"/>
            <a:ext cx="0" cy="229624"/>
          </a:xfrm>
          <a:prstGeom prst="line">
            <a:avLst/>
          </a:prstGeom>
          <a:ln w="95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33FD57A-BDB0-1643-8A99-3CD971888C9D}"/>
              </a:ext>
            </a:extLst>
          </p:cNvPr>
          <p:cNvCxnSpPr>
            <a:cxnSpLocks/>
          </p:cNvCxnSpPr>
          <p:nvPr userDrawn="1"/>
        </p:nvCxnSpPr>
        <p:spPr>
          <a:xfrm>
            <a:off x="0" y="6628377"/>
            <a:ext cx="7928264" cy="0"/>
          </a:xfrm>
          <a:prstGeom prst="line">
            <a:avLst/>
          </a:prstGeom>
          <a:ln w="95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71B9807-007B-E84D-B471-CD98A95F640A}"/>
              </a:ext>
            </a:extLst>
          </p:cNvPr>
          <p:cNvSpPr txBox="1"/>
          <p:nvPr userDrawn="1"/>
        </p:nvSpPr>
        <p:spPr>
          <a:xfrm>
            <a:off x="175067" y="6689326"/>
            <a:ext cx="3176332" cy="107722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 algn="l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en-US" sz="700" kern="700" spc="100" baseline="0" dirty="0">
                <a:solidFill>
                  <a:srgbClr val="3B4B59"/>
                </a:solidFill>
              </a:rPr>
              <a:t>T. ROWE PRICE</a:t>
            </a:r>
            <a:endParaRPr lang="en-US" sz="700" b="1" kern="700" spc="100" baseline="0" dirty="0">
              <a:solidFill>
                <a:srgbClr val="3B4B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56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00B64B2E-A820-D141-AF93-3449B992A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298186"/>
            <a:ext cx="10591801" cy="7419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3EFC909-AA96-6345-A067-3AE3C07C762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0100" y="1145196"/>
            <a:ext cx="4876198" cy="1349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As of date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C8690B3-BD4E-634A-B81A-9C84B9B5E1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7914" y="6652137"/>
            <a:ext cx="7176172" cy="208251"/>
          </a:xfrm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 if needed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D12628B4-13D7-D24B-A276-0F5FE23FF9E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0099" y="6053328"/>
            <a:ext cx="10401301" cy="457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EBE488A-9DC4-644C-99CB-53D111A0D7A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</p:spTree>
    <p:extLst>
      <p:ext uri="{BB962C8B-B14F-4D97-AF65-F5344CB8AC3E}">
        <p14:creationId xmlns:p14="http://schemas.microsoft.com/office/powerpoint/2010/main" val="148192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16">
          <p15:clr>
            <a:srgbClr val="A4A3A4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2D3A444-045F-3A4A-885B-F8AB2830913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7914" y="6652137"/>
            <a:ext cx="7176172" cy="208251"/>
          </a:xfrm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 if needed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6F3F9D5-A40F-6C4C-A925-91A2BECD149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0099" y="6053328"/>
            <a:ext cx="10401301" cy="457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9D433EF-1ECB-C240-A646-AE993C7AB8B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</p:spTree>
    <p:extLst>
      <p:ext uri="{BB962C8B-B14F-4D97-AF65-F5344CB8AC3E}">
        <p14:creationId xmlns:p14="http://schemas.microsoft.com/office/powerpoint/2010/main" val="295798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2CBEAE6-C84F-F842-8D2F-E500C7D0FD9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257807940"/>
              </p:ext>
            </p:extLst>
          </p:nvPr>
        </p:nvGraphicFramePr>
        <p:xfrm>
          <a:off x="0" y="1534919"/>
          <a:ext cx="2291508" cy="22954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918">
                  <a:extLst>
                    <a:ext uri="{9D8B030D-6E8A-4147-A177-3AD203B41FA5}">
                      <a16:colId xmlns:a16="http://schemas.microsoft.com/office/drawing/2014/main" val="628359703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805104722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3183802288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1728470798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2565793891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2635794458"/>
                    </a:ext>
                  </a:extLst>
                </a:gridCol>
              </a:tblGrid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114650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909417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817077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309809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212214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695947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EA5F650-B09A-4A4A-8103-9C85FE6F20F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37019592"/>
              </p:ext>
            </p:extLst>
          </p:nvPr>
        </p:nvGraphicFramePr>
        <p:xfrm>
          <a:off x="2280492" y="1534919"/>
          <a:ext cx="2291508" cy="22954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918">
                  <a:extLst>
                    <a:ext uri="{9D8B030D-6E8A-4147-A177-3AD203B41FA5}">
                      <a16:colId xmlns:a16="http://schemas.microsoft.com/office/drawing/2014/main" val="628359703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805104722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3183802288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1728470798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2565793891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2635794458"/>
                    </a:ext>
                  </a:extLst>
                </a:gridCol>
              </a:tblGrid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114650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909417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817077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309809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212214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695947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42B4A24-33C5-B347-809D-AF0BBFC594C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24653601"/>
              </p:ext>
            </p:extLst>
          </p:nvPr>
        </p:nvGraphicFramePr>
        <p:xfrm>
          <a:off x="0" y="3826427"/>
          <a:ext cx="2291508" cy="22954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918">
                  <a:extLst>
                    <a:ext uri="{9D8B030D-6E8A-4147-A177-3AD203B41FA5}">
                      <a16:colId xmlns:a16="http://schemas.microsoft.com/office/drawing/2014/main" val="628359703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805104722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3183802288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1728470798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2565793891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2635794458"/>
                    </a:ext>
                  </a:extLst>
                </a:gridCol>
              </a:tblGrid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114650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909417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817077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309809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212214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695947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6C6D102-98A0-8340-A68C-87EE9E5E17B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124198055"/>
              </p:ext>
            </p:extLst>
          </p:nvPr>
        </p:nvGraphicFramePr>
        <p:xfrm>
          <a:off x="2280492" y="3826427"/>
          <a:ext cx="2291508" cy="22954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918">
                  <a:extLst>
                    <a:ext uri="{9D8B030D-6E8A-4147-A177-3AD203B41FA5}">
                      <a16:colId xmlns:a16="http://schemas.microsoft.com/office/drawing/2014/main" val="628359703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805104722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3183802288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1728470798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2565793891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2635794458"/>
                    </a:ext>
                  </a:extLst>
                </a:gridCol>
              </a:tblGrid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114650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909417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817077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309809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212214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3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695947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B937878-C690-474A-84D6-84879BB57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975" y="433917"/>
            <a:ext cx="597606" cy="597606"/>
          </a:xfrm>
          <a:prstGeom prst="rect">
            <a:avLst/>
          </a:prstGeom>
        </p:spPr>
      </p:pic>
      <p:sp>
        <p:nvSpPr>
          <p:cNvPr id="5" name="Title 12"/>
          <p:cNvSpPr txBox="1">
            <a:spLocks/>
          </p:cNvSpPr>
          <p:nvPr/>
        </p:nvSpPr>
        <p:spPr bwMode="auto">
          <a:xfrm>
            <a:off x="681599" y="3974410"/>
            <a:ext cx="10163895" cy="106408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6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>
                <a:solidFill>
                  <a:srgbClr val="054C70"/>
                </a:solidFill>
              </a:rPr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7BCD1-0033-464F-ADFD-915E9EB768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599" y="6429375"/>
            <a:ext cx="2352675" cy="236537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CID</a:t>
            </a:r>
            <a:br>
              <a:rPr lang="en-US" dirty="0"/>
            </a:br>
            <a:r>
              <a:rPr lang="en-US" dirty="0"/>
              <a:t>LRN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D5E950-F566-4C7E-A0D5-D5D13D910E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FA312B-29CD-3A49-8688-DB758B682E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17" y="658679"/>
            <a:ext cx="1570456" cy="37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0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240AFA7-7687-3044-97AD-46776128375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314222235"/>
              </p:ext>
            </p:extLst>
          </p:nvPr>
        </p:nvGraphicFramePr>
        <p:xfrm>
          <a:off x="0" y="1534919"/>
          <a:ext cx="2291508" cy="22954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918">
                  <a:extLst>
                    <a:ext uri="{9D8B030D-6E8A-4147-A177-3AD203B41FA5}">
                      <a16:colId xmlns:a16="http://schemas.microsoft.com/office/drawing/2014/main" val="628359703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805104722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3183802288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1728470798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2565793891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2635794458"/>
                    </a:ext>
                  </a:extLst>
                </a:gridCol>
              </a:tblGrid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114650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909417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817077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309809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212214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695947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17223BA-E99A-3841-BB5F-226C6F3A0BD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9109105"/>
              </p:ext>
            </p:extLst>
          </p:nvPr>
        </p:nvGraphicFramePr>
        <p:xfrm>
          <a:off x="2280492" y="1534919"/>
          <a:ext cx="2291508" cy="22954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918">
                  <a:extLst>
                    <a:ext uri="{9D8B030D-6E8A-4147-A177-3AD203B41FA5}">
                      <a16:colId xmlns:a16="http://schemas.microsoft.com/office/drawing/2014/main" val="628359703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805104722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3183802288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1728470798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2565793891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2635794458"/>
                    </a:ext>
                  </a:extLst>
                </a:gridCol>
              </a:tblGrid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114650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909417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817077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309809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212214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695947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D1AB01E-C018-FB47-A153-131B23132C6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055916172"/>
              </p:ext>
            </p:extLst>
          </p:nvPr>
        </p:nvGraphicFramePr>
        <p:xfrm>
          <a:off x="0" y="3826427"/>
          <a:ext cx="2291508" cy="22954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918">
                  <a:extLst>
                    <a:ext uri="{9D8B030D-6E8A-4147-A177-3AD203B41FA5}">
                      <a16:colId xmlns:a16="http://schemas.microsoft.com/office/drawing/2014/main" val="628359703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805104722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3183802288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1728470798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2565793891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2635794458"/>
                    </a:ext>
                  </a:extLst>
                </a:gridCol>
              </a:tblGrid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114650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909417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817077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309809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212214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695947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B0DDD9E-E7D8-C44D-95C5-A0A88FC05CC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66269000"/>
              </p:ext>
            </p:extLst>
          </p:nvPr>
        </p:nvGraphicFramePr>
        <p:xfrm>
          <a:off x="2280492" y="3826427"/>
          <a:ext cx="2291508" cy="22954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918">
                  <a:extLst>
                    <a:ext uri="{9D8B030D-6E8A-4147-A177-3AD203B41FA5}">
                      <a16:colId xmlns:a16="http://schemas.microsoft.com/office/drawing/2014/main" val="628359703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805104722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3183802288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1728470798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2565793891"/>
                    </a:ext>
                  </a:extLst>
                </a:gridCol>
                <a:gridCol w="381918">
                  <a:extLst>
                    <a:ext uri="{9D8B030D-6E8A-4147-A177-3AD203B41FA5}">
                      <a16:colId xmlns:a16="http://schemas.microsoft.com/office/drawing/2014/main" val="2635794458"/>
                    </a:ext>
                  </a:extLst>
                </a:gridCol>
              </a:tblGrid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114650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909417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817077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309809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212214"/>
                  </a:ext>
                </a:extLst>
              </a:tr>
              <a:tr h="382573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695947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7AA29B8C-2A49-3449-A0CF-7C32BCD411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975" y="433917"/>
            <a:ext cx="597606" cy="597606"/>
          </a:xfrm>
          <a:prstGeom prst="rect">
            <a:avLst/>
          </a:prstGeom>
        </p:spPr>
      </p:pic>
      <p:sp>
        <p:nvSpPr>
          <p:cNvPr id="5" name="Title 12"/>
          <p:cNvSpPr txBox="1">
            <a:spLocks/>
          </p:cNvSpPr>
          <p:nvPr/>
        </p:nvSpPr>
        <p:spPr bwMode="auto">
          <a:xfrm>
            <a:off x="681599" y="3974410"/>
            <a:ext cx="10163895" cy="106408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6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>
                <a:solidFill>
                  <a:schemeClr val="accent2"/>
                </a:solidFill>
              </a:rPr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7BCD1-0033-464F-ADFD-915E9EB768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599" y="6429375"/>
            <a:ext cx="2352675" cy="236537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CID</a:t>
            </a:r>
            <a:br>
              <a:rPr lang="en-US" dirty="0"/>
            </a:br>
            <a:r>
              <a:rPr lang="en-US" dirty="0"/>
              <a:t>LRN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01D239C-8AB5-45EB-A8E8-3F49AEAB5E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5B35A7-AB4A-454D-AD43-F26F4BD8E3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818" y="658833"/>
            <a:ext cx="1570454" cy="37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5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ADO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13019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8" b="16518"/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4654" y="3429000"/>
            <a:ext cx="10515600" cy="923347"/>
          </a:xfrm>
          <a:prstGeom prst="rect">
            <a:avLst/>
          </a:prstGeom>
        </p:spPr>
        <p:txBody>
          <a:bodyPr/>
          <a:lstStyle>
            <a:lvl1pPr algn="l">
              <a:defRPr sz="4800" b="1" i="1">
                <a:solidFill>
                  <a:schemeClr val="tx1">
                    <a:lumMod val="75000"/>
                    <a:lumOff val="25000"/>
                  </a:schemeClr>
                </a:solidFill>
                <a:latin typeface="Georgia Bold Italic" charset="0"/>
                <a:ea typeface="Georgia Bold Italic" charset="0"/>
                <a:cs typeface="Georgia Bold Italic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13235" y="4165300"/>
            <a:ext cx="7767794" cy="694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24" b="0" i="0">
                <a:latin typeface="Arial Regular" charset="0"/>
                <a:ea typeface="Arial Regular" charset="0"/>
                <a:cs typeface="Arial Regular" charset="0"/>
              </a:defRPr>
            </a:lvl1pPr>
            <a:lvl2pPr marL="609600" indent="0">
              <a:buNone/>
              <a:defRPr>
                <a:latin typeface="Proxima Nova" charset="0"/>
                <a:ea typeface="Proxima Nova" charset="0"/>
                <a:cs typeface="Proxima Nova" charset="0"/>
              </a:defRPr>
            </a:lvl2pPr>
            <a:lvl3pPr marL="1219199" indent="0">
              <a:buNone/>
              <a:defRPr>
                <a:latin typeface="Proxima Nova" charset="0"/>
                <a:ea typeface="Proxima Nova" charset="0"/>
                <a:cs typeface="Proxima Nova" charset="0"/>
              </a:defRPr>
            </a:lvl3pPr>
            <a:lvl4pPr marL="1828799" indent="0">
              <a:buNone/>
              <a:defRPr>
                <a:latin typeface="Proxima Nova" charset="0"/>
                <a:ea typeface="Proxima Nova" charset="0"/>
                <a:cs typeface="Proxima Nova" charset="0"/>
              </a:defRPr>
            </a:lvl4pPr>
            <a:lvl5pPr marL="2438397" indent="0">
              <a:buNone/>
              <a:defRPr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31738" y="4681551"/>
            <a:ext cx="5383025" cy="571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18" b="0" i="0">
                <a:latin typeface="Arial Regular" charset="0"/>
                <a:ea typeface="Arial Regular" charset="0"/>
                <a:cs typeface="Arial Regular" charset="0"/>
              </a:defRPr>
            </a:lvl1pPr>
            <a:lvl2pPr marL="609600" indent="0">
              <a:buNone/>
              <a:defRPr sz="2118" b="0" i="0">
                <a:latin typeface="Proxima Nova" charset="0"/>
                <a:ea typeface="Proxima Nova" charset="0"/>
                <a:cs typeface="Proxima Nova" charset="0"/>
              </a:defRPr>
            </a:lvl2pPr>
            <a:lvl3pPr marL="1219199" indent="0">
              <a:buNone/>
              <a:defRPr sz="2118" b="0" i="0">
                <a:latin typeface="Proxima Nova" charset="0"/>
                <a:ea typeface="Proxima Nova" charset="0"/>
                <a:cs typeface="Proxima Nova" charset="0"/>
              </a:defRPr>
            </a:lvl3pPr>
            <a:lvl4pPr marL="1828799" indent="0">
              <a:buNone/>
              <a:defRPr sz="2118" b="0" i="0">
                <a:latin typeface="Proxima Nova" charset="0"/>
                <a:ea typeface="Proxima Nova" charset="0"/>
                <a:cs typeface="Proxima Nova" charset="0"/>
              </a:defRPr>
            </a:lvl4pPr>
            <a:lvl5pPr marL="2438397" indent="0">
              <a:buNone/>
              <a:defRPr sz="2118" b="0" i="0"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5289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F0F743-35F4-42B7-92EC-DC97F9E2E776}"/>
              </a:ext>
            </a:extLst>
          </p:cNvPr>
          <p:cNvSpPr/>
          <p:nvPr userDrawn="1"/>
        </p:nvSpPr>
        <p:spPr>
          <a:xfrm>
            <a:off x="0" y="6035041"/>
            <a:ext cx="12192000" cy="82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t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4D313-B586-4D53-8887-D2B2DD6D317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40878" y="1371600"/>
            <a:ext cx="5149597" cy="46634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1600"/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This placeholder box is intended to include an image. To place an image here: (1) Copy selected image from Imagery Assets file. (2) Select this placeholder box and Paste image into box. (3) Go to Home &gt; Slides &gt; Reset to move image behind text. (Also, see “Tips for Working with Images” slide.)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604DF40-27BB-404F-88AD-CA0CC8F32C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371600"/>
            <a:ext cx="7040880" cy="4663440"/>
          </a:xfrm>
          <a:solidFill>
            <a:srgbClr val="054C70"/>
          </a:solidFill>
        </p:spPr>
        <p:txBody>
          <a:bodyPr lIns="1005840" tIns="91440" rIns="182880" bIns="91440" anchor="ctr">
            <a:noAutofit/>
          </a:bodyPr>
          <a:lstStyle>
            <a:lvl1pPr>
              <a:lnSpc>
                <a:spcPct val="94000"/>
              </a:lnSpc>
              <a:defRPr sz="3600" cap="all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Divider with image Title 2 lines max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F16D0CC-6C3A-4505-A5D5-ED9711182D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5840" y="4572000"/>
            <a:ext cx="5454595" cy="1219256"/>
          </a:xfrm>
        </p:spPr>
        <p:txBody>
          <a:bodyPr>
            <a:noAutofit/>
          </a:bodyPr>
          <a:lstStyle>
            <a:lvl1pPr marL="285750" indent="-285750">
              <a:spcBef>
                <a:spcPts val="1000"/>
              </a:spcBef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Optional—Agenda items or speaker name</a:t>
            </a:r>
            <a:br>
              <a:rPr lang="en-US" dirty="0"/>
            </a:br>
            <a:r>
              <a:rPr lang="en-US" dirty="0"/>
              <a:t>Arial, regular, 16 </a:t>
            </a:r>
            <a:r>
              <a:rPr lang="en-US" dirty="0" err="1"/>
              <a:t>pt</a:t>
            </a:r>
            <a:r>
              <a:rPr lang="en-US" dirty="0"/>
              <a:t>, white, with or without bullets</a:t>
            </a:r>
            <a:br>
              <a:rPr lang="en-US" dirty="0"/>
            </a:br>
            <a:r>
              <a:rPr lang="en-US" dirty="0"/>
              <a:t>Delete this box if you are not using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0F33E2-9E0C-4DC3-928D-7B77299B35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5840" y="6380958"/>
            <a:ext cx="8699043" cy="171595"/>
          </a:xfrm>
        </p:spPr>
        <p:txBody>
          <a:bodyPr/>
          <a:lstStyle>
            <a:lvl1pPr marL="0" indent="0" algn="l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 if needed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71A65E4-E6C1-40DB-B021-C3D269A80E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139081-1C2E-FF4C-B677-9E9E66F0C9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975" y="433917"/>
            <a:ext cx="597606" cy="59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6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ought bubble_Blue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544137" y="506610"/>
            <a:ext cx="11032843" cy="555394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12" b="0" i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1144563" y="863113"/>
            <a:ext cx="6266955" cy="328358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4763" y="3429000"/>
            <a:ext cx="5085491" cy="923347"/>
          </a:xfrm>
          <a:prstGeom prst="rect">
            <a:avLst/>
          </a:prstGeom>
        </p:spPr>
        <p:txBody>
          <a:bodyPr/>
          <a:lstStyle>
            <a:lvl1pPr algn="l">
              <a:defRPr sz="3177" b="1" i="1">
                <a:solidFill>
                  <a:schemeClr val="tx1">
                    <a:lumMod val="95000"/>
                    <a:lumOff val="5000"/>
                  </a:schemeClr>
                </a:solidFill>
                <a:latin typeface="Georgia Bold Italic" charset="0"/>
                <a:ea typeface="Georgia Bold Italic" charset="0"/>
                <a:cs typeface="Georgia Bold Italic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114763" y="4906710"/>
            <a:ext cx="5085491" cy="694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24" b="0" i="0">
                <a:latin typeface="Arial Regular" charset="0"/>
                <a:ea typeface="Arial Regular" charset="0"/>
                <a:cs typeface="Arial Regular" charset="0"/>
              </a:defRPr>
            </a:lvl1pPr>
            <a:lvl2pPr marL="609600" indent="0">
              <a:buNone/>
              <a:defRPr>
                <a:latin typeface="Proxima Nova" charset="0"/>
                <a:ea typeface="Proxima Nova" charset="0"/>
                <a:cs typeface="Proxima Nova" charset="0"/>
              </a:defRPr>
            </a:lvl2pPr>
            <a:lvl3pPr marL="1219199" indent="0">
              <a:buNone/>
              <a:defRPr>
                <a:latin typeface="Proxima Nova" charset="0"/>
                <a:ea typeface="Proxima Nova" charset="0"/>
                <a:cs typeface="Proxima Nova" charset="0"/>
              </a:defRPr>
            </a:lvl3pPr>
            <a:lvl4pPr marL="1828799" indent="0">
              <a:buNone/>
              <a:defRPr>
                <a:latin typeface="Proxima Nova" charset="0"/>
                <a:ea typeface="Proxima Nova" charset="0"/>
                <a:cs typeface="Proxima Nova" charset="0"/>
              </a:defRPr>
            </a:lvl4pPr>
            <a:lvl5pPr marL="2438397" indent="0">
              <a:buNone/>
              <a:defRPr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33303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ought bubble_Green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544137" y="506610"/>
            <a:ext cx="11032843" cy="555394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12" b="0" i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1144563" y="863113"/>
            <a:ext cx="6266955" cy="328358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4763" y="3429000"/>
            <a:ext cx="5085491" cy="923347"/>
          </a:xfrm>
          <a:prstGeom prst="rect">
            <a:avLst/>
          </a:prstGeom>
        </p:spPr>
        <p:txBody>
          <a:bodyPr/>
          <a:lstStyle>
            <a:lvl1pPr algn="l">
              <a:defRPr sz="3177" b="1" i="1">
                <a:solidFill>
                  <a:schemeClr val="tx1">
                    <a:lumMod val="95000"/>
                    <a:lumOff val="5000"/>
                  </a:schemeClr>
                </a:solidFill>
                <a:latin typeface="Georgia Bold Italic" charset="0"/>
                <a:ea typeface="Georgia Bold Italic" charset="0"/>
                <a:cs typeface="Georgia Bold Italic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114763" y="4906710"/>
            <a:ext cx="5085491" cy="694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24" b="0" i="0">
                <a:latin typeface="Arial Regular" charset="0"/>
                <a:ea typeface="Arial Regular" charset="0"/>
                <a:cs typeface="Arial Regular" charset="0"/>
              </a:defRPr>
            </a:lvl1pPr>
            <a:lvl2pPr marL="609600" indent="0">
              <a:buNone/>
              <a:defRPr>
                <a:latin typeface="Proxima Nova" charset="0"/>
                <a:ea typeface="Proxima Nova" charset="0"/>
                <a:cs typeface="Proxima Nova" charset="0"/>
              </a:defRPr>
            </a:lvl2pPr>
            <a:lvl3pPr marL="1219199" indent="0">
              <a:buNone/>
              <a:defRPr>
                <a:latin typeface="Proxima Nova" charset="0"/>
                <a:ea typeface="Proxima Nova" charset="0"/>
                <a:cs typeface="Proxima Nova" charset="0"/>
              </a:defRPr>
            </a:lvl3pPr>
            <a:lvl4pPr marL="1828799" indent="0">
              <a:buNone/>
              <a:defRPr>
                <a:latin typeface="Proxima Nova" charset="0"/>
                <a:ea typeface="Proxima Nova" charset="0"/>
                <a:cs typeface="Proxima Nova" charset="0"/>
              </a:defRPr>
            </a:lvl4pPr>
            <a:lvl5pPr marL="2438397" indent="0">
              <a:buNone/>
              <a:defRPr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04039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ought bubble_Red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544137" y="506610"/>
            <a:ext cx="11032843" cy="5553949"/>
          </a:xfrm>
          <a:prstGeom prst="rect">
            <a:avLst/>
          </a:prstGeom>
          <a:solidFill>
            <a:srgbClr val="E91A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12" b="0" i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1144563" y="863113"/>
            <a:ext cx="6266955" cy="328358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4763" y="3429000"/>
            <a:ext cx="5085491" cy="923347"/>
          </a:xfrm>
          <a:prstGeom prst="rect">
            <a:avLst/>
          </a:prstGeom>
        </p:spPr>
        <p:txBody>
          <a:bodyPr/>
          <a:lstStyle>
            <a:lvl1pPr algn="l">
              <a:defRPr sz="3177" b="1" i="1">
                <a:solidFill>
                  <a:schemeClr val="tx1">
                    <a:lumMod val="95000"/>
                    <a:lumOff val="5000"/>
                  </a:schemeClr>
                </a:solidFill>
                <a:latin typeface="Georgia Bold Italic" charset="0"/>
                <a:ea typeface="Georgia Bold Italic" charset="0"/>
                <a:cs typeface="Georgia Bold Italic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114763" y="4906710"/>
            <a:ext cx="5085491" cy="694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24" b="0" i="0">
                <a:latin typeface="Arial Regular" charset="0"/>
                <a:ea typeface="Arial Regular" charset="0"/>
                <a:cs typeface="Arial Regular" charset="0"/>
              </a:defRPr>
            </a:lvl1pPr>
            <a:lvl2pPr marL="609600" indent="0">
              <a:buNone/>
              <a:defRPr>
                <a:latin typeface="Proxima Nova" charset="0"/>
                <a:ea typeface="Proxima Nova" charset="0"/>
                <a:cs typeface="Proxima Nova" charset="0"/>
              </a:defRPr>
            </a:lvl2pPr>
            <a:lvl3pPr marL="1219199" indent="0">
              <a:buNone/>
              <a:defRPr>
                <a:latin typeface="Proxima Nova" charset="0"/>
                <a:ea typeface="Proxima Nova" charset="0"/>
                <a:cs typeface="Proxima Nova" charset="0"/>
              </a:defRPr>
            </a:lvl3pPr>
            <a:lvl4pPr marL="1828799" indent="0">
              <a:buNone/>
              <a:defRPr>
                <a:latin typeface="Proxima Nova" charset="0"/>
                <a:ea typeface="Proxima Nova" charset="0"/>
                <a:cs typeface="Proxima Nova" charset="0"/>
              </a:defRPr>
            </a:lvl4pPr>
            <a:lvl5pPr marL="2438397" indent="0">
              <a:buNone/>
              <a:defRPr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57104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ought bubble_Yellow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544137" y="506610"/>
            <a:ext cx="11032843" cy="555394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12" b="0" i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1144563" y="863113"/>
            <a:ext cx="6266955" cy="328358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4763" y="3429000"/>
            <a:ext cx="5085491" cy="923347"/>
          </a:xfrm>
          <a:prstGeom prst="rect">
            <a:avLst/>
          </a:prstGeom>
        </p:spPr>
        <p:txBody>
          <a:bodyPr/>
          <a:lstStyle>
            <a:lvl1pPr algn="l">
              <a:defRPr sz="3177" b="1" i="1">
                <a:solidFill>
                  <a:schemeClr val="tx1">
                    <a:lumMod val="95000"/>
                    <a:lumOff val="5000"/>
                  </a:schemeClr>
                </a:solidFill>
                <a:latin typeface="Georgia Bold Italic" charset="0"/>
                <a:ea typeface="Georgia Bold Italic" charset="0"/>
                <a:cs typeface="Georgia Bold Italic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114763" y="4906710"/>
            <a:ext cx="5085491" cy="694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24" b="0" i="0">
                <a:latin typeface="Arial Regular" charset="0"/>
                <a:ea typeface="Arial Regular" charset="0"/>
                <a:cs typeface="Arial Regular" charset="0"/>
              </a:defRPr>
            </a:lvl1pPr>
            <a:lvl2pPr marL="609600" indent="0">
              <a:buNone/>
              <a:defRPr>
                <a:latin typeface="Proxima Nova" charset="0"/>
                <a:ea typeface="Proxima Nova" charset="0"/>
                <a:cs typeface="Proxima Nova" charset="0"/>
              </a:defRPr>
            </a:lvl2pPr>
            <a:lvl3pPr marL="1219199" indent="0">
              <a:buNone/>
              <a:defRPr>
                <a:latin typeface="Proxima Nova" charset="0"/>
                <a:ea typeface="Proxima Nova" charset="0"/>
                <a:cs typeface="Proxima Nova" charset="0"/>
              </a:defRPr>
            </a:lvl3pPr>
            <a:lvl4pPr marL="1828799" indent="0">
              <a:buNone/>
              <a:defRPr>
                <a:latin typeface="Proxima Nova" charset="0"/>
                <a:ea typeface="Proxima Nova" charset="0"/>
                <a:cs typeface="Proxima Nova" charset="0"/>
              </a:defRPr>
            </a:lvl4pPr>
            <a:lvl5pPr marL="2438397" indent="0">
              <a:buNone/>
              <a:defRPr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49755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21601" y="5227601"/>
            <a:ext cx="4472732" cy="735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5714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Fron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vert="horz"/>
          <a:lstStyle>
            <a:lvl1pPr>
              <a:defRPr b="0" i="0">
                <a:latin typeface="Arial Regular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/>
          <p:nvPr/>
        </p:nvSpPr>
        <p:spPr>
          <a:xfrm>
            <a:off x="331995" y="256822"/>
            <a:ext cx="11589073" cy="5923844"/>
          </a:xfrm>
          <a:prstGeom prst="rect">
            <a:avLst/>
          </a:prstGeom>
          <a:solidFill>
            <a:srgbClr val="29B6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Regular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47469" y="4758267"/>
            <a:ext cx="4679561" cy="10578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Regular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70502" y="6307667"/>
            <a:ext cx="6625167" cy="3889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Regular" charset="0"/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326490" y="4814713"/>
            <a:ext cx="4457857" cy="457201"/>
          </a:xfrm>
          <a:prstGeom prst="rect">
            <a:avLst/>
          </a:prstGeom>
        </p:spPr>
        <p:txBody>
          <a:bodyPr vert="horz" wrap="none"/>
          <a:lstStyle>
            <a:lvl1pPr marL="0" indent="0">
              <a:buNone/>
              <a:defRPr sz="2800" b="1" i="1" baseline="0">
                <a:latin typeface="Georgia Bold Italic" charset="0"/>
                <a:ea typeface="Georgia Bold Italic" charset="0"/>
                <a:cs typeface="Georgia Bold Italic" charset="0"/>
              </a:defRPr>
            </a:lvl1pPr>
          </a:lstStyle>
          <a:p>
            <a:pPr lvl="0"/>
            <a:r>
              <a:rPr lang="en-US"/>
              <a:t>Main Headline Title 1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7320847" y="5260629"/>
            <a:ext cx="4463500" cy="406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 baseline="0">
                <a:latin typeface="Georgia Regular" charset="0"/>
                <a:cs typeface="Georgia Regular" charset="0"/>
              </a:defRPr>
            </a:lvl1pPr>
          </a:lstStyle>
          <a:p>
            <a:pPr marL="0" indent="0">
              <a:buNone/>
            </a:pPr>
            <a:r>
              <a:rPr lang="en-US" sz="2400">
                <a:latin typeface="Adelle PE"/>
                <a:cs typeface="Adelle PE"/>
              </a:rPr>
              <a:t>Sub Headline Title 2</a:t>
            </a:r>
          </a:p>
        </p:txBody>
      </p:sp>
    </p:spTree>
    <p:extLst>
      <p:ext uri="{BB962C8B-B14F-4D97-AF65-F5344CB8AC3E}">
        <p14:creationId xmlns:p14="http://schemas.microsoft.com/office/powerpoint/2010/main" val="33969148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 Fron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5599" y="270935"/>
            <a:ext cx="11565468" cy="5909733"/>
          </a:xfrm>
          <a:prstGeom prst="rect">
            <a:avLst/>
          </a:prstGeom>
          <a:solidFill>
            <a:srgbClr val="55B6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Regular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47469" y="4758267"/>
            <a:ext cx="4679561" cy="10578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Regular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70502" y="6307667"/>
            <a:ext cx="6625167" cy="3889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Regular" charset="0"/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326490" y="4814713"/>
            <a:ext cx="4457857" cy="457201"/>
          </a:xfrm>
          <a:prstGeom prst="rect">
            <a:avLst/>
          </a:prstGeom>
        </p:spPr>
        <p:txBody>
          <a:bodyPr vert="horz" wrap="none"/>
          <a:lstStyle>
            <a:lvl1pPr marL="0" indent="0">
              <a:buNone/>
              <a:defRPr sz="2800" b="1" i="1" baseline="0">
                <a:latin typeface="Georgia Bold Italic" charset="0"/>
                <a:ea typeface="Georgia Bold Italic" charset="0"/>
                <a:cs typeface="Georgia Bold Italic" charset="0"/>
              </a:defRPr>
            </a:lvl1pPr>
          </a:lstStyle>
          <a:p>
            <a:pPr lvl="0"/>
            <a:r>
              <a:rPr lang="en-US"/>
              <a:t>Main Headline Title 1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7320847" y="5260629"/>
            <a:ext cx="4463500" cy="406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 baseline="0">
                <a:latin typeface="Georgia Regular" charset="0"/>
                <a:cs typeface="Georgia Regular" charset="0"/>
              </a:defRPr>
            </a:lvl1pPr>
          </a:lstStyle>
          <a:p>
            <a:pPr marL="0" indent="0">
              <a:buNone/>
            </a:pPr>
            <a:r>
              <a:rPr lang="en-US" sz="2400">
                <a:latin typeface="Adelle PE"/>
                <a:cs typeface="Adelle PE"/>
              </a:rPr>
              <a:t>Sub Headline Title 2</a:t>
            </a:r>
          </a:p>
        </p:txBody>
      </p:sp>
    </p:spTree>
    <p:extLst>
      <p:ext uri="{BB962C8B-B14F-4D97-AF65-F5344CB8AC3E}">
        <p14:creationId xmlns:p14="http://schemas.microsoft.com/office/powerpoint/2010/main" val="24769524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d Fron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vert="horz"/>
          <a:lstStyle>
            <a:lvl1pPr>
              <a:defRPr b="0" i="0">
                <a:latin typeface="Arial Regular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/>
          <p:nvPr/>
        </p:nvSpPr>
        <p:spPr>
          <a:xfrm>
            <a:off x="338667" y="254002"/>
            <a:ext cx="11582400" cy="5926667"/>
          </a:xfrm>
          <a:prstGeom prst="rect">
            <a:avLst/>
          </a:prstGeom>
          <a:solidFill>
            <a:srgbClr val="E91A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Regular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47469" y="4758267"/>
            <a:ext cx="4679561" cy="10578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Regular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70502" y="6307667"/>
            <a:ext cx="6625167" cy="3889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Regular" charset="0"/>
            </a:endParaRP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326490" y="4814713"/>
            <a:ext cx="4457857" cy="457201"/>
          </a:xfrm>
          <a:prstGeom prst="rect">
            <a:avLst/>
          </a:prstGeom>
        </p:spPr>
        <p:txBody>
          <a:bodyPr vert="horz" wrap="none"/>
          <a:lstStyle>
            <a:lvl1pPr marL="0" indent="0">
              <a:buNone/>
              <a:defRPr sz="2800" b="1" i="1" baseline="0">
                <a:latin typeface="Georgia Bold Italic" charset="0"/>
                <a:ea typeface="Georgia Bold Italic" charset="0"/>
                <a:cs typeface="Georgia Bold Italic" charset="0"/>
              </a:defRPr>
            </a:lvl1pPr>
          </a:lstStyle>
          <a:p>
            <a:pPr lvl="0"/>
            <a:r>
              <a:rPr lang="en-US"/>
              <a:t>Main Headline Title 1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7320847" y="5260629"/>
            <a:ext cx="4463500" cy="406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 baseline="0">
                <a:latin typeface="Georgia Regular" charset="0"/>
                <a:cs typeface="Georgia Regular" charset="0"/>
              </a:defRPr>
            </a:lvl1pPr>
          </a:lstStyle>
          <a:p>
            <a:pPr marL="0" indent="0">
              <a:buNone/>
            </a:pPr>
            <a:r>
              <a:rPr lang="en-US" sz="2400">
                <a:latin typeface="Adelle PE"/>
                <a:cs typeface="Adelle PE"/>
              </a:rPr>
              <a:t>Sub Headline Title 2</a:t>
            </a:r>
          </a:p>
        </p:txBody>
      </p:sp>
    </p:spTree>
    <p:extLst>
      <p:ext uri="{BB962C8B-B14F-4D97-AF65-F5344CB8AC3E}">
        <p14:creationId xmlns:p14="http://schemas.microsoft.com/office/powerpoint/2010/main" val="29636067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old Fron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1735" y="270936"/>
            <a:ext cx="11599333" cy="5943599"/>
          </a:xfrm>
          <a:prstGeom prst="rect">
            <a:avLst/>
          </a:prstGeom>
          <a:solidFill>
            <a:srgbClr val="FAD1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Regular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47469" y="4758267"/>
            <a:ext cx="4679561" cy="10578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Regular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70502" y="6307667"/>
            <a:ext cx="6625167" cy="3889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Regular" charset="0"/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326490" y="4814713"/>
            <a:ext cx="4457857" cy="457201"/>
          </a:xfrm>
          <a:prstGeom prst="rect">
            <a:avLst/>
          </a:prstGeom>
        </p:spPr>
        <p:txBody>
          <a:bodyPr vert="horz" wrap="none"/>
          <a:lstStyle>
            <a:lvl1pPr marL="0" indent="0">
              <a:buNone/>
              <a:defRPr sz="2800" b="1" i="1" baseline="0">
                <a:latin typeface="Georgia Bold Italic" charset="0"/>
                <a:ea typeface="Georgia Bold Italic" charset="0"/>
                <a:cs typeface="Georgia Bold Italic" charset="0"/>
              </a:defRPr>
            </a:lvl1pPr>
          </a:lstStyle>
          <a:p>
            <a:pPr lvl="0"/>
            <a:r>
              <a:rPr lang="en-US"/>
              <a:t>Main Headline Title 1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7320847" y="5260629"/>
            <a:ext cx="4463500" cy="406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 baseline="0">
                <a:latin typeface="Georgia Regular" charset="0"/>
                <a:cs typeface="Georgia Regular" charset="0"/>
              </a:defRPr>
            </a:lvl1pPr>
          </a:lstStyle>
          <a:p>
            <a:pPr marL="0" indent="0">
              <a:buNone/>
            </a:pPr>
            <a:r>
              <a:rPr lang="en-US" sz="2400">
                <a:latin typeface="Adelle PE"/>
                <a:cs typeface="Adelle PE"/>
              </a:rPr>
              <a:t>Sub Headline Title 2</a:t>
            </a:r>
          </a:p>
        </p:txBody>
      </p:sp>
    </p:spTree>
    <p:extLst>
      <p:ext uri="{BB962C8B-B14F-4D97-AF65-F5344CB8AC3E}">
        <p14:creationId xmlns:p14="http://schemas.microsoft.com/office/powerpoint/2010/main" val="12615533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tern Front Cover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" t="15083" r="13118" b="9343"/>
          <a:stretch/>
        </p:blipFill>
        <p:spPr>
          <a:xfrm>
            <a:off x="355527" y="296703"/>
            <a:ext cx="11428820" cy="58698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70502" y="6307667"/>
            <a:ext cx="6625167" cy="3889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094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B0B8B5B-EE47-4D50-98F7-5AC203611DE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371600"/>
            <a:ext cx="12192000" cy="468153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1600"/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This placeholder box is intended to include an image. To place an image here: (1) Copy selected image from Imagery Assets file. (2) Select this placeholder box and Paste image into box. (3) Go to Home &gt; Slides &gt; Reset to move image behind text. (Also, see “Tips for Working with Images” slide.)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1240CCD-B8BA-4558-BCDB-D4BE8E9F01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099" y="1883569"/>
            <a:ext cx="5105400" cy="3657600"/>
          </a:xfrm>
          <a:solidFill>
            <a:srgbClr val="FFFFFF">
              <a:alpha val="89000"/>
            </a:srgbClr>
          </a:solidFill>
        </p:spPr>
        <p:txBody>
          <a:bodyPr lIns="365760" tIns="365760" rIns="365760" bIns="365760"/>
          <a:lstStyle>
            <a:lvl1pPr marL="0" indent="0">
              <a:buNone/>
              <a:defRPr sz="1600" cap="all" baseline="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6D5E09B-88C1-42BC-BCF4-7AFEF5D756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79048" y="2624837"/>
            <a:ext cx="4372851" cy="2567273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0D481EAD-00F0-1146-97E0-E5ABD1B58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1" y="298186"/>
            <a:ext cx="10591801" cy="7419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F1A32003-AEE6-5648-BA21-99229DC2B8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0099" y="6053328"/>
            <a:ext cx="10401301" cy="457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934E3C0-D107-9E41-BBED-5A909FE97E0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C61BF390-F232-CD4B-9FE4-1AE2784278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7914" y="6652137"/>
            <a:ext cx="7176172" cy="208251"/>
          </a:xfrm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274125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2" t="471" r="2174" b="-1"/>
          <a:stretch/>
        </p:blipFill>
        <p:spPr>
          <a:xfrm>
            <a:off x="324556" y="225778"/>
            <a:ext cx="11542888" cy="59665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70502" y="6307667"/>
            <a:ext cx="6625167" cy="3889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1159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904984" y="196516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0" i="0">
              <a:latin typeface="Arial Regular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73566" y="6172200"/>
            <a:ext cx="11108839" cy="0"/>
          </a:xfrm>
          <a:prstGeom prst="line">
            <a:avLst/>
          </a:prstGeom>
          <a:ln w="3175" cmpd="sng">
            <a:solidFill>
              <a:srgbClr val="BFBFB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17689" y="850743"/>
            <a:ext cx="0" cy="5181600"/>
          </a:xfrm>
          <a:prstGeom prst="line">
            <a:avLst/>
          </a:prstGeom>
          <a:ln w="3175" cmpd="sng">
            <a:solidFill>
              <a:srgbClr val="BFBFB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526828" y="6349396"/>
            <a:ext cx="93654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F756008-E062-6442-8C47-4B76E5230611}" type="slidenum">
              <a:rPr lang="en-US" sz="1333" b="0" i="0" smtClean="0">
                <a:latin typeface="Arial Regular" charset="0"/>
                <a:cs typeface="Arial Regular" charset="0"/>
              </a:rPr>
              <a:pPr/>
              <a:t>‹#›</a:t>
            </a:fld>
            <a:endParaRPr lang="en-US" sz="1333" b="0" i="0">
              <a:latin typeface="Arial Regular" charset="0"/>
              <a:cs typeface="Arial Regular" charset="0"/>
            </a:endParaRPr>
          </a:p>
        </p:txBody>
      </p:sp>
      <p:sp>
        <p:nvSpPr>
          <p:cNvPr id="105" name="Text Placeholder 10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897467"/>
            <a:ext cx="2472267" cy="4978400"/>
          </a:xfrm>
          <a:prstGeom prst="rect">
            <a:avLst/>
          </a:prstGeom>
        </p:spPr>
        <p:txBody>
          <a:bodyPr vert="horz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4267" b="0" i="0" baseline="0">
                <a:latin typeface="Arial Regular" charset="0"/>
                <a:cs typeface="Arial Regular" charset="0"/>
              </a:defRPr>
            </a:lvl1pPr>
          </a:lstStyle>
          <a:p>
            <a:pPr algn="l"/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Please paste your body text into this left hand side column. This text box should contain data to support your imagery on the right side. </a:t>
            </a:r>
          </a:p>
          <a:p>
            <a:pPr algn="l"/>
            <a:endParaRPr lang="en-US" sz="1867">
              <a:solidFill>
                <a:schemeClr val="tx1"/>
              </a:solidFill>
              <a:latin typeface="Proxima Nova Light"/>
              <a:cs typeface="Proxima Nova Light"/>
            </a:endParaRPr>
          </a:p>
          <a:p>
            <a:pPr algn="l"/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This font is called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Proxima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Nova Light.</a:t>
            </a:r>
          </a:p>
          <a:p>
            <a:pPr algn="l"/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The size of the font is set at fourteen points. As you can see, the text is very legible, and clear on any wide screen. 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476559" y="142125"/>
            <a:ext cx="3768876" cy="390072"/>
          </a:xfrm>
          <a:prstGeom prst="rect">
            <a:avLst/>
          </a:prstGeom>
        </p:spPr>
        <p:txBody>
          <a:bodyPr vert="horz"/>
          <a:lstStyle>
            <a:lvl1pPr algn="l">
              <a:defRPr sz="2133" b="1" i="1" baseline="0">
                <a:solidFill>
                  <a:srgbClr val="7A7979"/>
                </a:solidFill>
                <a:latin typeface="Georgia Bold Italic" charset="0"/>
                <a:ea typeface="Georgia Bold Italic" charset="0"/>
                <a:cs typeface="Georgia Bold Italic" charset="0"/>
              </a:defRPr>
            </a:lvl1pPr>
          </a:lstStyle>
          <a:p>
            <a:r>
              <a:rPr lang="en-US"/>
              <a:t>Main Header Title</a:t>
            </a:r>
          </a:p>
        </p:txBody>
      </p:sp>
      <p:cxnSp>
        <p:nvCxnSpPr>
          <p:cNvPr id="75" name="Straight Connector 74"/>
          <p:cNvCxnSpPr/>
          <p:nvPr/>
        </p:nvCxnSpPr>
        <p:spPr>
          <a:xfrm>
            <a:off x="483809" y="675876"/>
            <a:ext cx="11082464" cy="0"/>
          </a:xfrm>
          <a:prstGeom prst="line">
            <a:avLst/>
          </a:prstGeom>
          <a:ln w="3175" cmpd="sng">
            <a:solidFill>
              <a:srgbClr val="BFBFB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3490632" y="897872"/>
            <a:ext cx="8092048" cy="497821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  <a:ea typeface="Arial Regular" charset="0"/>
                <a:cs typeface="Arial Regular" charset="0"/>
              </a:defRPr>
            </a:lvl1pPr>
            <a:lvl2pPr>
              <a:defRPr b="0" i="0">
                <a:latin typeface="Arial Regular" charset="0"/>
                <a:ea typeface="Arial Regular" charset="0"/>
                <a:cs typeface="Arial Regular" charset="0"/>
              </a:defRPr>
            </a:lvl2pPr>
            <a:lvl3pPr>
              <a:defRPr b="0" i="0">
                <a:latin typeface="Arial Regular" charset="0"/>
                <a:ea typeface="Arial Regular" charset="0"/>
                <a:cs typeface="Arial Regular" charset="0"/>
              </a:defRPr>
            </a:lvl3pPr>
            <a:lvl4pPr>
              <a:defRPr b="0" i="0">
                <a:latin typeface="Arial Regular" charset="0"/>
                <a:ea typeface="Arial Regular" charset="0"/>
                <a:cs typeface="Arial Regular" charset="0"/>
              </a:defRPr>
            </a:lvl4pPr>
            <a:lvl5pPr>
              <a:defRPr b="0" i="0">
                <a:latin typeface="Arial Regular" charset="0"/>
                <a:ea typeface="Arial Regular" charset="0"/>
                <a:cs typeface="Arial Regular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77583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s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904984" y="196516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0" i="0">
              <a:latin typeface="Arial Regular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110432" y="838200"/>
            <a:ext cx="0" cy="5181600"/>
          </a:xfrm>
          <a:prstGeom prst="line">
            <a:avLst/>
          </a:prstGeom>
          <a:ln w="3175" cmpd="sng">
            <a:solidFill>
              <a:srgbClr val="BFBFB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526828" y="6349396"/>
            <a:ext cx="93654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F756008-E062-6442-8C47-4B76E5230611}" type="slidenum">
              <a:rPr lang="en-US" sz="1333" b="0" i="0" smtClean="0">
                <a:latin typeface="Arial Regular" charset="0"/>
                <a:cs typeface="Arial Regular" charset="0"/>
              </a:rPr>
              <a:pPr/>
              <a:t>‹#›</a:t>
            </a:fld>
            <a:endParaRPr lang="en-US" sz="1333" b="0" i="0">
              <a:latin typeface="Arial Regular" charset="0"/>
              <a:cs typeface="Arial Regular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473566" y="6172200"/>
            <a:ext cx="11108839" cy="0"/>
          </a:xfrm>
          <a:prstGeom prst="line">
            <a:avLst/>
          </a:prstGeom>
          <a:ln w="3175" cmpd="sng">
            <a:solidFill>
              <a:srgbClr val="BFBFB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426651" y="1069759"/>
            <a:ext cx="5198533" cy="4876800"/>
          </a:xfrm>
          <a:prstGeom prst="rect">
            <a:avLst/>
          </a:prstGeom>
        </p:spPr>
        <p:txBody>
          <a:bodyPr vert="horz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baseline="0">
                <a:latin typeface="Arial Regular" charset="0"/>
                <a:cs typeface="Arial Regular" charset="0"/>
              </a:defRPr>
            </a:lvl1pPr>
          </a:lstStyle>
          <a:p>
            <a:pPr algn="l"/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Please paste your body text into this column. This left hand text box column should contain data to visually support your image, diagram,     or graphic to the right hand side. </a:t>
            </a:r>
          </a:p>
          <a:p>
            <a:pPr algn="l"/>
            <a:endParaRPr lang="en-US" sz="1867">
              <a:solidFill>
                <a:schemeClr val="tx1"/>
              </a:solidFill>
              <a:latin typeface="Proxima Nova Light"/>
              <a:cs typeface="Proxima Nova Light"/>
            </a:endParaRPr>
          </a:p>
          <a:p>
            <a:pPr algn="l"/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This font is called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Proxima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Nova Light. The size of the type in this column is set fourteen points. The text at this point size is very legible and clear on any flat screen or a digital projector. </a:t>
            </a:r>
          </a:p>
          <a:p>
            <a:pPr algn="l"/>
            <a:endParaRPr lang="en-US" sz="1867">
              <a:solidFill>
                <a:schemeClr val="tx1"/>
              </a:solidFill>
              <a:latin typeface="Proxima Nova Light"/>
              <a:cs typeface="Proxima Nova Light"/>
            </a:endParaRPr>
          </a:p>
          <a:p>
            <a:pPr algn="l"/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Lorem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ipsum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dolor sit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amet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,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consectetur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adipiscing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elit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,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sed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do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eiusmod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tempor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indididunt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ut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labore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et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dolore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magna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aliqua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.    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Ut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enim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ad minim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veniam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,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quis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nostrud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exercitation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ullamco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laboris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nisi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ut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aliquip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         ex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ea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commodo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consequat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. 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47925" y="1069130"/>
            <a:ext cx="5016500" cy="491066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b="0" i="0" baseline="0">
                <a:latin typeface="Arial Regular" charset="0"/>
                <a:cs typeface="Arial Regular" charset="0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83809" y="675876"/>
            <a:ext cx="11082464" cy="0"/>
          </a:xfrm>
          <a:prstGeom prst="line">
            <a:avLst/>
          </a:prstGeom>
          <a:ln w="3175" cmpd="sng">
            <a:solidFill>
              <a:srgbClr val="BFBFB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0"/>
          <p:cNvSpPr>
            <a:spLocks noGrp="1"/>
          </p:cNvSpPr>
          <p:nvPr>
            <p:ph type="title" hasCustomPrompt="1"/>
          </p:nvPr>
        </p:nvSpPr>
        <p:spPr>
          <a:xfrm>
            <a:off x="476559" y="142125"/>
            <a:ext cx="3768876" cy="390072"/>
          </a:xfrm>
          <a:prstGeom prst="rect">
            <a:avLst/>
          </a:prstGeom>
        </p:spPr>
        <p:txBody>
          <a:bodyPr vert="horz"/>
          <a:lstStyle>
            <a:lvl1pPr algn="l">
              <a:defRPr sz="2133" b="1" i="1" baseline="0">
                <a:solidFill>
                  <a:srgbClr val="7A7979"/>
                </a:solidFill>
                <a:latin typeface="Georgia Bold Italic" charset="0"/>
                <a:ea typeface="Georgia Bold Italic" charset="0"/>
                <a:cs typeface="Georgia Bold Italic" charset="0"/>
              </a:defRPr>
            </a:lvl1pPr>
          </a:lstStyle>
          <a:p>
            <a:r>
              <a:rPr lang="en-US"/>
              <a:t>Main Header Title</a:t>
            </a:r>
          </a:p>
        </p:txBody>
      </p:sp>
    </p:spTree>
    <p:extLst>
      <p:ext uri="{BB962C8B-B14F-4D97-AF65-F5344CB8AC3E}">
        <p14:creationId xmlns:p14="http://schemas.microsoft.com/office/powerpoint/2010/main" val="2264243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evron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2556812" y="210716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0" i="0">
              <a:latin typeface="Arial Regular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79221" y="976373"/>
            <a:ext cx="2503953" cy="65936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33" b="0" i="0">
                <a:solidFill>
                  <a:schemeClr val="bg1"/>
                </a:solidFill>
                <a:latin typeface="Arial Regular" charset="0"/>
                <a:cs typeface="Arial Regular" charset="0"/>
              </a:rPr>
              <a:t>B Quadrant Topic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8031" y="249830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0" i="0">
              <a:latin typeface="Arial Regular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860453" y="4160908"/>
            <a:ext cx="8588664" cy="11843"/>
          </a:xfrm>
          <a:prstGeom prst="line">
            <a:avLst/>
          </a:prstGeom>
          <a:ln w="3175" cmpd="sng">
            <a:solidFill>
              <a:srgbClr val="E91A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9" idx="2"/>
          </p:cNvCxnSpPr>
          <p:nvPr/>
        </p:nvCxnSpPr>
        <p:spPr>
          <a:xfrm>
            <a:off x="2880813" y="3237368"/>
            <a:ext cx="8557988" cy="9733"/>
          </a:xfrm>
          <a:prstGeom prst="line">
            <a:avLst/>
          </a:prstGeom>
          <a:ln w="3175" cmpd="sng">
            <a:solidFill>
              <a:srgbClr val="E91A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718367" y="3219854"/>
            <a:ext cx="2162460" cy="1438960"/>
          </a:xfrm>
          <a:custGeom>
            <a:avLst/>
            <a:gdLst>
              <a:gd name="connsiteX0" fmla="*/ 0 w 1727200"/>
              <a:gd name="connsiteY0" fmla="*/ 0 h 844550"/>
              <a:gd name="connsiteX1" fmla="*/ 850900 w 1727200"/>
              <a:gd name="connsiteY1" fmla="*/ 374650 h 844550"/>
              <a:gd name="connsiteX2" fmla="*/ 1727200 w 1727200"/>
              <a:gd name="connsiteY2" fmla="*/ 6350 h 844550"/>
              <a:gd name="connsiteX3" fmla="*/ 1727200 w 1727200"/>
              <a:gd name="connsiteY3" fmla="*/ 508000 h 844550"/>
              <a:gd name="connsiteX4" fmla="*/ 863600 w 1727200"/>
              <a:gd name="connsiteY4" fmla="*/ 844550 h 844550"/>
              <a:gd name="connsiteX5" fmla="*/ 31750 w 1727200"/>
              <a:gd name="connsiteY5" fmla="*/ 527050 h 844550"/>
              <a:gd name="connsiteX6" fmla="*/ 0 w 1727200"/>
              <a:gd name="connsiteY6" fmla="*/ 0 h 844550"/>
              <a:gd name="connsiteX0" fmla="*/ 0 w 1727200"/>
              <a:gd name="connsiteY0" fmla="*/ 0 h 844550"/>
              <a:gd name="connsiteX1" fmla="*/ 850900 w 1727200"/>
              <a:gd name="connsiteY1" fmla="*/ 374650 h 844550"/>
              <a:gd name="connsiteX2" fmla="*/ 1727200 w 1727200"/>
              <a:gd name="connsiteY2" fmla="*/ 6350 h 844550"/>
              <a:gd name="connsiteX3" fmla="*/ 1727200 w 1727200"/>
              <a:gd name="connsiteY3" fmla="*/ 508000 h 844550"/>
              <a:gd name="connsiteX4" fmla="*/ 863600 w 1727200"/>
              <a:gd name="connsiteY4" fmla="*/ 844550 h 844550"/>
              <a:gd name="connsiteX5" fmla="*/ 6350 w 1727200"/>
              <a:gd name="connsiteY5" fmla="*/ 533400 h 844550"/>
              <a:gd name="connsiteX6" fmla="*/ 0 w 1727200"/>
              <a:gd name="connsiteY6" fmla="*/ 0 h 844550"/>
              <a:gd name="connsiteX0" fmla="*/ 0 w 1727200"/>
              <a:gd name="connsiteY0" fmla="*/ 0 h 844550"/>
              <a:gd name="connsiteX1" fmla="*/ 850900 w 1727200"/>
              <a:gd name="connsiteY1" fmla="*/ 374650 h 844550"/>
              <a:gd name="connsiteX2" fmla="*/ 1727200 w 1727200"/>
              <a:gd name="connsiteY2" fmla="*/ 6350 h 844550"/>
              <a:gd name="connsiteX3" fmla="*/ 1708150 w 1727200"/>
              <a:gd name="connsiteY3" fmla="*/ 571500 h 844550"/>
              <a:gd name="connsiteX4" fmla="*/ 863600 w 1727200"/>
              <a:gd name="connsiteY4" fmla="*/ 844550 h 844550"/>
              <a:gd name="connsiteX5" fmla="*/ 6350 w 1727200"/>
              <a:gd name="connsiteY5" fmla="*/ 533400 h 844550"/>
              <a:gd name="connsiteX6" fmla="*/ 0 w 1727200"/>
              <a:gd name="connsiteY6" fmla="*/ 0 h 844550"/>
              <a:gd name="connsiteX0" fmla="*/ 0 w 1727200"/>
              <a:gd name="connsiteY0" fmla="*/ 0 h 844550"/>
              <a:gd name="connsiteX1" fmla="*/ 850900 w 1727200"/>
              <a:gd name="connsiteY1" fmla="*/ 374650 h 844550"/>
              <a:gd name="connsiteX2" fmla="*/ 1727200 w 1727200"/>
              <a:gd name="connsiteY2" fmla="*/ 6350 h 844550"/>
              <a:gd name="connsiteX3" fmla="*/ 1708150 w 1727200"/>
              <a:gd name="connsiteY3" fmla="*/ 463550 h 844550"/>
              <a:gd name="connsiteX4" fmla="*/ 863600 w 1727200"/>
              <a:gd name="connsiteY4" fmla="*/ 844550 h 844550"/>
              <a:gd name="connsiteX5" fmla="*/ 6350 w 1727200"/>
              <a:gd name="connsiteY5" fmla="*/ 533400 h 844550"/>
              <a:gd name="connsiteX6" fmla="*/ 0 w 1727200"/>
              <a:gd name="connsiteY6" fmla="*/ 0 h 844550"/>
              <a:gd name="connsiteX0" fmla="*/ 0 w 1727200"/>
              <a:gd name="connsiteY0" fmla="*/ 0 h 844550"/>
              <a:gd name="connsiteX1" fmla="*/ 850900 w 1727200"/>
              <a:gd name="connsiteY1" fmla="*/ 374650 h 844550"/>
              <a:gd name="connsiteX2" fmla="*/ 1727200 w 1727200"/>
              <a:gd name="connsiteY2" fmla="*/ 6350 h 844550"/>
              <a:gd name="connsiteX3" fmla="*/ 1727200 w 1727200"/>
              <a:gd name="connsiteY3" fmla="*/ 450850 h 844550"/>
              <a:gd name="connsiteX4" fmla="*/ 863600 w 1727200"/>
              <a:gd name="connsiteY4" fmla="*/ 844550 h 844550"/>
              <a:gd name="connsiteX5" fmla="*/ 6350 w 1727200"/>
              <a:gd name="connsiteY5" fmla="*/ 533400 h 844550"/>
              <a:gd name="connsiteX6" fmla="*/ 0 w 1727200"/>
              <a:gd name="connsiteY6" fmla="*/ 0 h 844550"/>
              <a:gd name="connsiteX0" fmla="*/ 0 w 1727200"/>
              <a:gd name="connsiteY0" fmla="*/ 0 h 844550"/>
              <a:gd name="connsiteX1" fmla="*/ 850900 w 1727200"/>
              <a:gd name="connsiteY1" fmla="*/ 374650 h 844550"/>
              <a:gd name="connsiteX2" fmla="*/ 1727200 w 1727200"/>
              <a:gd name="connsiteY2" fmla="*/ 6350 h 844550"/>
              <a:gd name="connsiteX3" fmla="*/ 1727200 w 1727200"/>
              <a:gd name="connsiteY3" fmla="*/ 450850 h 844550"/>
              <a:gd name="connsiteX4" fmla="*/ 863600 w 1727200"/>
              <a:gd name="connsiteY4" fmla="*/ 844550 h 844550"/>
              <a:gd name="connsiteX5" fmla="*/ 12700 w 1727200"/>
              <a:gd name="connsiteY5" fmla="*/ 463550 h 844550"/>
              <a:gd name="connsiteX6" fmla="*/ 0 w 1727200"/>
              <a:gd name="connsiteY6" fmla="*/ 0 h 844550"/>
              <a:gd name="connsiteX0" fmla="*/ 6631 w 1733831"/>
              <a:gd name="connsiteY0" fmla="*/ 0 h 844550"/>
              <a:gd name="connsiteX1" fmla="*/ 857531 w 1733831"/>
              <a:gd name="connsiteY1" fmla="*/ 374650 h 844550"/>
              <a:gd name="connsiteX2" fmla="*/ 1733831 w 1733831"/>
              <a:gd name="connsiteY2" fmla="*/ 6350 h 844550"/>
              <a:gd name="connsiteX3" fmla="*/ 1733831 w 1733831"/>
              <a:gd name="connsiteY3" fmla="*/ 450850 h 844550"/>
              <a:gd name="connsiteX4" fmla="*/ 870231 w 1733831"/>
              <a:gd name="connsiteY4" fmla="*/ 844550 h 844550"/>
              <a:gd name="connsiteX5" fmla="*/ 281 w 1733831"/>
              <a:gd name="connsiteY5" fmla="*/ 463550 h 844550"/>
              <a:gd name="connsiteX6" fmla="*/ 6631 w 1733831"/>
              <a:gd name="connsiteY6" fmla="*/ 0 h 844550"/>
              <a:gd name="connsiteX0" fmla="*/ 0 w 1727200"/>
              <a:gd name="connsiteY0" fmla="*/ 0 h 844550"/>
              <a:gd name="connsiteX1" fmla="*/ 850900 w 1727200"/>
              <a:gd name="connsiteY1" fmla="*/ 374650 h 844550"/>
              <a:gd name="connsiteX2" fmla="*/ 1727200 w 1727200"/>
              <a:gd name="connsiteY2" fmla="*/ 6350 h 844550"/>
              <a:gd name="connsiteX3" fmla="*/ 1727200 w 1727200"/>
              <a:gd name="connsiteY3" fmla="*/ 450850 h 844550"/>
              <a:gd name="connsiteX4" fmla="*/ 863600 w 1727200"/>
              <a:gd name="connsiteY4" fmla="*/ 844550 h 844550"/>
              <a:gd name="connsiteX5" fmla="*/ 9892 w 1727200"/>
              <a:gd name="connsiteY5" fmla="*/ 468964 h 844550"/>
              <a:gd name="connsiteX6" fmla="*/ 0 w 1727200"/>
              <a:gd name="connsiteY6" fmla="*/ 0 h 844550"/>
              <a:gd name="connsiteX0" fmla="*/ 0 w 1727200"/>
              <a:gd name="connsiteY0" fmla="*/ 0 h 844550"/>
              <a:gd name="connsiteX1" fmla="*/ 850900 w 1727200"/>
              <a:gd name="connsiteY1" fmla="*/ 374650 h 844550"/>
              <a:gd name="connsiteX2" fmla="*/ 1727200 w 1727200"/>
              <a:gd name="connsiteY2" fmla="*/ 6350 h 844550"/>
              <a:gd name="connsiteX3" fmla="*/ 1716372 w 1727200"/>
              <a:gd name="connsiteY3" fmla="*/ 467092 h 844550"/>
              <a:gd name="connsiteX4" fmla="*/ 863600 w 1727200"/>
              <a:gd name="connsiteY4" fmla="*/ 844550 h 844550"/>
              <a:gd name="connsiteX5" fmla="*/ 9892 w 1727200"/>
              <a:gd name="connsiteY5" fmla="*/ 468964 h 844550"/>
              <a:gd name="connsiteX6" fmla="*/ 0 w 1727200"/>
              <a:gd name="connsiteY6" fmla="*/ 0 h 844550"/>
              <a:gd name="connsiteX0" fmla="*/ 0 w 1727200"/>
              <a:gd name="connsiteY0" fmla="*/ 0 h 844550"/>
              <a:gd name="connsiteX1" fmla="*/ 839191 w 1727200"/>
              <a:gd name="connsiteY1" fmla="*/ 327817 h 844550"/>
              <a:gd name="connsiteX2" fmla="*/ 1727200 w 1727200"/>
              <a:gd name="connsiteY2" fmla="*/ 6350 h 844550"/>
              <a:gd name="connsiteX3" fmla="*/ 1716372 w 1727200"/>
              <a:gd name="connsiteY3" fmla="*/ 467092 h 844550"/>
              <a:gd name="connsiteX4" fmla="*/ 863600 w 1727200"/>
              <a:gd name="connsiteY4" fmla="*/ 844550 h 844550"/>
              <a:gd name="connsiteX5" fmla="*/ 9892 w 1727200"/>
              <a:gd name="connsiteY5" fmla="*/ 468964 h 844550"/>
              <a:gd name="connsiteX6" fmla="*/ 0 w 1727200"/>
              <a:gd name="connsiteY6" fmla="*/ 0 h 844550"/>
              <a:gd name="connsiteX0" fmla="*/ 0 w 1716372"/>
              <a:gd name="connsiteY0" fmla="*/ 17067 h 861617"/>
              <a:gd name="connsiteX1" fmla="*/ 839191 w 1716372"/>
              <a:gd name="connsiteY1" fmla="*/ 344884 h 861617"/>
              <a:gd name="connsiteX2" fmla="*/ 1709637 w 1716372"/>
              <a:gd name="connsiteY2" fmla="*/ 0 h 861617"/>
              <a:gd name="connsiteX3" fmla="*/ 1716372 w 1716372"/>
              <a:gd name="connsiteY3" fmla="*/ 484159 h 861617"/>
              <a:gd name="connsiteX4" fmla="*/ 863600 w 1716372"/>
              <a:gd name="connsiteY4" fmla="*/ 861617 h 861617"/>
              <a:gd name="connsiteX5" fmla="*/ 9892 w 1716372"/>
              <a:gd name="connsiteY5" fmla="*/ 486031 h 861617"/>
              <a:gd name="connsiteX6" fmla="*/ 0 w 1716372"/>
              <a:gd name="connsiteY6" fmla="*/ 17067 h 861617"/>
              <a:gd name="connsiteX0" fmla="*/ 0 w 1716372"/>
              <a:gd name="connsiteY0" fmla="*/ 0 h 873820"/>
              <a:gd name="connsiteX1" fmla="*/ 839191 w 1716372"/>
              <a:gd name="connsiteY1" fmla="*/ 357087 h 873820"/>
              <a:gd name="connsiteX2" fmla="*/ 1709637 w 1716372"/>
              <a:gd name="connsiteY2" fmla="*/ 12203 h 873820"/>
              <a:gd name="connsiteX3" fmla="*/ 1716372 w 1716372"/>
              <a:gd name="connsiteY3" fmla="*/ 496362 h 873820"/>
              <a:gd name="connsiteX4" fmla="*/ 863600 w 1716372"/>
              <a:gd name="connsiteY4" fmla="*/ 873820 h 873820"/>
              <a:gd name="connsiteX5" fmla="*/ 9892 w 1716372"/>
              <a:gd name="connsiteY5" fmla="*/ 498234 h 873820"/>
              <a:gd name="connsiteX6" fmla="*/ 0 w 1716372"/>
              <a:gd name="connsiteY6" fmla="*/ 0 h 873820"/>
              <a:gd name="connsiteX0" fmla="*/ 2273 w 1706937"/>
              <a:gd name="connsiteY0" fmla="*/ 0 h 873820"/>
              <a:gd name="connsiteX1" fmla="*/ 829756 w 1706937"/>
              <a:gd name="connsiteY1" fmla="*/ 357087 h 873820"/>
              <a:gd name="connsiteX2" fmla="*/ 1700202 w 1706937"/>
              <a:gd name="connsiteY2" fmla="*/ 12203 h 873820"/>
              <a:gd name="connsiteX3" fmla="*/ 1706937 w 1706937"/>
              <a:gd name="connsiteY3" fmla="*/ 496362 h 873820"/>
              <a:gd name="connsiteX4" fmla="*/ 854165 w 1706937"/>
              <a:gd name="connsiteY4" fmla="*/ 873820 h 873820"/>
              <a:gd name="connsiteX5" fmla="*/ 457 w 1706937"/>
              <a:gd name="connsiteY5" fmla="*/ 498234 h 873820"/>
              <a:gd name="connsiteX6" fmla="*/ 2273 w 1706937"/>
              <a:gd name="connsiteY6" fmla="*/ 0 h 873820"/>
              <a:gd name="connsiteX0" fmla="*/ 2273 w 1701083"/>
              <a:gd name="connsiteY0" fmla="*/ 0 h 873820"/>
              <a:gd name="connsiteX1" fmla="*/ 829756 w 1701083"/>
              <a:gd name="connsiteY1" fmla="*/ 357087 h 873820"/>
              <a:gd name="connsiteX2" fmla="*/ 1700202 w 1701083"/>
              <a:gd name="connsiteY2" fmla="*/ 12203 h 873820"/>
              <a:gd name="connsiteX3" fmla="*/ 1701083 w 1701083"/>
              <a:gd name="connsiteY3" fmla="*/ 625154 h 873820"/>
              <a:gd name="connsiteX4" fmla="*/ 854165 w 1701083"/>
              <a:gd name="connsiteY4" fmla="*/ 873820 h 873820"/>
              <a:gd name="connsiteX5" fmla="*/ 457 w 1701083"/>
              <a:gd name="connsiteY5" fmla="*/ 498234 h 873820"/>
              <a:gd name="connsiteX6" fmla="*/ 2273 w 1701083"/>
              <a:gd name="connsiteY6" fmla="*/ 0 h 873820"/>
              <a:gd name="connsiteX0" fmla="*/ 0 w 1698810"/>
              <a:gd name="connsiteY0" fmla="*/ 0 h 873820"/>
              <a:gd name="connsiteX1" fmla="*/ 827483 w 1698810"/>
              <a:gd name="connsiteY1" fmla="*/ 357087 h 873820"/>
              <a:gd name="connsiteX2" fmla="*/ 1697929 w 1698810"/>
              <a:gd name="connsiteY2" fmla="*/ 12203 h 873820"/>
              <a:gd name="connsiteX3" fmla="*/ 1698810 w 1698810"/>
              <a:gd name="connsiteY3" fmla="*/ 625154 h 873820"/>
              <a:gd name="connsiteX4" fmla="*/ 851892 w 1698810"/>
              <a:gd name="connsiteY4" fmla="*/ 873820 h 873820"/>
              <a:gd name="connsiteX5" fmla="*/ 27455 w 1698810"/>
              <a:gd name="connsiteY5" fmla="*/ 627026 h 873820"/>
              <a:gd name="connsiteX6" fmla="*/ 0 w 1698810"/>
              <a:gd name="connsiteY6" fmla="*/ 0 h 873820"/>
              <a:gd name="connsiteX0" fmla="*/ 0 w 1698810"/>
              <a:gd name="connsiteY0" fmla="*/ 0 h 873820"/>
              <a:gd name="connsiteX1" fmla="*/ 827483 w 1698810"/>
              <a:gd name="connsiteY1" fmla="*/ 357087 h 873820"/>
              <a:gd name="connsiteX2" fmla="*/ 1697929 w 1698810"/>
              <a:gd name="connsiteY2" fmla="*/ 12203 h 873820"/>
              <a:gd name="connsiteX3" fmla="*/ 1698810 w 1698810"/>
              <a:gd name="connsiteY3" fmla="*/ 625154 h 873820"/>
              <a:gd name="connsiteX4" fmla="*/ 851892 w 1698810"/>
              <a:gd name="connsiteY4" fmla="*/ 873820 h 873820"/>
              <a:gd name="connsiteX5" fmla="*/ 4038 w 1698810"/>
              <a:gd name="connsiteY5" fmla="*/ 638734 h 873820"/>
              <a:gd name="connsiteX6" fmla="*/ 0 w 1698810"/>
              <a:gd name="connsiteY6" fmla="*/ 0 h 873820"/>
              <a:gd name="connsiteX0" fmla="*/ 0 w 1698810"/>
              <a:gd name="connsiteY0" fmla="*/ 0 h 985049"/>
              <a:gd name="connsiteX1" fmla="*/ 827483 w 1698810"/>
              <a:gd name="connsiteY1" fmla="*/ 357087 h 985049"/>
              <a:gd name="connsiteX2" fmla="*/ 1697929 w 1698810"/>
              <a:gd name="connsiteY2" fmla="*/ 12203 h 985049"/>
              <a:gd name="connsiteX3" fmla="*/ 1698810 w 1698810"/>
              <a:gd name="connsiteY3" fmla="*/ 625154 h 985049"/>
              <a:gd name="connsiteX4" fmla="*/ 863600 w 1698810"/>
              <a:gd name="connsiteY4" fmla="*/ 985049 h 985049"/>
              <a:gd name="connsiteX5" fmla="*/ 4038 w 1698810"/>
              <a:gd name="connsiteY5" fmla="*/ 638734 h 985049"/>
              <a:gd name="connsiteX6" fmla="*/ 0 w 1698810"/>
              <a:gd name="connsiteY6" fmla="*/ 0 h 985049"/>
              <a:gd name="connsiteX0" fmla="*/ 0 w 1698810"/>
              <a:gd name="connsiteY0" fmla="*/ 0 h 990903"/>
              <a:gd name="connsiteX1" fmla="*/ 827483 w 1698810"/>
              <a:gd name="connsiteY1" fmla="*/ 357087 h 990903"/>
              <a:gd name="connsiteX2" fmla="*/ 1697929 w 1698810"/>
              <a:gd name="connsiteY2" fmla="*/ 12203 h 990903"/>
              <a:gd name="connsiteX3" fmla="*/ 1698810 w 1698810"/>
              <a:gd name="connsiteY3" fmla="*/ 625154 h 990903"/>
              <a:gd name="connsiteX4" fmla="*/ 857746 w 1698810"/>
              <a:gd name="connsiteY4" fmla="*/ 990903 h 990903"/>
              <a:gd name="connsiteX5" fmla="*/ 4038 w 1698810"/>
              <a:gd name="connsiteY5" fmla="*/ 638734 h 990903"/>
              <a:gd name="connsiteX6" fmla="*/ 0 w 1698810"/>
              <a:gd name="connsiteY6" fmla="*/ 0 h 990903"/>
              <a:gd name="connsiteX0" fmla="*/ 0 w 1698810"/>
              <a:gd name="connsiteY0" fmla="*/ 0 h 1002611"/>
              <a:gd name="connsiteX1" fmla="*/ 827483 w 1698810"/>
              <a:gd name="connsiteY1" fmla="*/ 357087 h 1002611"/>
              <a:gd name="connsiteX2" fmla="*/ 1697929 w 1698810"/>
              <a:gd name="connsiteY2" fmla="*/ 12203 h 1002611"/>
              <a:gd name="connsiteX3" fmla="*/ 1698810 w 1698810"/>
              <a:gd name="connsiteY3" fmla="*/ 625154 h 1002611"/>
              <a:gd name="connsiteX4" fmla="*/ 846038 w 1698810"/>
              <a:gd name="connsiteY4" fmla="*/ 1002611 h 1002611"/>
              <a:gd name="connsiteX5" fmla="*/ 4038 w 1698810"/>
              <a:gd name="connsiteY5" fmla="*/ 638734 h 1002611"/>
              <a:gd name="connsiteX6" fmla="*/ 0 w 1698810"/>
              <a:gd name="connsiteY6" fmla="*/ 0 h 1002611"/>
              <a:gd name="connsiteX0" fmla="*/ 0 w 1697940"/>
              <a:gd name="connsiteY0" fmla="*/ 0 h 1002611"/>
              <a:gd name="connsiteX1" fmla="*/ 827483 w 1697940"/>
              <a:gd name="connsiteY1" fmla="*/ 357087 h 1002611"/>
              <a:gd name="connsiteX2" fmla="*/ 1697929 w 1697940"/>
              <a:gd name="connsiteY2" fmla="*/ 12203 h 1002611"/>
              <a:gd name="connsiteX3" fmla="*/ 1692956 w 1697940"/>
              <a:gd name="connsiteY3" fmla="*/ 654425 h 1002611"/>
              <a:gd name="connsiteX4" fmla="*/ 846038 w 1697940"/>
              <a:gd name="connsiteY4" fmla="*/ 1002611 h 1002611"/>
              <a:gd name="connsiteX5" fmla="*/ 4038 w 1697940"/>
              <a:gd name="connsiteY5" fmla="*/ 638734 h 1002611"/>
              <a:gd name="connsiteX6" fmla="*/ 0 w 1697940"/>
              <a:gd name="connsiteY6" fmla="*/ 0 h 1002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97940" h="1002611">
                <a:moveTo>
                  <a:pt x="0" y="0"/>
                </a:moveTo>
                <a:lnTo>
                  <a:pt x="827483" y="357087"/>
                </a:lnTo>
                <a:lnTo>
                  <a:pt x="1697929" y="12203"/>
                </a:lnTo>
                <a:cubicBezTo>
                  <a:pt x="1698223" y="216520"/>
                  <a:pt x="1692662" y="450108"/>
                  <a:pt x="1692956" y="654425"/>
                </a:cubicBezTo>
                <a:lnTo>
                  <a:pt x="846038" y="1002611"/>
                </a:lnTo>
                <a:lnTo>
                  <a:pt x="4038" y="638734"/>
                </a:lnTo>
                <a:cubicBezTo>
                  <a:pt x="1921" y="460934"/>
                  <a:pt x="2117" y="177800"/>
                  <a:pt x="0" y="0"/>
                </a:cubicBezTo>
                <a:close/>
              </a:path>
            </a:pathLst>
          </a:custGeom>
          <a:solidFill>
            <a:srgbClr val="E91A3E"/>
          </a:solidFill>
          <a:ln>
            <a:solidFill>
              <a:srgbClr val="E91A3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Regular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869266" y="4455754"/>
            <a:ext cx="8623551" cy="937135"/>
            <a:chOff x="2151950" y="3382785"/>
            <a:chExt cx="5525324" cy="702851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2158579" y="4076754"/>
              <a:ext cx="5518695" cy="8882"/>
            </a:xfrm>
            <a:prstGeom prst="line">
              <a:avLst/>
            </a:prstGeom>
            <a:ln w="3175" cmpd="sng">
              <a:solidFill>
                <a:srgbClr val="FAD13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151950" y="3382785"/>
              <a:ext cx="5518695" cy="8882"/>
            </a:xfrm>
            <a:prstGeom prst="line">
              <a:avLst/>
            </a:prstGeom>
            <a:ln w="3175" cmpd="sng">
              <a:solidFill>
                <a:srgbClr val="FAD13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Freeform 24"/>
          <p:cNvSpPr/>
          <p:nvPr/>
        </p:nvSpPr>
        <p:spPr>
          <a:xfrm>
            <a:off x="715646" y="4439989"/>
            <a:ext cx="2162460" cy="1438960"/>
          </a:xfrm>
          <a:custGeom>
            <a:avLst/>
            <a:gdLst>
              <a:gd name="connsiteX0" fmla="*/ 0 w 1727200"/>
              <a:gd name="connsiteY0" fmla="*/ 0 h 844550"/>
              <a:gd name="connsiteX1" fmla="*/ 850900 w 1727200"/>
              <a:gd name="connsiteY1" fmla="*/ 374650 h 844550"/>
              <a:gd name="connsiteX2" fmla="*/ 1727200 w 1727200"/>
              <a:gd name="connsiteY2" fmla="*/ 6350 h 844550"/>
              <a:gd name="connsiteX3" fmla="*/ 1727200 w 1727200"/>
              <a:gd name="connsiteY3" fmla="*/ 508000 h 844550"/>
              <a:gd name="connsiteX4" fmla="*/ 863600 w 1727200"/>
              <a:gd name="connsiteY4" fmla="*/ 844550 h 844550"/>
              <a:gd name="connsiteX5" fmla="*/ 31750 w 1727200"/>
              <a:gd name="connsiteY5" fmla="*/ 527050 h 844550"/>
              <a:gd name="connsiteX6" fmla="*/ 0 w 1727200"/>
              <a:gd name="connsiteY6" fmla="*/ 0 h 844550"/>
              <a:gd name="connsiteX0" fmla="*/ 0 w 1727200"/>
              <a:gd name="connsiteY0" fmla="*/ 0 h 844550"/>
              <a:gd name="connsiteX1" fmla="*/ 850900 w 1727200"/>
              <a:gd name="connsiteY1" fmla="*/ 374650 h 844550"/>
              <a:gd name="connsiteX2" fmla="*/ 1727200 w 1727200"/>
              <a:gd name="connsiteY2" fmla="*/ 6350 h 844550"/>
              <a:gd name="connsiteX3" fmla="*/ 1727200 w 1727200"/>
              <a:gd name="connsiteY3" fmla="*/ 508000 h 844550"/>
              <a:gd name="connsiteX4" fmla="*/ 863600 w 1727200"/>
              <a:gd name="connsiteY4" fmla="*/ 844550 h 844550"/>
              <a:gd name="connsiteX5" fmla="*/ 6350 w 1727200"/>
              <a:gd name="connsiteY5" fmla="*/ 533400 h 844550"/>
              <a:gd name="connsiteX6" fmla="*/ 0 w 1727200"/>
              <a:gd name="connsiteY6" fmla="*/ 0 h 844550"/>
              <a:gd name="connsiteX0" fmla="*/ 0 w 1727200"/>
              <a:gd name="connsiteY0" fmla="*/ 0 h 844550"/>
              <a:gd name="connsiteX1" fmla="*/ 850900 w 1727200"/>
              <a:gd name="connsiteY1" fmla="*/ 374650 h 844550"/>
              <a:gd name="connsiteX2" fmla="*/ 1727200 w 1727200"/>
              <a:gd name="connsiteY2" fmla="*/ 6350 h 844550"/>
              <a:gd name="connsiteX3" fmla="*/ 1708150 w 1727200"/>
              <a:gd name="connsiteY3" fmla="*/ 571500 h 844550"/>
              <a:gd name="connsiteX4" fmla="*/ 863600 w 1727200"/>
              <a:gd name="connsiteY4" fmla="*/ 844550 h 844550"/>
              <a:gd name="connsiteX5" fmla="*/ 6350 w 1727200"/>
              <a:gd name="connsiteY5" fmla="*/ 533400 h 844550"/>
              <a:gd name="connsiteX6" fmla="*/ 0 w 1727200"/>
              <a:gd name="connsiteY6" fmla="*/ 0 h 844550"/>
              <a:gd name="connsiteX0" fmla="*/ 0 w 1727200"/>
              <a:gd name="connsiteY0" fmla="*/ 0 h 844550"/>
              <a:gd name="connsiteX1" fmla="*/ 850900 w 1727200"/>
              <a:gd name="connsiteY1" fmla="*/ 374650 h 844550"/>
              <a:gd name="connsiteX2" fmla="*/ 1727200 w 1727200"/>
              <a:gd name="connsiteY2" fmla="*/ 6350 h 844550"/>
              <a:gd name="connsiteX3" fmla="*/ 1708150 w 1727200"/>
              <a:gd name="connsiteY3" fmla="*/ 463550 h 844550"/>
              <a:gd name="connsiteX4" fmla="*/ 863600 w 1727200"/>
              <a:gd name="connsiteY4" fmla="*/ 844550 h 844550"/>
              <a:gd name="connsiteX5" fmla="*/ 6350 w 1727200"/>
              <a:gd name="connsiteY5" fmla="*/ 533400 h 844550"/>
              <a:gd name="connsiteX6" fmla="*/ 0 w 1727200"/>
              <a:gd name="connsiteY6" fmla="*/ 0 h 844550"/>
              <a:gd name="connsiteX0" fmla="*/ 0 w 1727200"/>
              <a:gd name="connsiteY0" fmla="*/ 0 h 844550"/>
              <a:gd name="connsiteX1" fmla="*/ 850900 w 1727200"/>
              <a:gd name="connsiteY1" fmla="*/ 374650 h 844550"/>
              <a:gd name="connsiteX2" fmla="*/ 1727200 w 1727200"/>
              <a:gd name="connsiteY2" fmla="*/ 6350 h 844550"/>
              <a:gd name="connsiteX3" fmla="*/ 1727200 w 1727200"/>
              <a:gd name="connsiteY3" fmla="*/ 450850 h 844550"/>
              <a:gd name="connsiteX4" fmla="*/ 863600 w 1727200"/>
              <a:gd name="connsiteY4" fmla="*/ 844550 h 844550"/>
              <a:gd name="connsiteX5" fmla="*/ 6350 w 1727200"/>
              <a:gd name="connsiteY5" fmla="*/ 533400 h 844550"/>
              <a:gd name="connsiteX6" fmla="*/ 0 w 1727200"/>
              <a:gd name="connsiteY6" fmla="*/ 0 h 844550"/>
              <a:gd name="connsiteX0" fmla="*/ 0 w 1727200"/>
              <a:gd name="connsiteY0" fmla="*/ 0 h 844550"/>
              <a:gd name="connsiteX1" fmla="*/ 850900 w 1727200"/>
              <a:gd name="connsiteY1" fmla="*/ 374650 h 844550"/>
              <a:gd name="connsiteX2" fmla="*/ 1727200 w 1727200"/>
              <a:gd name="connsiteY2" fmla="*/ 6350 h 844550"/>
              <a:gd name="connsiteX3" fmla="*/ 1727200 w 1727200"/>
              <a:gd name="connsiteY3" fmla="*/ 450850 h 844550"/>
              <a:gd name="connsiteX4" fmla="*/ 863600 w 1727200"/>
              <a:gd name="connsiteY4" fmla="*/ 844550 h 844550"/>
              <a:gd name="connsiteX5" fmla="*/ 12700 w 1727200"/>
              <a:gd name="connsiteY5" fmla="*/ 463550 h 844550"/>
              <a:gd name="connsiteX6" fmla="*/ 0 w 1727200"/>
              <a:gd name="connsiteY6" fmla="*/ 0 h 844550"/>
              <a:gd name="connsiteX0" fmla="*/ 6631 w 1733831"/>
              <a:gd name="connsiteY0" fmla="*/ 0 h 844550"/>
              <a:gd name="connsiteX1" fmla="*/ 857531 w 1733831"/>
              <a:gd name="connsiteY1" fmla="*/ 374650 h 844550"/>
              <a:gd name="connsiteX2" fmla="*/ 1733831 w 1733831"/>
              <a:gd name="connsiteY2" fmla="*/ 6350 h 844550"/>
              <a:gd name="connsiteX3" fmla="*/ 1733831 w 1733831"/>
              <a:gd name="connsiteY3" fmla="*/ 450850 h 844550"/>
              <a:gd name="connsiteX4" fmla="*/ 870231 w 1733831"/>
              <a:gd name="connsiteY4" fmla="*/ 844550 h 844550"/>
              <a:gd name="connsiteX5" fmla="*/ 281 w 1733831"/>
              <a:gd name="connsiteY5" fmla="*/ 463550 h 844550"/>
              <a:gd name="connsiteX6" fmla="*/ 6631 w 1733831"/>
              <a:gd name="connsiteY6" fmla="*/ 0 h 844550"/>
              <a:gd name="connsiteX0" fmla="*/ 0 w 1727200"/>
              <a:gd name="connsiteY0" fmla="*/ 0 h 844550"/>
              <a:gd name="connsiteX1" fmla="*/ 850900 w 1727200"/>
              <a:gd name="connsiteY1" fmla="*/ 374650 h 844550"/>
              <a:gd name="connsiteX2" fmla="*/ 1727200 w 1727200"/>
              <a:gd name="connsiteY2" fmla="*/ 6350 h 844550"/>
              <a:gd name="connsiteX3" fmla="*/ 1727200 w 1727200"/>
              <a:gd name="connsiteY3" fmla="*/ 450850 h 844550"/>
              <a:gd name="connsiteX4" fmla="*/ 863600 w 1727200"/>
              <a:gd name="connsiteY4" fmla="*/ 844550 h 844550"/>
              <a:gd name="connsiteX5" fmla="*/ 9892 w 1727200"/>
              <a:gd name="connsiteY5" fmla="*/ 468964 h 844550"/>
              <a:gd name="connsiteX6" fmla="*/ 0 w 1727200"/>
              <a:gd name="connsiteY6" fmla="*/ 0 h 844550"/>
              <a:gd name="connsiteX0" fmla="*/ 0 w 1727200"/>
              <a:gd name="connsiteY0" fmla="*/ 0 h 844550"/>
              <a:gd name="connsiteX1" fmla="*/ 850900 w 1727200"/>
              <a:gd name="connsiteY1" fmla="*/ 374650 h 844550"/>
              <a:gd name="connsiteX2" fmla="*/ 1727200 w 1727200"/>
              <a:gd name="connsiteY2" fmla="*/ 6350 h 844550"/>
              <a:gd name="connsiteX3" fmla="*/ 1716372 w 1727200"/>
              <a:gd name="connsiteY3" fmla="*/ 467092 h 844550"/>
              <a:gd name="connsiteX4" fmla="*/ 863600 w 1727200"/>
              <a:gd name="connsiteY4" fmla="*/ 844550 h 844550"/>
              <a:gd name="connsiteX5" fmla="*/ 9892 w 1727200"/>
              <a:gd name="connsiteY5" fmla="*/ 468964 h 844550"/>
              <a:gd name="connsiteX6" fmla="*/ 0 w 1727200"/>
              <a:gd name="connsiteY6" fmla="*/ 0 h 844550"/>
              <a:gd name="connsiteX0" fmla="*/ 0 w 1727200"/>
              <a:gd name="connsiteY0" fmla="*/ 0 h 844550"/>
              <a:gd name="connsiteX1" fmla="*/ 839191 w 1727200"/>
              <a:gd name="connsiteY1" fmla="*/ 327817 h 844550"/>
              <a:gd name="connsiteX2" fmla="*/ 1727200 w 1727200"/>
              <a:gd name="connsiteY2" fmla="*/ 6350 h 844550"/>
              <a:gd name="connsiteX3" fmla="*/ 1716372 w 1727200"/>
              <a:gd name="connsiteY3" fmla="*/ 467092 h 844550"/>
              <a:gd name="connsiteX4" fmla="*/ 863600 w 1727200"/>
              <a:gd name="connsiteY4" fmla="*/ 844550 h 844550"/>
              <a:gd name="connsiteX5" fmla="*/ 9892 w 1727200"/>
              <a:gd name="connsiteY5" fmla="*/ 468964 h 844550"/>
              <a:gd name="connsiteX6" fmla="*/ 0 w 1727200"/>
              <a:gd name="connsiteY6" fmla="*/ 0 h 844550"/>
              <a:gd name="connsiteX0" fmla="*/ 0 w 1716372"/>
              <a:gd name="connsiteY0" fmla="*/ 17067 h 861617"/>
              <a:gd name="connsiteX1" fmla="*/ 839191 w 1716372"/>
              <a:gd name="connsiteY1" fmla="*/ 344884 h 861617"/>
              <a:gd name="connsiteX2" fmla="*/ 1709637 w 1716372"/>
              <a:gd name="connsiteY2" fmla="*/ 0 h 861617"/>
              <a:gd name="connsiteX3" fmla="*/ 1716372 w 1716372"/>
              <a:gd name="connsiteY3" fmla="*/ 484159 h 861617"/>
              <a:gd name="connsiteX4" fmla="*/ 863600 w 1716372"/>
              <a:gd name="connsiteY4" fmla="*/ 861617 h 861617"/>
              <a:gd name="connsiteX5" fmla="*/ 9892 w 1716372"/>
              <a:gd name="connsiteY5" fmla="*/ 486031 h 861617"/>
              <a:gd name="connsiteX6" fmla="*/ 0 w 1716372"/>
              <a:gd name="connsiteY6" fmla="*/ 17067 h 861617"/>
              <a:gd name="connsiteX0" fmla="*/ 0 w 1716372"/>
              <a:gd name="connsiteY0" fmla="*/ 0 h 873820"/>
              <a:gd name="connsiteX1" fmla="*/ 839191 w 1716372"/>
              <a:gd name="connsiteY1" fmla="*/ 357087 h 873820"/>
              <a:gd name="connsiteX2" fmla="*/ 1709637 w 1716372"/>
              <a:gd name="connsiteY2" fmla="*/ 12203 h 873820"/>
              <a:gd name="connsiteX3" fmla="*/ 1716372 w 1716372"/>
              <a:gd name="connsiteY3" fmla="*/ 496362 h 873820"/>
              <a:gd name="connsiteX4" fmla="*/ 863600 w 1716372"/>
              <a:gd name="connsiteY4" fmla="*/ 873820 h 873820"/>
              <a:gd name="connsiteX5" fmla="*/ 9892 w 1716372"/>
              <a:gd name="connsiteY5" fmla="*/ 498234 h 873820"/>
              <a:gd name="connsiteX6" fmla="*/ 0 w 1716372"/>
              <a:gd name="connsiteY6" fmla="*/ 0 h 873820"/>
              <a:gd name="connsiteX0" fmla="*/ 2273 w 1706937"/>
              <a:gd name="connsiteY0" fmla="*/ 0 h 873820"/>
              <a:gd name="connsiteX1" fmla="*/ 829756 w 1706937"/>
              <a:gd name="connsiteY1" fmla="*/ 357087 h 873820"/>
              <a:gd name="connsiteX2" fmla="*/ 1700202 w 1706937"/>
              <a:gd name="connsiteY2" fmla="*/ 12203 h 873820"/>
              <a:gd name="connsiteX3" fmla="*/ 1706937 w 1706937"/>
              <a:gd name="connsiteY3" fmla="*/ 496362 h 873820"/>
              <a:gd name="connsiteX4" fmla="*/ 854165 w 1706937"/>
              <a:gd name="connsiteY4" fmla="*/ 873820 h 873820"/>
              <a:gd name="connsiteX5" fmla="*/ 457 w 1706937"/>
              <a:gd name="connsiteY5" fmla="*/ 498234 h 873820"/>
              <a:gd name="connsiteX6" fmla="*/ 2273 w 1706937"/>
              <a:gd name="connsiteY6" fmla="*/ 0 h 873820"/>
              <a:gd name="connsiteX0" fmla="*/ 2273 w 1701083"/>
              <a:gd name="connsiteY0" fmla="*/ 0 h 873820"/>
              <a:gd name="connsiteX1" fmla="*/ 829756 w 1701083"/>
              <a:gd name="connsiteY1" fmla="*/ 357087 h 873820"/>
              <a:gd name="connsiteX2" fmla="*/ 1700202 w 1701083"/>
              <a:gd name="connsiteY2" fmla="*/ 12203 h 873820"/>
              <a:gd name="connsiteX3" fmla="*/ 1701083 w 1701083"/>
              <a:gd name="connsiteY3" fmla="*/ 625154 h 873820"/>
              <a:gd name="connsiteX4" fmla="*/ 854165 w 1701083"/>
              <a:gd name="connsiteY4" fmla="*/ 873820 h 873820"/>
              <a:gd name="connsiteX5" fmla="*/ 457 w 1701083"/>
              <a:gd name="connsiteY5" fmla="*/ 498234 h 873820"/>
              <a:gd name="connsiteX6" fmla="*/ 2273 w 1701083"/>
              <a:gd name="connsiteY6" fmla="*/ 0 h 873820"/>
              <a:gd name="connsiteX0" fmla="*/ 0 w 1698810"/>
              <a:gd name="connsiteY0" fmla="*/ 0 h 873820"/>
              <a:gd name="connsiteX1" fmla="*/ 827483 w 1698810"/>
              <a:gd name="connsiteY1" fmla="*/ 357087 h 873820"/>
              <a:gd name="connsiteX2" fmla="*/ 1697929 w 1698810"/>
              <a:gd name="connsiteY2" fmla="*/ 12203 h 873820"/>
              <a:gd name="connsiteX3" fmla="*/ 1698810 w 1698810"/>
              <a:gd name="connsiteY3" fmla="*/ 625154 h 873820"/>
              <a:gd name="connsiteX4" fmla="*/ 851892 w 1698810"/>
              <a:gd name="connsiteY4" fmla="*/ 873820 h 873820"/>
              <a:gd name="connsiteX5" fmla="*/ 27455 w 1698810"/>
              <a:gd name="connsiteY5" fmla="*/ 627026 h 873820"/>
              <a:gd name="connsiteX6" fmla="*/ 0 w 1698810"/>
              <a:gd name="connsiteY6" fmla="*/ 0 h 873820"/>
              <a:gd name="connsiteX0" fmla="*/ 0 w 1698810"/>
              <a:gd name="connsiteY0" fmla="*/ 0 h 873820"/>
              <a:gd name="connsiteX1" fmla="*/ 827483 w 1698810"/>
              <a:gd name="connsiteY1" fmla="*/ 357087 h 873820"/>
              <a:gd name="connsiteX2" fmla="*/ 1697929 w 1698810"/>
              <a:gd name="connsiteY2" fmla="*/ 12203 h 873820"/>
              <a:gd name="connsiteX3" fmla="*/ 1698810 w 1698810"/>
              <a:gd name="connsiteY3" fmla="*/ 625154 h 873820"/>
              <a:gd name="connsiteX4" fmla="*/ 851892 w 1698810"/>
              <a:gd name="connsiteY4" fmla="*/ 873820 h 873820"/>
              <a:gd name="connsiteX5" fmla="*/ 4038 w 1698810"/>
              <a:gd name="connsiteY5" fmla="*/ 638734 h 873820"/>
              <a:gd name="connsiteX6" fmla="*/ 0 w 1698810"/>
              <a:gd name="connsiteY6" fmla="*/ 0 h 873820"/>
              <a:gd name="connsiteX0" fmla="*/ 0 w 1698810"/>
              <a:gd name="connsiteY0" fmla="*/ 0 h 985049"/>
              <a:gd name="connsiteX1" fmla="*/ 827483 w 1698810"/>
              <a:gd name="connsiteY1" fmla="*/ 357087 h 985049"/>
              <a:gd name="connsiteX2" fmla="*/ 1697929 w 1698810"/>
              <a:gd name="connsiteY2" fmla="*/ 12203 h 985049"/>
              <a:gd name="connsiteX3" fmla="*/ 1698810 w 1698810"/>
              <a:gd name="connsiteY3" fmla="*/ 625154 h 985049"/>
              <a:gd name="connsiteX4" fmla="*/ 863600 w 1698810"/>
              <a:gd name="connsiteY4" fmla="*/ 985049 h 985049"/>
              <a:gd name="connsiteX5" fmla="*/ 4038 w 1698810"/>
              <a:gd name="connsiteY5" fmla="*/ 638734 h 985049"/>
              <a:gd name="connsiteX6" fmla="*/ 0 w 1698810"/>
              <a:gd name="connsiteY6" fmla="*/ 0 h 985049"/>
              <a:gd name="connsiteX0" fmla="*/ 0 w 1698810"/>
              <a:gd name="connsiteY0" fmla="*/ 0 h 990903"/>
              <a:gd name="connsiteX1" fmla="*/ 827483 w 1698810"/>
              <a:gd name="connsiteY1" fmla="*/ 357087 h 990903"/>
              <a:gd name="connsiteX2" fmla="*/ 1697929 w 1698810"/>
              <a:gd name="connsiteY2" fmla="*/ 12203 h 990903"/>
              <a:gd name="connsiteX3" fmla="*/ 1698810 w 1698810"/>
              <a:gd name="connsiteY3" fmla="*/ 625154 h 990903"/>
              <a:gd name="connsiteX4" fmla="*/ 857746 w 1698810"/>
              <a:gd name="connsiteY4" fmla="*/ 990903 h 990903"/>
              <a:gd name="connsiteX5" fmla="*/ 4038 w 1698810"/>
              <a:gd name="connsiteY5" fmla="*/ 638734 h 990903"/>
              <a:gd name="connsiteX6" fmla="*/ 0 w 1698810"/>
              <a:gd name="connsiteY6" fmla="*/ 0 h 990903"/>
              <a:gd name="connsiteX0" fmla="*/ 0 w 1698810"/>
              <a:gd name="connsiteY0" fmla="*/ 0 h 1002611"/>
              <a:gd name="connsiteX1" fmla="*/ 827483 w 1698810"/>
              <a:gd name="connsiteY1" fmla="*/ 357087 h 1002611"/>
              <a:gd name="connsiteX2" fmla="*/ 1697929 w 1698810"/>
              <a:gd name="connsiteY2" fmla="*/ 12203 h 1002611"/>
              <a:gd name="connsiteX3" fmla="*/ 1698810 w 1698810"/>
              <a:gd name="connsiteY3" fmla="*/ 625154 h 1002611"/>
              <a:gd name="connsiteX4" fmla="*/ 846038 w 1698810"/>
              <a:gd name="connsiteY4" fmla="*/ 1002611 h 1002611"/>
              <a:gd name="connsiteX5" fmla="*/ 4038 w 1698810"/>
              <a:gd name="connsiteY5" fmla="*/ 638734 h 1002611"/>
              <a:gd name="connsiteX6" fmla="*/ 0 w 1698810"/>
              <a:gd name="connsiteY6" fmla="*/ 0 h 1002611"/>
              <a:gd name="connsiteX0" fmla="*/ 0 w 1697940"/>
              <a:gd name="connsiteY0" fmla="*/ 0 h 1002611"/>
              <a:gd name="connsiteX1" fmla="*/ 827483 w 1697940"/>
              <a:gd name="connsiteY1" fmla="*/ 357087 h 1002611"/>
              <a:gd name="connsiteX2" fmla="*/ 1697929 w 1697940"/>
              <a:gd name="connsiteY2" fmla="*/ 12203 h 1002611"/>
              <a:gd name="connsiteX3" fmla="*/ 1692956 w 1697940"/>
              <a:gd name="connsiteY3" fmla="*/ 654425 h 1002611"/>
              <a:gd name="connsiteX4" fmla="*/ 846038 w 1697940"/>
              <a:gd name="connsiteY4" fmla="*/ 1002611 h 1002611"/>
              <a:gd name="connsiteX5" fmla="*/ 4038 w 1697940"/>
              <a:gd name="connsiteY5" fmla="*/ 638734 h 1002611"/>
              <a:gd name="connsiteX6" fmla="*/ 0 w 1697940"/>
              <a:gd name="connsiteY6" fmla="*/ 0 h 1002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97940" h="1002611">
                <a:moveTo>
                  <a:pt x="0" y="0"/>
                </a:moveTo>
                <a:lnTo>
                  <a:pt x="827483" y="357087"/>
                </a:lnTo>
                <a:lnTo>
                  <a:pt x="1697929" y="12203"/>
                </a:lnTo>
                <a:cubicBezTo>
                  <a:pt x="1698223" y="216520"/>
                  <a:pt x="1692662" y="450108"/>
                  <a:pt x="1692956" y="654425"/>
                </a:cubicBezTo>
                <a:lnTo>
                  <a:pt x="846038" y="1002611"/>
                </a:lnTo>
                <a:lnTo>
                  <a:pt x="4038" y="638734"/>
                </a:lnTo>
                <a:cubicBezTo>
                  <a:pt x="1921" y="460934"/>
                  <a:pt x="2117" y="177800"/>
                  <a:pt x="0" y="0"/>
                </a:cubicBezTo>
                <a:close/>
              </a:path>
            </a:pathLst>
          </a:custGeom>
          <a:solidFill>
            <a:srgbClr val="FAD134"/>
          </a:solidFill>
          <a:ln>
            <a:solidFill>
              <a:srgbClr val="FAD13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Regular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2842157" y="1009939"/>
            <a:ext cx="8596037" cy="928664"/>
            <a:chOff x="2131617" y="724678"/>
            <a:chExt cx="5525324" cy="696498"/>
          </a:xfrm>
        </p:grpSpPr>
        <p:cxnSp>
          <p:nvCxnSpPr>
            <p:cNvPr id="27" name="Straight Connector 26"/>
            <p:cNvCxnSpPr/>
            <p:nvPr userDrawn="1"/>
          </p:nvCxnSpPr>
          <p:spPr>
            <a:xfrm>
              <a:off x="2138246" y="1412294"/>
              <a:ext cx="5518695" cy="8882"/>
            </a:xfrm>
            <a:prstGeom prst="line">
              <a:avLst/>
            </a:prstGeom>
            <a:ln w="3175" cmpd="sng">
              <a:solidFill>
                <a:srgbClr val="29B6E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2131617" y="724678"/>
              <a:ext cx="5518695" cy="8882"/>
            </a:xfrm>
            <a:prstGeom prst="line">
              <a:avLst/>
            </a:prstGeom>
            <a:ln w="3175" cmpd="sng">
              <a:solidFill>
                <a:srgbClr val="29B6E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Freeform 29"/>
          <p:cNvSpPr/>
          <p:nvPr/>
        </p:nvSpPr>
        <p:spPr>
          <a:xfrm>
            <a:off x="688535" y="994172"/>
            <a:ext cx="2162460" cy="1438960"/>
          </a:xfrm>
          <a:custGeom>
            <a:avLst/>
            <a:gdLst>
              <a:gd name="connsiteX0" fmla="*/ 0 w 1727200"/>
              <a:gd name="connsiteY0" fmla="*/ 0 h 844550"/>
              <a:gd name="connsiteX1" fmla="*/ 850900 w 1727200"/>
              <a:gd name="connsiteY1" fmla="*/ 374650 h 844550"/>
              <a:gd name="connsiteX2" fmla="*/ 1727200 w 1727200"/>
              <a:gd name="connsiteY2" fmla="*/ 6350 h 844550"/>
              <a:gd name="connsiteX3" fmla="*/ 1727200 w 1727200"/>
              <a:gd name="connsiteY3" fmla="*/ 508000 h 844550"/>
              <a:gd name="connsiteX4" fmla="*/ 863600 w 1727200"/>
              <a:gd name="connsiteY4" fmla="*/ 844550 h 844550"/>
              <a:gd name="connsiteX5" fmla="*/ 31750 w 1727200"/>
              <a:gd name="connsiteY5" fmla="*/ 527050 h 844550"/>
              <a:gd name="connsiteX6" fmla="*/ 0 w 1727200"/>
              <a:gd name="connsiteY6" fmla="*/ 0 h 844550"/>
              <a:gd name="connsiteX0" fmla="*/ 0 w 1727200"/>
              <a:gd name="connsiteY0" fmla="*/ 0 h 844550"/>
              <a:gd name="connsiteX1" fmla="*/ 850900 w 1727200"/>
              <a:gd name="connsiteY1" fmla="*/ 374650 h 844550"/>
              <a:gd name="connsiteX2" fmla="*/ 1727200 w 1727200"/>
              <a:gd name="connsiteY2" fmla="*/ 6350 h 844550"/>
              <a:gd name="connsiteX3" fmla="*/ 1727200 w 1727200"/>
              <a:gd name="connsiteY3" fmla="*/ 508000 h 844550"/>
              <a:gd name="connsiteX4" fmla="*/ 863600 w 1727200"/>
              <a:gd name="connsiteY4" fmla="*/ 844550 h 844550"/>
              <a:gd name="connsiteX5" fmla="*/ 6350 w 1727200"/>
              <a:gd name="connsiteY5" fmla="*/ 533400 h 844550"/>
              <a:gd name="connsiteX6" fmla="*/ 0 w 1727200"/>
              <a:gd name="connsiteY6" fmla="*/ 0 h 844550"/>
              <a:gd name="connsiteX0" fmla="*/ 0 w 1727200"/>
              <a:gd name="connsiteY0" fmla="*/ 0 h 844550"/>
              <a:gd name="connsiteX1" fmla="*/ 850900 w 1727200"/>
              <a:gd name="connsiteY1" fmla="*/ 374650 h 844550"/>
              <a:gd name="connsiteX2" fmla="*/ 1727200 w 1727200"/>
              <a:gd name="connsiteY2" fmla="*/ 6350 h 844550"/>
              <a:gd name="connsiteX3" fmla="*/ 1708150 w 1727200"/>
              <a:gd name="connsiteY3" fmla="*/ 571500 h 844550"/>
              <a:gd name="connsiteX4" fmla="*/ 863600 w 1727200"/>
              <a:gd name="connsiteY4" fmla="*/ 844550 h 844550"/>
              <a:gd name="connsiteX5" fmla="*/ 6350 w 1727200"/>
              <a:gd name="connsiteY5" fmla="*/ 533400 h 844550"/>
              <a:gd name="connsiteX6" fmla="*/ 0 w 1727200"/>
              <a:gd name="connsiteY6" fmla="*/ 0 h 844550"/>
              <a:gd name="connsiteX0" fmla="*/ 0 w 1727200"/>
              <a:gd name="connsiteY0" fmla="*/ 0 h 844550"/>
              <a:gd name="connsiteX1" fmla="*/ 850900 w 1727200"/>
              <a:gd name="connsiteY1" fmla="*/ 374650 h 844550"/>
              <a:gd name="connsiteX2" fmla="*/ 1727200 w 1727200"/>
              <a:gd name="connsiteY2" fmla="*/ 6350 h 844550"/>
              <a:gd name="connsiteX3" fmla="*/ 1708150 w 1727200"/>
              <a:gd name="connsiteY3" fmla="*/ 463550 h 844550"/>
              <a:gd name="connsiteX4" fmla="*/ 863600 w 1727200"/>
              <a:gd name="connsiteY4" fmla="*/ 844550 h 844550"/>
              <a:gd name="connsiteX5" fmla="*/ 6350 w 1727200"/>
              <a:gd name="connsiteY5" fmla="*/ 533400 h 844550"/>
              <a:gd name="connsiteX6" fmla="*/ 0 w 1727200"/>
              <a:gd name="connsiteY6" fmla="*/ 0 h 844550"/>
              <a:gd name="connsiteX0" fmla="*/ 0 w 1727200"/>
              <a:gd name="connsiteY0" fmla="*/ 0 h 844550"/>
              <a:gd name="connsiteX1" fmla="*/ 850900 w 1727200"/>
              <a:gd name="connsiteY1" fmla="*/ 374650 h 844550"/>
              <a:gd name="connsiteX2" fmla="*/ 1727200 w 1727200"/>
              <a:gd name="connsiteY2" fmla="*/ 6350 h 844550"/>
              <a:gd name="connsiteX3" fmla="*/ 1727200 w 1727200"/>
              <a:gd name="connsiteY3" fmla="*/ 450850 h 844550"/>
              <a:gd name="connsiteX4" fmla="*/ 863600 w 1727200"/>
              <a:gd name="connsiteY4" fmla="*/ 844550 h 844550"/>
              <a:gd name="connsiteX5" fmla="*/ 6350 w 1727200"/>
              <a:gd name="connsiteY5" fmla="*/ 533400 h 844550"/>
              <a:gd name="connsiteX6" fmla="*/ 0 w 1727200"/>
              <a:gd name="connsiteY6" fmla="*/ 0 h 844550"/>
              <a:gd name="connsiteX0" fmla="*/ 0 w 1727200"/>
              <a:gd name="connsiteY0" fmla="*/ 0 h 844550"/>
              <a:gd name="connsiteX1" fmla="*/ 850900 w 1727200"/>
              <a:gd name="connsiteY1" fmla="*/ 374650 h 844550"/>
              <a:gd name="connsiteX2" fmla="*/ 1727200 w 1727200"/>
              <a:gd name="connsiteY2" fmla="*/ 6350 h 844550"/>
              <a:gd name="connsiteX3" fmla="*/ 1727200 w 1727200"/>
              <a:gd name="connsiteY3" fmla="*/ 450850 h 844550"/>
              <a:gd name="connsiteX4" fmla="*/ 863600 w 1727200"/>
              <a:gd name="connsiteY4" fmla="*/ 844550 h 844550"/>
              <a:gd name="connsiteX5" fmla="*/ 12700 w 1727200"/>
              <a:gd name="connsiteY5" fmla="*/ 463550 h 844550"/>
              <a:gd name="connsiteX6" fmla="*/ 0 w 1727200"/>
              <a:gd name="connsiteY6" fmla="*/ 0 h 844550"/>
              <a:gd name="connsiteX0" fmla="*/ 6631 w 1733831"/>
              <a:gd name="connsiteY0" fmla="*/ 0 h 844550"/>
              <a:gd name="connsiteX1" fmla="*/ 857531 w 1733831"/>
              <a:gd name="connsiteY1" fmla="*/ 374650 h 844550"/>
              <a:gd name="connsiteX2" fmla="*/ 1733831 w 1733831"/>
              <a:gd name="connsiteY2" fmla="*/ 6350 h 844550"/>
              <a:gd name="connsiteX3" fmla="*/ 1733831 w 1733831"/>
              <a:gd name="connsiteY3" fmla="*/ 450850 h 844550"/>
              <a:gd name="connsiteX4" fmla="*/ 870231 w 1733831"/>
              <a:gd name="connsiteY4" fmla="*/ 844550 h 844550"/>
              <a:gd name="connsiteX5" fmla="*/ 281 w 1733831"/>
              <a:gd name="connsiteY5" fmla="*/ 463550 h 844550"/>
              <a:gd name="connsiteX6" fmla="*/ 6631 w 1733831"/>
              <a:gd name="connsiteY6" fmla="*/ 0 h 844550"/>
              <a:gd name="connsiteX0" fmla="*/ 0 w 1727200"/>
              <a:gd name="connsiteY0" fmla="*/ 0 h 844550"/>
              <a:gd name="connsiteX1" fmla="*/ 850900 w 1727200"/>
              <a:gd name="connsiteY1" fmla="*/ 374650 h 844550"/>
              <a:gd name="connsiteX2" fmla="*/ 1727200 w 1727200"/>
              <a:gd name="connsiteY2" fmla="*/ 6350 h 844550"/>
              <a:gd name="connsiteX3" fmla="*/ 1727200 w 1727200"/>
              <a:gd name="connsiteY3" fmla="*/ 450850 h 844550"/>
              <a:gd name="connsiteX4" fmla="*/ 863600 w 1727200"/>
              <a:gd name="connsiteY4" fmla="*/ 844550 h 844550"/>
              <a:gd name="connsiteX5" fmla="*/ 9892 w 1727200"/>
              <a:gd name="connsiteY5" fmla="*/ 468964 h 844550"/>
              <a:gd name="connsiteX6" fmla="*/ 0 w 1727200"/>
              <a:gd name="connsiteY6" fmla="*/ 0 h 844550"/>
              <a:gd name="connsiteX0" fmla="*/ 0 w 1727200"/>
              <a:gd name="connsiteY0" fmla="*/ 0 h 844550"/>
              <a:gd name="connsiteX1" fmla="*/ 850900 w 1727200"/>
              <a:gd name="connsiteY1" fmla="*/ 374650 h 844550"/>
              <a:gd name="connsiteX2" fmla="*/ 1727200 w 1727200"/>
              <a:gd name="connsiteY2" fmla="*/ 6350 h 844550"/>
              <a:gd name="connsiteX3" fmla="*/ 1716372 w 1727200"/>
              <a:gd name="connsiteY3" fmla="*/ 467092 h 844550"/>
              <a:gd name="connsiteX4" fmla="*/ 863600 w 1727200"/>
              <a:gd name="connsiteY4" fmla="*/ 844550 h 844550"/>
              <a:gd name="connsiteX5" fmla="*/ 9892 w 1727200"/>
              <a:gd name="connsiteY5" fmla="*/ 468964 h 844550"/>
              <a:gd name="connsiteX6" fmla="*/ 0 w 1727200"/>
              <a:gd name="connsiteY6" fmla="*/ 0 h 844550"/>
              <a:gd name="connsiteX0" fmla="*/ 0 w 1727200"/>
              <a:gd name="connsiteY0" fmla="*/ 0 h 844550"/>
              <a:gd name="connsiteX1" fmla="*/ 839191 w 1727200"/>
              <a:gd name="connsiteY1" fmla="*/ 327817 h 844550"/>
              <a:gd name="connsiteX2" fmla="*/ 1727200 w 1727200"/>
              <a:gd name="connsiteY2" fmla="*/ 6350 h 844550"/>
              <a:gd name="connsiteX3" fmla="*/ 1716372 w 1727200"/>
              <a:gd name="connsiteY3" fmla="*/ 467092 h 844550"/>
              <a:gd name="connsiteX4" fmla="*/ 863600 w 1727200"/>
              <a:gd name="connsiteY4" fmla="*/ 844550 h 844550"/>
              <a:gd name="connsiteX5" fmla="*/ 9892 w 1727200"/>
              <a:gd name="connsiteY5" fmla="*/ 468964 h 844550"/>
              <a:gd name="connsiteX6" fmla="*/ 0 w 1727200"/>
              <a:gd name="connsiteY6" fmla="*/ 0 h 844550"/>
              <a:gd name="connsiteX0" fmla="*/ 0 w 1716372"/>
              <a:gd name="connsiteY0" fmla="*/ 17067 h 861617"/>
              <a:gd name="connsiteX1" fmla="*/ 839191 w 1716372"/>
              <a:gd name="connsiteY1" fmla="*/ 344884 h 861617"/>
              <a:gd name="connsiteX2" fmla="*/ 1709637 w 1716372"/>
              <a:gd name="connsiteY2" fmla="*/ 0 h 861617"/>
              <a:gd name="connsiteX3" fmla="*/ 1716372 w 1716372"/>
              <a:gd name="connsiteY3" fmla="*/ 484159 h 861617"/>
              <a:gd name="connsiteX4" fmla="*/ 863600 w 1716372"/>
              <a:gd name="connsiteY4" fmla="*/ 861617 h 861617"/>
              <a:gd name="connsiteX5" fmla="*/ 9892 w 1716372"/>
              <a:gd name="connsiteY5" fmla="*/ 486031 h 861617"/>
              <a:gd name="connsiteX6" fmla="*/ 0 w 1716372"/>
              <a:gd name="connsiteY6" fmla="*/ 17067 h 861617"/>
              <a:gd name="connsiteX0" fmla="*/ 0 w 1716372"/>
              <a:gd name="connsiteY0" fmla="*/ 0 h 873820"/>
              <a:gd name="connsiteX1" fmla="*/ 839191 w 1716372"/>
              <a:gd name="connsiteY1" fmla="*/ 357087 h 873820"/>
              <a:gd name="connsiteX2" fmla="*/ 1709637 w 1716372"/>
              <a:gd name="connsiteY2" fmla="*/ 12203 h 873820"/>
              <a:gd name="connsiteX3" fmla="*/ 1716372 w 1716372"/>
              <a:gd name="connsiteY3" fmla="*/ 496362 h 873820"/>
              <a:gd name="connsiteX4" fmla="*/ 863600 w 1716372"/>
              <a:gd name="connsiteY4" fmla="*/ 873820 h 873820"/>
              <a:gd name="connsiteX5" fmla="*/ 9892 w 1716372"/>
              <a:gd name="connsiteY5" fmla="*/ 498234 h 873820"/>
              <a:gd name="connsiteX6" fmla="*/ 0 w 1716372"/>
              <a:gd name="connsiteY6" fmla="*/ 0 h 873820"/>
              <a:gd name="connsiteX0" fmla="*/ 2273 w 1706937"/>
              <a:gd name="connsiteY0" fmla="*/ 0 h 873820"/>
              <a:gd name="connsiteX1" fmla="*/ 829756 w 1706937"/>
              <a:gd name="connsiteY1" fmla="*/ 357087 h 873820"/>
              <a:gd name="connsiteX2" fmla="*/ 1700202 w 1706937"/>
              <a:gd name="connsiteY2" fmla="*/ 12203 h 873820"/>
              <a:gd name="connsiteX3" fmla="*/ 1706937 w 1706937"/>
              <a:gd name="connsiteY3" fmla="*/ 496362 h 873820"/>
              <a:gd name="connsiteX4" fmla="*/ 854165 w 1706937"/>
              <a:gd name="connsiteY4" fmla="*/ 873820 h 873820"/>
              <a:gd name="connsiteX5" fmla="*/ 457 w 1706937"/>
              <a:gd name="connsiteY5" fmla="*/ 498234 h 873820"/>
              <a:gd name="connsiteX6" fmla="*/ 2273 w 1706937"/>
              <a:gd name="connsiteY6" fmla="*/ 0 h 873820"/>
              <a:gd name="connsiteX0" fmla="*/ 2273 w 1701083"/>
              <a:gd name="connsiteY0" fmla="*/ 0 h 873820"/>
              <a:gd name="connsiteX1" fmla="*/ 829756 w 1701083"/>
              <a:gd name="connsiteY1" fmla="*/ 357087 h 873820"/>
              <a:gd name="connsiteX2" fmla="*/ 1700202 w 1701083"/>
              <a:gd name="connsiteY2" fmla="*/ 12203 h 873820"/>
              <a:gd name="connsiteX3" fmla="*/ 1701083 w 1701083"/>
              <a:gd name="connsiteY3" fmla="*/ 625154 h 873820"/>
              <a:gd name="connsiteX4" fmla="*/ 854165 w 1701083"/>
              <a:gd name="connsiteY4" fmla="*/ 873820 h 873820"/>
              <a:gd name="connsiteX5" fmla="*/ 457 w 1701083"/>
              <a:gd name="connsiteY5" fmla="*/ 498234 h 873820"/>
              <a:gd name="connsiteX6" fmla="*/ 2273 w 1701083"/>
              <a:gd name="connsiteY6" fmla="*/ 0 h 873820"/>
              <a:gd name="connsiteX0" fmla="*/ 0 w 1698810"/>
              <a:gd name="connsiteY0" fmla="*/ 0 h 873820"/>
              <a:gd name="connsiteX1" fmla="*/ 827483 w 1698810"/>
              <a:gd name="connsiteY1" fmla="*/ 357087 h 873820"/>
              <a:gd name="connsiteX2" fmla="*/ 1697929 w 1698810"/>
              <a:gd name="connsiteY2" fmla="*/ 12203 h 873820"/>
              <a:gd name="connsiteX3" fmla="*/ 1698810 w 1698810"/>
              <a:gd name="connsiteY3" fmla="*/ 625154 h 873820"/>
              <a:gd name="connsiteX4" fmla="*/ 851892 w 1698810"/>
              <a:gd name="connsiteY4" fmla="*/ 873820 h 873820"/>
              <a:gd name="connsiteX5" fmla="*/ 27455 w 1698810"/>
              <a:gd name="connsiteY5" fmla="*/ 627026 h 873820"/>
              <a:gd name="connsiteX6" fmla="*/ 0 w 1698810"/>
              <a:gd name="connsiteY6" fmla="*/ 0 h 873820"/>
              <a:gd name="connsiteX0" fmla="*/ 0 w 1698810"/>
              <a:gd name="connsiteY0" fmla="*/ 0 h 873820"/>
              <a:gd name="connsiteX1" fmla="*/ 827483 w 1698810"/>
              <a:gd name="connsiteY1" fmla="*/ 357087 h 873820"/>
              <a:gd name="connsiteX2" fmla="*/ 1697929 w 1698810"/>
              <a:gd name="connsiteY2" fmla="*/ 12203 h 873820"/>
              <a:gd name="connsiteX3" fmla="*/ 1698810 w 1698810"/>
              <a:gd name="connsiteY3" fmla="*/ 625154 h 873820"/>
              <a:gd name="connsiteX4" fmla="*/ 851892 w 1698810"/>
              <a:gd name="connsiteY4" fmla="*/ 873820 h 873820"/>
              <a:gd name="connsiteX5" fmla="*/ 4038 w 1698810"/>
              <a:gd name="connsiteY5" fmla="*/ 638734 h 873820"/>
              <a:gd name="connsiteX6" fmla="*/ 0 w 1698810"/>
              <a:gd name="connsiteY6" fmla="*/ 0 h 873820"/>
              <a:gd name="connsiteX0" fmla="*/ 0 w 1698810"/>
              <a:gd name="connsiteY0" fmla="*/ 0 h 985049"/>
              <a:gd name="connsiteX1" fmla="*/ 827483 w 1698810"/>
              <a:gd name="connsiteY1" fmla="*/ 357087 h 985049"/>
              <a:gd name="connsiteX2" fmla="*/ 1697929 w 1698810"/>
              <a:gd name="connsiteY2" fmla="*/ 12203 h 985049"/>
              <a:gd name="connsiteX3" fmla="*/ 1698810 w 1698810"/>
              <a:gd name="connsiteY3" fmla="*/ 625154 h 985049"/>
              <a:gd name="connsiteX4" fmla="*/ 863600 w 1698810"/>
              <a:gd name="connsiteY4" fmla="*/ 985049 h 985049"/>
              <a:gd name="connsiteX5" fmla="*/ 4038 w 1698810"/>
              <a:gd name="connsiteY5" fmla="*/ 638734 h 985049"/>
              <a:gd name="connsiteX6" fmla="*/ 0 w 1698810"/>
              <a:gd name="connsiteY6" fmla="*/ 0 h 985049"/>
              <a:gd name="connsiteX0" fmla="*/ 0 w 1698810"/>
              <a:gd name="connsiteY0" fmla="*/ 0 h 990903"/>
              <a:gd name="connsiteX1" fmla="*/ 827483 w 1698810"/>
              <a:gd name="connsiteY1" fmla="*/ 357087 h 990903"/>
              <a:gd name="connsiteX2" fmla="*/ 1697929 w 1698810"/>
              <a:gd name="connsiteY2" fmla="*/ 12203 h 990903"/>
              <a:gd name="connsiteX3" fmla="*/ 1698810 w 1698810"/>
              <a:gd name="connsiteY3" fmla="*/ 625154 h 990903"/>
              <a:gd name="connsiteX4" fmla="*/ 857746 w 1698810"/>
              <a:gd name="connsiteY4" fmla="*/ 990903 h 990903"/>
              <a:gd name="connsiteX5" fmla="*/ 4038 w 1698810"/>
              <a:gd name="connsiteY5" fmla="*/ 638734 h 990903"/>
              <a:gd name="connsiteX6" fmla="*/ 0 w 1698810"/>
              <a:gd name="connsiteY6" fmla="*/ 0 h 990903"/>
              <a:gd name="connsiteX0" fmla="*/ 0 w 1698810"/>
              <a:gd name="connsiteY0" fmla="*/ 0 h 1002611"/>
              <a:gd name="connsiteX1" fmla="*/ 827483 w 1698810"/>
              <a:gd name="connsiteY1" fmla="*/ 357087 h 1002611"/>
              <a:gd name="connsiteX2" fmla="*/ 1697929 w 1698810"/>
              <a:gd name="connsiteY2" fmla="*/ 12203 h 1002611"/>
              <a:gd name="connsiteX3" fmla="*/ 1698810 w 1698810"/>
              <a:gd name="connsiteY3" fmla="*/ 625154 h 1002611"/>
              <a:gd name="connsiteX4" fmla="*/ 846038 w 1698810"/>
              <a:gd name="connsiteY4" fmla="*/ 1002611 h 1002611"/>
              <a:gd name="connsiteX5" fmla="*/ 4038 w 1698810"/>
              <a:gd name="connsiteY5" fmla="*/ 638734 h 1002611"/>
              <a:gd name="connsiteX6" fmla="*/ 0 w 1698810"/>
              <a:gd name="connsiteY6" fmla="*/ 0 h 1002611"/>
              <a:gd name="connsiteX0" fmla="*/ 0 w 1697940"/>
              <a:gd name="connsiteY0" fmla="*/ 0 h 1002611"/>
              <a:gd name="connsiteX1" fmla="*/ 827483 w 1697940"/>
              <a:gd name="connsiteY1" fmla="*/ 357087 h 1002611"/>
              <a:gd name="connsiteX2" fmla="*/ 1697929 w 1697940"/>
              <a:gd name="connsiteY2" fmla="*/ 12203 h 1002611"/>
              <a:gd name="connsiteX3" fmla="*/ 1692956 w 1697940"/>
              <a:gd name="connsiteY3" fmla="*/ 654425 h 1002611"/>
              <a:gd name="connsiteX4" fmla="*/ 846038 w 1697940"/>
              <a:gd name="connsiteY4" fmla="*/ 1002611 h 1002611"/>
              <a:gd name="connsiteX5" fmla="*/ 4038 w 1697940"/>
              <a:gd name="connsiteY5" fmla="*/ 638734 h 1002611"/>
              <a:gd name="connsiteX6" fmla="*/ 0 w 1697940"/>
              <a:gd name="connsiteY6" fmla="*/ 0 h 1002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97940" h="1002611">
                <a:moveTo>
                  <a:pt x="0" y="0"/>
                </a:moveTo>
                <a:lnTo>
                  <a:pt x="827483" y="357087"/>
                </a:lnTo>
                <a:lnTo>
                  <a:pt x="1697929" y="12203"/>
                </a:lnTo>
                <a:cubicBezTo>
                  <a:pt x="1698223" y="216520"/>
                  <a:pt x="1692662" y="450108"/>
                  <a:pt x="1692956" y="654425"/>
                </a:cubicBezTo>
                <a:lnTo>
                  <a:pt x="846038" y="1002611"/>
                </a:lnTo>
                <a:lnTo>
                  <a:pt x="4038" y="638734"/>
                </a:lnTo>
                <a:cubicBezTo>
                  <a:pt x="1921" y="460934"/>
                  <a:pt x="2117" y="177800"/>
                  <a:pt x="0" y="0"/>
                </a:cubicBezTo>
                <a:close/>
              </a:path>
            </a:pathLst>
          </a:custGeom>
          <a:solidFill>
            <a:srgbClr val="29B6EF"/>
          </a:solidFill>
          <a:ln>
            <a:solidFill>
              <a:srgbClr val="29B6E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Regular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473566" y="6172200"/>
            <a:ext cx="11108839" cy="0"/>
          </a:xfrm>
          <a:prstGeom prst="line">
            <a:avLst/>
          </a:prstGeom>
          <a:ln w="3175" cmpd="sng">
            <a:solidFill>
              <a:srgbClr val="BFBFB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1526828" y="6349396"/>
            <a:ext cx="93654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F756008-E062-6442-8C47-4B76E5230611}" type="slidenum">
              <a:rPr lang="en-US" sz="1333" b="0" i="0" smtClean="0">
                <a:latin typeface="Arial Regular" charset="0"/>
                <a:cs typeface="Arial Regular" charset="0"/>
              </a:rPr>
              <a:pPr/>
              <a:t>‹#›</a:t>
            </a:fld>
            <a:endParaRPr lang="en-US" sz="1333" b="0" i="0">
              <a:latin typeface="Arial Regular" charset="0"/>
              <a:cs typeface="Arial Regular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860637" y="2167525"/>
            <a:ext cx="8588483" cy="928664"/>
            <a:chOff x="2145477" y="1592868"/>
            <a:chExt cx="5525324" cy="696498"/>
          </a:xfrm>
        </p:grpSpPr>
        <p:cxnSp>
          <p:nvCxnSpPr>
            <p:cNvPr id="34" name="Straight Connector 33"/>
            <p:cNvCxnSpPr/>
            <p:nvPr userDrawn="1"/>
          </p:nvCxnSpPr>
          <p:spPr>
            <a:xfrm>
              <a:off x="2152106" y="2280484"/>
              <a:ext cx="5518695" cy="8882"/>
            </a:xfrm>
            <a:prstGeom prst="line">
              <a:avLst/>
            </a:prstGeom>
            <a:ln w="3175" cmpd="sng">
              <a:solidFill>
                <a:srgbClr val="55B67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2145477" y="1592868"/>
              <a:ext cx="5518695" cy="8882"/>
            </a:xfrm>
            <a:prstGeom prst="line">
              <a:avLst/>
            </a:prstGeom>
            <a:ln w="3175" cmpd="sng">
              <a:solidFill>
                <a:srgbClr val="55B67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Freeform 37"/>
          <p:cNvSpPr/>
          <p:nvPr/>
        </p:nvSpPr>
        <p:spPr>
          <a:xfrm>
            <a:off x="707015" y="2151759"/>
            <a:ext cx="2162460" cy="1438960"/>
          </a:xfrm>
          <a:custGeom>
            <a:avLst/>
            <a:gdLst>
              <a:gd name="connsiteX0" fmla="*/ 0 w 1727200"/>
              <a:gd name="connsiteY0" fmla="*/ 0 h 844550"/>
              <a:gd name="connsiteX1" fmla="*/ 850900 w 1727200"/>
              <a:gd name="connsiteY1" fmla="*/ 374650 h 844550"/>
              <a:gd name="connsiteX2" fmla="*/ 1727200 w 1727200"/>
              <a:gd name="connsiteY2" fmla="*/ 6350 h 844550"/>
              <a:gd name="connsiteX3" fmla="*/ 1727200 w 1727200"/>
              <a:gd name="connsiteY3" fmla="*/ 508000 h 844550"/>
              <a:gd name="connsiteX4" fmla="*/ 863600 w 1727200"/>
              <a:gd name="connsiteY4" fmla="*/ 844550 h 844550"/>
              <a:gd name="connsiteX5" fmla="*/ 31750 w 1727200"/>
              <a:gd name="connsiteY5" fmla="*/ 527050 h 844550"/>
              <a:gd name="connsiteX6" fmla="*/ 0 w 1727200"/>
              <a:gd name="connsiteY6" fmla="*/ 0 h 844550"/>
              <a:gd name="connsiteX0" fmla="*/ 0 w 1727200"/>
              <a:gd name="connsiteY0" fmla="*/ 0 h 844550"/>
              <a:gd name="connsiteX1" fmla="*/ 850900 w 1727200"/>
              <a:gd name="connsiteY1" fmla="*/ 374650 h 844550"/>
              <a:gd name="connsiteX2" fmla="*/ 1727200 w 1727200"/>
              <a:gd name="connsiteY2" fmla="*/ 6350 h 844550"/>
              <a:gd name="connsiteX3" fmla="*/ 1727200 w 1727200"/>
              <a:gd name="connsiteY3" fmla="*/ 508000 h 844550"/>
              <a:gd name="connsiteX4" fmla="*/ 863600 w 1727200"/>
              <a:gd name="connsiteY4" fmla="*/ 844550 h 844550"/>
              <a:gd name="connsiteX5" fmla="*/ 6350 w 1727200"/>
              <a:gd name="connsiteY5" fmla="*/ 533400 h 844550"/>
              <a:gd name="connsiteX6" fmla="*/ 0 w 1727200"/>
              <a:gd name="connsiteY6" fmla="*/ 0 h 844550"/>
              <a:gd name="connsiteX0" fmla="*/ 0 w 1727200"/>
              <a:gd name="connsiteY0" fmla="*/ 0 h 844550"/>
              <a:gd name="connsiteX1" fmla="*/ 850900 w 1727200"/>
              <a:gd name="connsiteY1" fmla="*/ 374650 h 844550"/>
              <a:gd name="connsiteX2" fmla="*/ 1727200 w 1727200"/>
              <a:gd name="connsiteY2" fmla="*/ 6350 h 844550"/>
              <a:gd name="connsiteX3" fmla="*/ 1708150 w 1727200"/>
              <a:gd name="connsiteY3" fmla="*/ 571500 h 844550"/>
              <a:gd name="connsiteX4" fmla="*/ 863600 w 1727200"/>
              <a:gd name="connsiteY4" fmla="*/ 844550 h 844550"/>
              <a:gd name="connsiteX5" fmla="*/ 6350 w 1727200"/>
              <a:gd name="connsiteY5" fmla="*/ 533400 h 844550"/>
              <a:gd name="connsiteX6" fmla="*/ 0 w 1727200"/>
              <a:gd name="connsiteY6" fmla="*/ 0 h 844550"/>
              <a:gd name="connsiteX0" fmla="*/ 0 w 1727200"/>
              <a:gd name="connsiteY0" fmla="*/ 0 h 844550"/>
              <a:gd name="connsiteX1" fmla="*/ 850900 w 1727200"/>
              <a:gd name="connsiteY1" fmla="*/ 374650 h 844550"/>
              <a:gd name="connsiteX2" fmla="*/ 1727200 w 1727200"/>
              <a:gd name="connsiteY2" fmla="*/ 6350 h 844550"/>
              <a:gd name="connsiteX3" fmla="*/ 1708150 w 1727200"/>
              <a:gd name="connsiteY3" fmla="*/ 463550 h 844550"/>
              <a:gd name="connsiteX4" fmla="*/ 863600 w 1727200"/>
              <a:gd name="connsiteY4" fmla="*/ 844550 h 844550"/>
              <a:gd name="connsiteX5" fmla="*/ 6350 w 1727200"/>
              <a:gd name="connsiteY5" fmla="*/ 533400 h 844550"/>
              <a:gd name="connsiteX6" fmla="*/ 0 w 1727200"/>
              <a:gd name="connsiteY6" fmla="*/ 0 h 844550"/>
              <a:gd name="connsiteX0" fmla="*/ 0 w 1727200"/>
              <a:gd name="connsiteY0" fmla="*/ 0 h 844550"/>
              <a:gd name="connsiteX1" fmla="*/ 850900 w 1727200"/>
              <a:gd name="connsiteY1" fmla="*/ 374650 h 844550"/>
              <a:gd name="connsiteX2" fmla="*/ 1727200 w 1727200"/>
              <a:gd name="connsiteY2" fmla="*/ 6350 h 844550"/>
              <a:gd name="connsiteX3" fmla="*/ 1727200 w 1727200"/>
              <a:gd name="connsiteY3" fmla="*/ 450850 h 844550"/>
              <a:gd name="connsiteX4" fmla="*/ 863600 w 1727200"/>
              <a:gd name="connsiteY4" fmla="*/ 844550 h 844550"/>
              <a:gd name="connsiteX5" fmla="*/ 6350 w 1727200"/>
              <a:gd name="connsiteY5" fmla="*/ 533400 h 844550"/>
              <a:gd name="connsiteX6" fmla="*/ 0 w 1727200"/>
              <a:gd name="connsiteY6" fmla="*/ 0 h 844550"/>
              <a:gd name="connsiteX0" fmla="*/ 0 w 1727200"/>
              <a:gd name="connsiteY0" fmla="*/ 0 h 844550"/>
              <a:gd name="connsiteX1" fmla="*/ 850900 w 1727200"/>
              <a:gd name="connsiteY1" fmla="*/ 374650 h 844550"/>
              <a:gd name="connsiteX2" fmla="*/ 1727200 w 1727200"/>
              <a:gd name="connsiteY2" fmla="*/ 6350 h 844550"/>
              <a:gd name="connsiteX3" fmla="*/ 1727200 w 1727200"/>
              <a:gd name="connsiteY3" fmla="*/ 450850 h 844550"/>
              <a:gd name="connsiteX4" fmla="*/ 863600 w 1727200"/>
              <a:gd name="connsiteY4" fmla="*/ 844550 h 844550"/>
              <a:gd name="connsiteX5" fmla="*/ 12700 w 1727200"/>
              <a:gd name="connsiteY5" fmla="*/ 463550 h 844550"/>
              <a:gd name="connsiteX6" fmla="*/ 0 w 1727200"/>
              <a:gd name="connsiteY6" fmla="*/ 0 h 844550"/>
              <a:gd name="connsiteX0" fmla="*/ 6631 w 1733831"/>
              <a:gd name="connsiteY0" fmla="*/ 0 h 844550"/>
              <a:gd name="connsiteX1" fmla="*/ 857531 w 1733831"/>
              <a:gd name="connsiteY1" fmla="*/ 374650 h 844550"/>
              <a:gd name="connsiteX2" fmla="*/ 1733831 w 1733831"/>
              <a:gd name="connsiteY2" fmla="*/ 6350 h 844550"/>
              <a:gd name="connsiteX3" fmla="*/ 1733831 w 1733831"/>
              <a:gd name="connsiteY3" fmla="*/ 450850 h 844550"/>
              <a:gd name="connsiteX4" fmla="*/ 870231 w 1733831"/>
              <a:gd name="connsiteY4" fmla="*/ 844550 h 844550"/>
              <a:gd name="connsiteX5" fmla="*/ 281 w 1733831"/>
              <a:gd name="connsiteY5" fmla="*/ 463550 h 844550"/>
              <a:gd name="connsiteX6" fmla="*/ 6631 w 1733831"/>
              <a:gd name="connsiteY6" fmla="*/ 0 h 844550"/>
              <a:gd name="connsiteX0" fmla="*/ 0 w 1727200"/>
              <a:gd name="connsiteY0" fmla="*/ 0 h 844550"/>
              <a:gd name="connsiteX1" fmla="*/ 850900 w 1727200"/>
              <a:gd name="connsiteY1" fmla="*/ 374650 h 844550"/>
              <a:gd name="connsiteX2" fmla="*/ 1727200 w 1727200"/>
              <a:gd name="connsiteY2" fmla="*/ 6350 h 844550"/>
              <a:gd name="connsiteX3" fmla="*/ 1727200 w 1727200"/>
              <a:gd name="connsiteY3" fmla="*/ 450850 h 844550"/>
              <a:gd name="connsiteX4" fmla="*/ 863600 w 1727200"/>
              <a:gd name="connsiteY4" fmla="*/ 844550 h 844550"/>
              <a:gd name="connsiteX5" fmla="*/ 9892 w 1727200"/>
              <a:gd name="connsiteY5" fmla="*/ 468964 h 844550"/>
              <a:gd name="connsiteX6" fmla="*/ 0 w 1727200"/>
              <a:gd name="connsiteY6" fmla="*/ 0 h 844550"/>
              <a:gd name="connsiteX0" fmla="*/ 0 w 1727200"/>
              <a:gd name="connsiteY0" fmla="*/ 0 h 844550"/>
              <a:gd name="connsiteX1" fmla="*/ 850900 w 1727200"/>
              <a:gd name="connsiteY1" fmla="*/ 374650 h 844550"/>
              <a:gd name="connsiteX2" fmla="*/ 1727200 w 1727200"/>
              <a:gd name="connsiteY2" fmla="*/ 6350 h 844550"/>
              <a:gd name="connsiteX3" fmla="*/ 1716372 w 1727200"/>
              <a:gd name="connsiteY3" fmla="*/ 467092 h 844550"/>
              <a:gd name="connsiteX4" fmla="*/ 863600 w 1727200"/>
              <a:gd name="connsiteY4" fmla="*/ 844550 h 844550"/>
              <a:gd name="connsiteX5" fmla="*/ 9892 w 1727200"/>
              <a:gd name="connsiteY5" fmla="*/ 468964 h 844550"/>
              <a:gd name="connsiteX6" fmla="*/ 0 w 1727200"/>
              <a:gd name="connsiteY6" fmla="*/ 0 h 844550"/>
              <a:gd name="connsiteX0" fmla="*/ 0 w 1727200"/>
              <a:gd name="connsiteY0" fmla="*/ 0 h 844550"/>
              <a:gd name="connsiteX1" fmla="*/ 839191 w 1727200"/>
              <a:gd name="connsiteY1" fmla="*/ 327817 h 844550"/>
              <a:gd name="connsiteX2" fmla="*/ 1727200 w 1727200"/>
              <a:gd name="connsiteY2" fmla="*/ 6350 h 844550"/>
              <a:gd name="connsiteX3" fmla="*/ 1716372 w 1727200"/>
              <a:gd name="connsiteY3" fmla="*/ 467092 h 844550"/>
              <a:gd name="connsiteX4" fmla="*/ 863600 w 1727200"/>
              <a:gd name="connsiteY4" fmla="*/ 844550 h 844550"/>
              <a:gd name="connsiteX5" fmla="*/ 9892 w 1727200"/>
              <a:gd name="connsiteY5" fmla="*/ 468964 h 844550"/>
              <a:gd name="connsiteX6" fmla="*/ 0 w 1727200"/>
              <a:gd name="connsiteY6" fmla="*/ 0 h 844550"/>
              <a:gd name="connsiteX0" fmla="*/ 0 w 1716372"/>
              <a:gd name="connsiteY0" fmla="*/ 17067 h 861617"/>
              <a:gd name="connsiteX1" fmla="*/ 839191 w 1716372"/>
              <a:gd name="connsiteY1" fmla="*/ 344884 h 861617"/>
              <a:gd name="connsiteX2" fmla="*/ 1709637 w 1716372"/>
              <a:gd name="connsiteY2" fmla="*/ 0 h 861617"/>
              <a:gd name="connsiteX3" fmla="*/ 1716372 w 1716372"/>
              <a:gd name="connsiteY3" fmla="*/ 484159 h 861617"/>
              <a:gd name="connsiteX4" fmla="*/ 863600 w 1716372"/>
              <a:gd name="connsiteY4" fmla="*/ 861617 h 861617"/>
              <a:gd name="connsiteX5" fmla="*/ 9892 w 1716372"/>
              <a:gd name="connsiteY5" fmla="*/ 486031 h 861617"/>
              <a:gd name="connsiteX6" fmla="*/ 0 w 1716372"/>
              <a:gd name="connsiteY6" fmla="*/ 17067 h 861617"/>
              <a:gd name="connsiteX0" fmla="*/ 0 w 1716372"/>
              <a:gd name="connsiteY0" fmla="*/ 0 h 873820"/>
              <a:gd name="connsiteX1" fmla="*/ 839191 w 1716372"/>
              <a:gd name="connsiteY1" fmla="*/ 357087 h 873820"/>
              <a:gd name="connsiteX2" fmla="*/ 1709637 w 1716372"/>
              <a:gd name="connsiteY2" fmla="*/ 12203 h 873820"/>
              <a:gd name="connsiteX3" fmla="*/ 1716372 w 1716372"/>
              <a:gd name="connsiteY3" fmla="*/ 496362 h 873820"/>
              <a:gd name="connsiteX4" fmla="*/ 863600 w 1716372"/>
              <a:gd name="connsiteY4" fmla="*/ 873820 h 873820"/>
              <a:gd name="connsiteX5" fmla="*/ 9892 w 1716372"/>
              <a:gd name="connsiteY5" fmla="*/ 498234 h 873820"/>
              <a:gd name="connsiteX6" fmla="*/ 0 w 1716372"/>
              <a:gd name="connsiteY6" fmla="*/ 0 h 873820"/>
              <a:gd name="connsiteX0" fmla="*/ 2273 w 1706937"/>
              <a:gd name="connsiteY0" fmla="*/ 0 h 873820"/>
              <a:gd name="connsiteX1" fmla="*/ 829756 w 1706937"/>
              <a:gd name="connsiteY1" fmla="*/ 357087 h 873820"/>
              <a:gd name="connsiteX2" fmla="*/ 1700202 w 1706937"/>
              <a:gd name="connsiteY2" fmla="*/ 12203 h 873820"/>
              <a:gd name="connsiteX3" fmla="*/ 1706937 w 1706937"/>
              <a:gd name="connsiteY3" fmla="*/ 496362 h 873820"/>
              <a:gd name="connsiteX4" fmla="*/ 854165 w 1706937"/>
              <a:gd name="connsiteY4" fmla="*/ 873820 h 873820"/>
              <a:gd name="connsiteX5" fmla="*/ 457 w 1706937"/>
              <a:gd name="connsiteY5" fmla="*/ 498234 h 873820"/>
              <a:gd name="connsiteX6" fmla="*/ 2273 w 1706937"/>
              <a:gd name="connsiteY6" fmla="*/ 0 h 873820"/>
              <a:gd name="connsiteX0" fmla="*/ 2273 w 1701083"/>
              <a:gd name="connsiteY0" fmla="*/ 0 h 873820"/>
              <a:gd name="connsiteX1" fmla="*/ 829756 w 1701083"/>
              <a:gd name="connsiteY1" fmla="*/ 357087 h 873820"/>
              <a:gd name="connsiteX2" fmla="*/ 1700202 w 1701083"/>
              <a:gd name="connsiteY2" fmla="*/ 12203 h 873820"/>
              <a:gd name="connsiteX3" fmla="*/ 1701083 w 1701083"/>
              <a:gd name="connsiteY3" fmla="*/ 625154 h 873820"/>
              <a:gd name="connsiteX4" fmla="*/ 854165 w 1701083"/>
              <a:gd name="connsiteY4" fmla="*/ 873820 h 873820"/>
              <a:gd name="connsiteX5" fmla="*/ 457 w 1701083"/>
              <a:gd name="connsiteY5" fmla="*/ 498234 h 873820"/>
              <a:gd name="connsiteX6" fmla="*/ 2273 w 1701083"/>
              <a:gd name="connsiteY6" fmla="*/ 0 h 873820"/>
              <a:gd name="connsiteX0" fmla="*/ 0 w 1698810"/>
              <a:gd name="connsiteY0" fmla="*/ 0 h 873820"/>
              <a:gd name="connsiteX1" fmla="*/ 827483 w 1698810"/>
              <a:gd name="connsiteY1" fmla="*/ 357087 h 873820"/>
              <a:gd name="connsiteX2" fmla="*/ 1697929 w 1698810"/>
              <a:gd name="connsiteY2" fmla="*/ 12203 h 873820"/>
              <a:gd name="connsiteX3" fmla="*/ 1698810 w 1698810"/>
              <a:gd name="connsiteY3" fmla="*/ 625154 h 873820"/>
              <a:gd name="connsiteX4" fmla="*/ 851892 w 1698810"/>
              <a:gd name="connsiteY4" fmla="*/ 873820 h 873820"/>
              <a:gd name="connsiteX5" fmla="*/ 27455 w 1698810"/>
              <a:gd name="connsiteY5" fmla="*/ 627026 h 873820"/>
              <a:gd name="connsiteX6" fmla="*/ 0 w 1698810"/>
              <a:gd name="connsiteY6" fmla="*/ 0 h 873820"/>
              <a:gd name="connsiteX0" fmla="*/ 0 w 1698810"/>
              <a:gd name="connsiteY0" fmla="*/ 0 h 873820"/>
              <a:gd name="connsiteX1" fmla="*/ 827483 w 1698810"/>
              <a:gd name="connsiteY1" fmla="*/ 357087 h 873820"/>
              <a:gd name="connsiteX2" fmla="*/ 1697929 w 1698810"/>
              <a:gd name="connsiteY2" fmla="*/ 12203 h 873820"/>
              <a:gd name="connsiteX3" fmla="*/ 1698810 w 1698810"/>
              <a:gd name="connsiteY3" fmla="*/ 625154 h 873820"/>
              <a:gd name="connsiteX4" fmla="*/ 851892 w 1698810"/>
              <a:gd name="connsiteY4" fmla="*/ 873820 h 873820"/>
              <a:gd name="connsiteX5" fmla="*/ 4038 w 1698810"/>
              <a:gd name="connsiteY5" fmla="*/ 638734 h 873820"/>
              <a:gd name="connsiteX6" fmla="*/ 0 w 1698810"/>
              <a:gd name="connsiteY6" fmla="*/ 0 h 873820"/>
              <a:gd name="connsiteX0" fmla="*/ 0 w 1698810"/>
              <a:gd name="connsiteY0" fmla="*/ 0 h 985049"/>
              <a:gd name="connsiteX1" fmla="*/ 827483 w 1698810"/>
              <a:gd name="connsiteY1" fmla="*/ 357087 h 985049"/>
              <a:gd name="connsiteX2" fmla="*/ 1697929 w 1698810"/>
              <a:gd name="connsiteY2" fmla="*/ 12203 h 985049"/>
              <a:gd name="connsiteX3" fmla="*/ 1698810 w 1698810"/>
              <a:gd name="connsiteY3" fmla="*/ 625154 h 985049"/>
              <a:gd name="connsiteX4" fmla="*/ 863600 w 1698810"/>
              <a:gd name="connsiteY4" fmla="*/ 985049 h 985049"/>
              <a:gd name="connsiteX5" fmla="*/ 4038 w 1698810"/>
              <a:gd name="connsiteY5" fmla="*/ 638734 h 985049"/>
              <a:gd name="connsiteX6" fmla="*/ 0 w 1698810"/>
              <a:gd name="connsiteY6" fmla="*/ 0 h 985049"/>
              <a:gd name="connsiteX0" fmla="*/ 0 w 1698810"/>
              <a:gd name="connsiteY0" fmla="*/ 0 h 990903"/>
              <a:gd name="connsiteX1" fmla="*/ 827483 w 1698810"/>
              <a:gd name="connsiteY1" fmla="*/ 357087 h 990903"/>
              <a:gd name="connsiteX2" fmla="*/ 1697929 w 1698810"/>
              <a:gd name="connsiteY2" fmla="*/ 12203 h 990903"/>
              <a:gd name="connsiteX3" fmla="*/ 1698810 w 1698810"/>
              <a:gd name="connsiteY3" fmla="*/ 625154 h 990903"/>
              <a:gd name="connsiteX4" fmla="*/ 857746 w 1698810"/>
              <a:gd name="connsiteY4" fmla="*/ 990903 h 990903"/>
              <a:gd name="connsiteX5" fmla="*/ 4038 w 1698810"/>
              <a:gd name="connsiteY5" fmla="*/ 638734 h 990903"/>
              <a:gd name="connsiteX6" fmla="*/ 0 w 1698810"/>
              <a:gd name="connsiteY6" fmla="*/ 0 h 990903"/>
              <a:gd name="connsiteX0" fmla="*/ 0 w 1698810"/>
              <a:gd name="connsiteY0" fmla="*/ 0 h 1002611"/>
              <a:gd name="connsiteX1" fmla="*/ 827483 w 1698810"/>
              <a:gd name="connsiteY1" fmla="*/ 357087 h 1002611"/>
              <a:gd name="connsiteX2" fmla="*/ 1697929 w 1698810"/>
              <a:gd name="connsiteY2" fmla="*/ 12203 h 1002611"/>
              <a:gd name="connsiteX3" fmla="*/ 1698810 w 1698810"/>
              <a:gd name="connsiteY3" fmla="*/ 625154 h 1002611"/>
              <a:gd name="connsiteX4" fmla="*/ 846038 w 1698810"/>
              <a:gd name="connsiteY4" fmla="*/ 1002611 h 1002611"/>
              <a:gd name="connsiteX5" fmla="*/ 4038 w 1698810"/>
              <a:gd name="connsiteY5" fmla="*/ 638734 h 1002611"/>
              <a:gd name="connsiteX6" fmla="*/ 0 w 1698810"/>
              <a:gd name="connsiteY6" fmla="*/ 0 h 1002611"/>
              <a:gd name="connsiteX0" fmla="*/ 0 w 1697940"/>
              <a:gd name="connsiteY0" fmla="*/ 0 h 1002611"/>
              <a:gd name="connsiteX1" fmla="*/ 827483 w 1697940"/>
              <a:gd name="connsiteY1" fmla="*/ 357087 h 1002611"/>
              <a:gd name="connsiteX2" fmla="*/ 1697929 w 1697940"/>
              <a:gd name="connsiteY2" fmla="*/ 12203 h 1002611"/>
              <a:gd name="connsiteX3" fmla="*/ 1692956 w 1697940"/>
              <a:gd name="connsiteY3" fmla="*/ 654425 h 1002611"/>
              <a:gd name="connsiteX4" fmla="*/ 846038 w 1697940"/>
              <a:gd name="connsiteY4" fmla="*/ 1002611 h 1002611"/>
              <a:gd name="connsiteX5" fmla="*/ 4038 w 1697940"/>
              <a:gd name="connsiteY5" fmla="*/ 638734 h 1002611"/>
              <a:gd name="connsiteX6" fmla="*/ 0 w 1697940"/>
              <a:gd name="connsiteY6" fmla="*/ 0 h 1002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97940" h="1002611">
                <a:moveTo>
                  <a:pt x="0" y="0"/>
                </a:moveTo>
                <a:lnTo>
                  <a:pt x="827483" y="357087"/>
                </a:lnTo>
                <a:lnTo>
                  <a:pt x="1697929" y="12203"/>
                </a:lnTo>
                <a:cubicBezTo>
                  <a:pt x="1698223" y="216520"/>
                  <a:pt x="1692662" y="450108"/>
                  <a:pt x="1692956" y="654425"/>
                </a:cubicBezTo>
                <a:lnTo>
                  <a:pt x="846038" y="1002611"/>
                </a:lnTo>
                <a:lnTo>
                  <a:pt x="4038" y="638734"/>
                </a:lnTo>
                <a:cubicBezTo>
                  <a:pt x="1921" y="460934"/>
                  <a:pt x="2117" y="177800"/>
                  <a:pt x="0" y="0"/>
                </a:cubicBezTo>
                <a:close/>
              </a:path>
            </a:pathLst>
          </a:custGeom>
          <a:solidFill>
            <a:srgbClr val="55B670"/>
          </a:solidFill>
          <a:ln>
            <a:solidFill>
              <a:srgbClr val="55B67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Regular" charset="0"/>
            </a:endParaRPr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0" hasCustomPrompt="1"/>
          </p:nvPr>
        </p:nvSpPr>
        <p:spPr>
          <a:xfrm>
            <a:off x="737513" y="1487718"/>
            <a:ext cx="2310489" cy="32596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133" b="0" i="0" baseline="0">
                <a:solidFill>
                  <a:schemeClr val="bg1"/>
                </a:solidFill>
                <a:latin typeface="Arial Regular" charset="0"/>
                <a:cs typeface="Arial Regular" charset="0"/>
              </a:defRPr>
            </a:lvl1pPr>
          </a:lstStyle>
          <a:p>
            <a:pPr lvl="0"/>
            <a:r>
              <a:rPr lang="en-US"/>
              <a:t>A Topic Header</a:t>
            </a:r>
          </a:p>
        </p:txBody>
      </p:sp>
      <p:sp>
        <p:nvSpPr>
          <p:cNvPr id="51" name="Text Placeholder 49"/>
          <p:cNvSpPr>
            <a:spLocks noGrp="1"/>
          </p:cNvSpPr>
          <p:nvPr>
            <p:ph type="body" sz="quarter" idx="11" hasCustomPrompt="1"/>
          </p:nvPr>
        </p:nvSpPr>
        <p:spPr>
          <a:xfrm>
            <a:off x="747198" y="2646443"/>
            <a:ext cx="2310489" cy="32596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133" b="0" i="0" baseline="0">
                <a:solidFill>
                  <a:schemeClr val="bg1"/>
                </a:solidFill>
                <a:latin typeface="Arial Regular" charset="0"/>
                <a:cs typeface="Arial Regular" charset="0"/>
              </a:defRPr>
            </a:lvl1pPr>
          </a:lstStyle>
          <a:p>
            <a:pPr lvl="0"/>
            <a:r>
              <a:rPr lang="en-US"/>
              <a:t>B Topic Header</a:t>
            </a:r>
          </a:p>
        </p:txBody>
      </p:sp>
      <p:sp>
        <p:nvSpPr>
          <p:cNvPr id="52" name="Text Placeholder 49"/>
          <p:cNvSpPr>
            <a:spLocks noGrp="1"/>
          </p:cNvSpPr>
          <p:nvPr>
            <p:ph type="body" sz="quarter" idx="12" hasCustomPrompt="1"/>
          </p:nvPr>
        </p:nvSpPr>
        <p:spPr>
          <a:xfrm>
            <a:off x="744789" y="3708364"/>
            <a:ext cx="2310489" cy="32596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133" b="0" i="0" baseline="0">
                <a:solidFill>
                  <a:schemeClr val="bg1"/>
                </a:solidFill>
                <a:latin typeface="Arial Regular" charset="0"/>
                <a:cs typeface="Arial Regular" charset="0"/>
              </a:defRPr>
            </a:lvl1pPr>
          </a:lstStyle>
          <a:p>
            <a:pPr lvl="0"/>
            <a:r>
              <a:rPr lang="en-US"/>
              <a:t>C Topic Header</a:t>
            </a:r>
          </a:p>
        </p:txBody>
      </p:sp>
      <p:sp>
        <p:nvSpPr>
          <p:cNvPr id="53" name="Text Placeholder 49"/>
          <p:cNvSpPr>
            <a:spLocks noGrp="1"/>
          </p:cNvSpPr>
          <p:nvPr>
            <p:ph type="body" sz="quarter" idx="13" hasCustomPrompt="1"/>
          </p:nvPr>
        </p:nvSpPr>
        <p:spPr>
          <a:xfrm>
            <a:off x="740363" y="4939611"/>
            <a:ext cx="2310489" cy="32596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133" b="0" i="0" baseline="0">
                <a:solidFill>
                  <a:schemeClr val="bg1"/>
                </a:solidFill>
                <a:latin typeface="Arial Regular" charset="0"/>
                <a:cs typeface="Arial Regular" charset="0"/>
              </a:defRPr>
            </a:lvl1pPr>
          </a:lstStyle>
          <a:p>
            <a:pPr lvl="0"/>
            <a:r>
              <a:rPr lang="en-US"/>
              <a:t>D Topic Header</a:t>
            </a:r>
          </a:p>
        </p:txBody>
      </p:sp>
      <p:sp>
        <p:nvSpPr>
          <p:cNvPr id="55" name="Text Placeholder 54"/>
          <p:cNvSpPr>
            <a:spLocks noGrp="1"/>
          </p:cNvSpPr>
          <p:nvPr>
            <p:ph type="body" sz="quarter" idx="14" hasCustomPrompt="1"/>
          </p:nvPr>
        </p:nvSpPr>
        <p:spPr>
          <a:xfrm>
            <a:off x="3225094" y="1100667"/>
            <a:ext cx="8163983" cy="76200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 b="0" i="0" baseline="0">
                <a:latin typeface="Arial Regular" charset="0"/>
                <a:cs typeface="Arial Regular" charset="0"/>
              </a:defRPr>
            </a:lvl1pPr>
            <a:lvl2pPr marL="609600" indent="0">
              <a:buNone/>
              <a:defRPr sz="1600" b="0" i="0">
                <a:latin typeface="Proxima Nova Regular"/>
                <a:cs typeface="Proxima Nova Regular"/>
              </a:defRPr>
            </a:lvl2pPr>
            <a:lvl3pPr marL="1219199" indent="0">
              <a:buNone/>
              <a:defRPr sz="1600" b="0" i="0">
                <a:latin typeface="Proxima Nova Regular"/>
                <a:cs typeface="Proxima Nova Regular"/>
              </a:defRPr>
            </a:lvl3pPr>
            <a:lvl4pPr marL="1828798" indent="0">
              <a:buNone/>
              <a:defRPr sz="1600" b="0" i="0">
                <a:latin typeface="Proxima Nova Regular"/>
                <a:cs typeface="Proxima Nova Regular"/>
              </a:defRPr>
            </a:lvl4pPr>
            <a:lvl5pPr marL="2438398" indent="0">
              <a:buNone/>
              <a:defRPr sz="1600" b="0" i="0">
                <a:latin typeface="Proxima Nova Regular"/>
                <a:cs typeface="Proxima Nova Regular"/>
              </a:defRPr>
            </a:lvl5pPr>
          </a:lstStyle>
          <a:p>
            <a:pPr algn="l"/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Please paste your body text into this column.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Lorem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ipsum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dolor sit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amet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,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consectetur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adipiscing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elit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,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sed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do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eiusmod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tempor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indididunt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ut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labore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.</a:t>
            </a:r>
          </a:p>
        </p:txBody>
      </p:sp>
      <p:sp>
        <p:nvSpPr>
          <p:cNvPr id="56" name="Text Placeholder 54"/>
          <p:cNvSpPr>
            <a:spLocks noGrp="1"/>
          </p:cNvSpPr>
          <p:nvPr>
            <p:ph type="body" sz="quarter" idx="15" hasCustomPrompt="1"/>
          </p:nvPr>
        </p:nvSpPr>
        <p:spPr>
          <a:xfrm>
            <a:off x="3222686" y="2271423"/>
            <a:ext cx="8163983" cy="76200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 b="0" i="0" baseline="0">
                <a:latin typeface="Arial Regular" charset="0"/>
                <a:cs typeface="Arial Regular" charset="0"/>
              </a:defRPr>
            </a:lvl1pPr>
            <a:lvl2pPr marL="609600" indent="0">
              <a:buNone/>
              <a:defRPr sz="1600" b="0" i="0">
                <a:latin typeface="Proxima Nova Regular"/>
                <a:cs typeface="Proxima Nova Regular"/>
              </a:defRPr>
            </a:lvl2pPr>
            <a:lvl3pPr marL="1219199" indent="0">
              <a:buNone/>
              <a:defRPr sz="1600" b="0" i="0">
                <a:latin typeface="Proxima Nova Regular"/>
                <a:cs typeface="Proxima Nova Regular"/>
              </a:defRPr>
            </a:lvl3pPr>
            <a:lvl4pPr marL="1828798" indent="0">
              <a:buNone/>
              <a:defRPr sz="1600" b="0" i="0">
                <a:latin typeface="Proxima Nova Regular"/>
                <a:cs typeface="Proxima Nova Regular"/>
              </a:defRPr>
            </a:lvl4pPr>
            <a:lvl5pPr marL="2438398" indent="0">
              <a:buNone/>
              <a:defRPr sz="1600" b="0" i="0">
                <a:latin typeface="Proxima Nova Regular"/>
                <a:cs typeface="Proxima Nova Regular"/>
              </a:defRPr>
            </a:lvl5pPr>
          </a:lstStyle>
          <a:p>
            <a:pPr algn="l"/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Please paste your body text into this column.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Lorem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ipsum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dolor sit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amet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,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consectetur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adipiscing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elit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,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sed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do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eiusmod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tempor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indididunt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ut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labore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.</a:t>
            </a:r>
          </a:p>
        </p:txBody>
      </p:sp>
      <p:sp>
        <p:nvSpPr>
          <p:cNvPr id="57" name="Text Placeholder 54"/>
          <p:cNvSpPr>
            <a:spLocks noGrp="1"/>
          </p:cNvSpPr>
          <p:nvPr>
            <p:ph type="body" sz="quarter" idx="16" hasCustomPrompt="1"/>
          </p:nvPr>
        </p:nvSpPr>
        <p:spPr>
          <a:xfrm>
            <a:off x="3232370" y="3333344"/>
            <a:ext cx="8163983" cy="76200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 b="0" i="0" baseline="0">
                <a:latin typeface="Arial Regular" charset="0"/>
                <a:cs typeface="Arial Regular" charset="0"/>
              </a:defRPr>
            </a:lvl1pPr>
            <a:lvl2pPr marL="609600" indent="0">
              <a:buNone/>
              <a:defRPr sz="1600" b="0" i="0">
                <a:latin typeface="Proxima Nova Regular"/>
                <a:cs typeface="Proxima Nova Regular"/>
              </a:defRPr>
            </a:lvl2pPr>
            <a:lvl3pPr marL="1219199" indent="0">
              <a:buNone/>
              <a:defRPr sz="1600" b="0" i="0">
                <a:latin typeface="Proxima Nova Regular"/>
                <a:cs typeface="Proxima Nova Regular"/>
              </a:defRPr>
            </a:lvl3pPr>
            <a:lvl4pPr marL="1828798" indent="0">
              <a:buNone/>
              <a:defRPr sz="1600" b="0" i="0">
                <a:latin typeface="Proxima Nova Regular"/>
                <a:cs typeface="Proxima Nova Regular"/>
              </a:defRPr>
            </a:lvl4pPr>
            <a:lvl5pPr marL="2438398" indent="0">
              <a:buNone/>
              <a:defRPr sz="1600" b="0" i="0">
                <a:latin typeface="Proxima Nova Regular"/>
                <a:cs typeface="Proxima Nova Regular"/>
              </a:defRPr>
            </a:lvl5pPr>
          </a:lstStyle>
          <a:p>
            <a:pPr algn="l"/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Please paste your body text into this column.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Lorem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ipsum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dolor sit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amet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,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consectetur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adipiscing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elit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,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sed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do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eiusmod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tempor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indididunt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ut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labore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.</a:t>
            </a:r>
          </a:p>
        </p:txBody>
      </p:sp>
      <p:sp>
        <p:nvSpPr>
          <p:cNvPr id="58" name="Text Placeholder 54"/>
          <p:cNvSpPr>
            <a:spLocks noGrp="1"/>
          </p:cNvSpPr>
          <p:nvPr>
            <p:ph type="body" sz="quarter" idx="17" hasCustomPrompt="1"/>
          </p:nvPr>
        </p:nvSpPr>
        <p:spPr>
          <a:xfrm>
            <a:off x="3242056" y="4552496"/>
            <a:ext cx="8163983" cy="76200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 b="0" i="0" baseline="0">
                <a:latin typeface="Arial Regular" charset="0"/>
                <a:cs typeface="Arial Regular" charset="0"/>
              </a:defRPr>
            </a:lvl1pPr>
            <a:lvl2pPr marL="609600" indent="0">
              <a:buNone/>
              <a:defRPr sz="1600" b="0" i="0">
                <a:latin typeface="Proxima Nova Regular"/>
                <a:cs typeface="Proxima Nova Regular"/>
              </a:defRPr>
            </a:lvl2pPr>
            <a:lvl3pPr marL="1219199" indent="0">
              <a:buNone/>
              <a:defRPr sz="1600" b="0" i="0">
                <a:latin typeface="Proxima Nova Regular"/>
                <a:cs typeface="Proxima Nova Regular"/>
              </a:defRPr>
            </a:lvl3pPr>
            <a:lvl4pPr marL="1828798" indent="0">
              <a:buNone/>
              <a:defRPr sz="1600" b="0" i="0">
                <a:latin typeface="Proxima Nova Regular"/>
                <a:cs typeface="Proxima Nova Regular"/>
              </a:defRPr>
            </a:lvl4pPr>
            <a:lvl5pPr marL="2438398" indent="0">
              <a:buNone/>
              <a:defRPr sz="1600" b="0" i="0">
                <a:latin typeface="Proxima Nova Regular"/>
                <a:cs typeface="Proxima Nova Regular"/>
              </a:defRPr>
            </a:lvl5pPr>
          </a:lstStyle>
          <a:p>
            <a:pPr algn="l"/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Please paste your body text into this column.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Lorem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ipsum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dolor sit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amet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,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consectetur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adipiscing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elit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,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sed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do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eiusmod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tempor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indididunt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ut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</a:t>
            </a:r>
            <a:r>
              <a:rPr lang="en-US" sz="1867" err="1">
                <a:solidFill>
                  <a:schemeClr val="tx1"/>
                </a:solidFill>
                <a:latin typeface="Proxima Nova Light"/>
                <a:cs typeface="Proxima Nova Light"/>
              </a:rPr>
              <a:t>labore</a:t>
            </a:r>
            <a:r>
              <a:rPr lang="en-US" sz="1867">
                <a:solidFill>
                  <a:schemeClr val="tx1"/>
                </a:solidFill>
                <a:latin typeface="Proxima Nova Light"/>
                <a:cs typeface="Proxima Nova Light"/>
              </a:rPr>
              <a:t> .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483809" y="675876"/>
            <a:ext cx="11082464" cy="0"/>
          </a:xfrm>
          <a:prstGeom prst="line">
            <a:avLst/>
          </a:prstGeom>
          <a:ln w="3175" cmpd="sng">
            <a:solidFill>
              <a:srgbClr val="BFBFB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itle 10"/>
          <p:cNvSpPr>
            <a:spLocks noGrp="1"/>
          </p:cNvSpPr>
          <p:nvPr>
            <p:ph type="title" hasCustomPrompt="1"/>
          </p:nvPr>
        </p:nvSpPr>
        <p:spPr>
          <a:xfrm>
            <a:off x="476559" y="142125"/>
            <a:ext cx="3768876" cy="390072"/>
          </a:xfrm>
          <a:prstGeom prst="rect">
            <a:avLst/>
          </a:prstGeom>
        </p:spPr>
        <p:txBody>
          <a:bodyPr vert="horz"/>
          <a:lstStyle>
            <a:lvl1pPr algn="l">
              <a:defRPr sz="2133" b="1" i="1" baseline="0">
                <a:solidFill>
                  <a:srgbClr val="7A7979"/>
                </a:solidFill>
                <a:latin typeface="Georgia Bold Italic" charset="0"/>
                <a:ea typeface="Georgia Bold Italic" charset="0"/>
                <a:cs typeface="Georgia Bold Italic" charset="0"/>
              </a:defRPr>
            </a:lvl1pPr>
          </a:lstStyle>
          <a:p>
            <a:r>
              <a:rPr lang="en-US"/>
              <a:t>Main Header Title</a:t>
            </a:r>
          </a:p>
        </p:txBody>
      </p:sp>
    </p:spTree>
    <p:extLst>
      <p:ext uri="{BB962C8B-B14F-4D97-AF65-F5344CB8AC3E}">
        <p14:creationId xmlns:p14="http://schemas.microsoft.com/office/powerpoint/2010/main" val="25528311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 Quadrant Title Ba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79134" y="3"/>
            <a:ext cx="12350268" cy="1391863"/>
          </a:xfrm>
          <a:prstGeom prst="rect">
            <a:avLst/>
          </a:prstGeom>
          <a:solidFill>
            <a:srgbClr val="29B6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Regular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87023" y="721607"/>
            <a:ext cx="11017955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526828" y="6349396"/>
            <a:ext cx="93654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F756008-E062-6442-8C47-4B76E5230611}" type="slidenum">
              <a:rPr lang="en-US" sz="1333" b="0" i="0" smtClean="0">
                <a:latin typeface="Arial Regular" charset="0"/>
                <a:cs typeface="Arial Regular" charset="0"/>
              </a:rPr>
              <a:pPr/>
              <a:t>‹#›</a:t>
            </a:fld>
            <a:endParaRPr lang="en-US" sz="1333" b="0" i="0">
              <a:latin typeface="Arial Regular" charset="0"/>
              <a:cs typeface="Arial Regular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73566" y="6172200"/>
            <a:ext cx="11108839" cy="0"/>
          </a:xfrm>
          <a:prstGeom prst="line">
            <a:avLst/>
          </a:prstGeom>
          <a:ln w="3175" cmpd="sng">
            <a:solidFill>
              <a:srgbClr val="BFBFB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0"/>
          <p:cNvSpPr>
            <a:spLocks noGrp="1"/>
          </p:cNvSpPr>
          <p:nvPr>
            <p:ph type="title" hasCustomPrompt="1"/>
          </p:nvPr>
        </p:nvSpPr>
        <p:spPr>
          <a:xfrm>
            <a:off x="490106" y="142125"/>
            <a:ext cx="4712299" cy="390072"/>
          </a:xfrm>
          <a:prstGeom prst="rect">
            <a:avLst/>
          </a:prstGeom>
        </p:spPr>
        <p:txBody>
          <a:bodyPr vert="horz"/>
          <a:lstStyle>
            <a:lvl1pPr algn="l">
              <a:defRPr sz="2800" b="1" i="1" baseline="0">
                <a:solidFill>
                  <a:schemeClr val="bg1"/>
                </a:solidFill>
                <a:latin typeface="Georgia Bold Italic" charset="0"/>
                <a:ea typeface="Georgia Bold Italic" charset="0"/>
                <a:cs typeface="Georgia Bold Italic" charset="0"/>
              </a:defRPr>
            </a:lvl1pPr>
          </a:lstStyle>
          <a:p>
            <a:r>
              <a:rPr lang="en-US"/>
              <a:t>A Quadrant Based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87681" y="772586"/>
            <a:ext cx="4741333" cy="52704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 baseline="0">
                <a:solidFill>
                  <a:schemeClr val="bg1"/>
                </a:solidFill>
                <a:latin typeface="Arial Regular" charset="0"/>
                <a:cs typeface="Arial Regular" charset="0"/>
              </a:defRPr>
            </a:lvl1pPr>
            <a:lvl2pPr marL="609600" indent="0">
              <a:buNone/>
              <a:defRPr sz="2400">
                <a:solidFill>
                  <a:schemeClr val="bg1"/>
                </a:solidFill>
                <a:latin typeface="Proxima Nova Regular"/>
                <a:cs typeface="Proxima Nova Regular"/>
              </a:defRPr>
            </a:lvl2pPr>
            <a:lvl3pPr marL="1219199" indent="0">
              <a:buNone/>
              <a:defRPr sz="2400">
                <a:solidFill>
                  <a:schemeClr val="bg1"/>
                </a:solidFill>
                <a:latin typeface="Proxima Nova Regular"/>
                <a:cs typeface="Proxima Nova Regular"/>
              </a:defRPr>
            </a:lvl3pPr>
            <a:lvl4pPr marL="1828798" indent="0">
              <a:buNone/>
              <a:defRPr sz="2400">
                <a:solidFill>
                  <a:schemeClr val="bg1"/>
                </a:solidFill>
                <a:latin typeface="Proxima Nova Regular"/>
                <a:cs typeface="Proxima Nova Regular"/>
              </a:defRPr>
            </a:lvl4pPr>
            <a:lvl5pPr marL="2438398" indent="0">
              <a:buNone/>
              <a:defRPr sz="2400">
                <a:solidFill>
                  <a:schemeClr val="bg1"/>
                </a:solidFill>
                <a:latin typeface="Proxima Nova Regular"/>
                <a:cs typeface="Proxima Nova Regular"/>
              </a:defRPr>
            </a:lvl5pPr>
          </a:lstStyle>
          <a:p>
            <a:pPr lvl="0"/>
            <a:r>
              <a:rPr lang="en-US"/>
              <a:t>A Quadrant Sub Header Title 2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1544745" y="1638302"/>
            <a:ext cx="9048749" cy="113876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4267" b="0" i="0">
                <a:latin typeface="Arial Regular" charset="0"/>
                <a:cs typeface="Arial Regular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133">
                <a:solidFill>
                  <a:schemeClr val="tx1"/>
                </a:solidFill>
                <a:latin typeface="Proxima Nova Light"/>
                <a:cs typeface="Proxima Nova Light"/>
              </a:rPr>
              <a:t>Please paste your body text into this centered column. This large centered</a:t>
            </a:r>
          </a:p>
          <a:p>
            <a:pPr>
              <a:lnSpc>
                <a:spcPct val="90000"/>
              </a:lnSpc>
            </a:pPr>
            <a:r>
              <a:rPr lang="en-US" sz="2133">
                <a:solidFill>
                  <a:schemeClr val="tx1"/>
                </a:solidFill>
                <a:latin typeface="Proxima Nova Light"/>
                <a:cs typeface="Proxima Nova Light"/>
              </a:rPr>
              <a:t>text box column should contain data to visually support your image, </a:t>
            </a:r>
          </a:p>
          <a:p>
            <a:pPr>
              <a:lnSpc>
                <a:spcPct val="90000"/>
              </a:lnSpc>
            </a:pPr>
            <a:r>
              <a:rPr lang="en-US" sz="2133">
                <a:solidFill>
                  <a:schemeClr val="tx1"/>
                </a:solidFill>
                <a:latin typeface="Proxima Nova Light"/>
                <a:cs typeface="Proxima Nova Light"/>
              </a:rPr>
              <a:t>diagram or graphic, that you will import below this text box.</a:t>
            </a:r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2438401" y="2940051"/>
            <a:ext cx="7112000" cy="287231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667" b="0" i="0" baseline="0">
                <a:latin typeface="Arial Regular" charset="0"/>
                <a:cs typeface="Arial Regular" charset="0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9458913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Quadran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526828" y="6349396"/>
            <a:ext cx="93654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F756008-E062-6442-8C47-4B76E5230611}" type="slidenum">
              <a:rPr lang="en-US" sz="1333" b="0" i="0" smtClean="0">
                <a:latin typeface="Arial Regular" charset="0"/>
                <a:cs typeface="Arial Regular" charset="0"/>
              </a:rPr>
              <a:pPr/>
              <a:t>‹#›</a:t>
            </a:fld>
            <a:endParaRPr lang="en-US" sz="1333" b="0" i="0">
              <a:latin typeface="Arial Regular" charset="0"/>
              <a:cs typeface="Arial Regular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58659" y="3"/>
            <a:ext cx="12350268" cy="1391863"/>
          </a:xfrm>
          <a:prstGeom prst="rect">
            <a:avLst/>
          </a:prstGeom>
          <a:solidFill>
            <a:srgbClr val="55B6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Regular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73566" y="6172200"/>
            <a:ext cx="11108839" cy="0"/>
          </a:xfrm>
          <a:prstGeom prst="line">
            <a:avLst/>
          </a:prstGeom>
          <a:ln w="3175" cmpd="sng">
            <a:solidFill>
              <a:srgbClr val="BFBFB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0"/>
          <p:cNvSpPr>
            <a:spLocks noGrp="1"/>
          </p:cNvSpPr>
          <p:nvPr>
            <p:ph type="title" hasCustomPrompt="1"/>
          </p:nvPr>
        </p:nvSpPr>
        <p:spPr>
          <a:xfrm>
            <a:off x="490106" y="142125"/>
            <a:ext cx="4712299" cy="390072"/>
          </a:xfrm>
          <a:prstGeom prst="rect">
            <a:avLst/>
          </a:prstGeom>
        </p:spPr>
        <p:txBody>
          <a:bodyPr vert="horz"/>
          <a:lstStyle>
            <a:lvl1pPr algn="l">
              <a:defRPr sz="2800" b="1" i="1" baseline="0">
                <a:solidFill>
                  <a:schemeClr val="bg1"/>
                </a:solidFill>
                <a:latin typeface="Georgia Bold Italic" charset="0"/>
                <a:ea typeface="Georgia Bold Italic" charset="0"/>
                <a:cs typeface="Georgia Bold Italic" charset="0"/>
              </a:defRPr>
            </a:lvl1pPr>
          </a:lstStyle>
          <a:p>
            <a:r>
              <a:rPr lang="en-US"/>
              <a:t>B Quadrant Based Title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87681" y="772586"/>
            <a:ext cx="4741333" cy="52704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 baseline="0">
                <a:solidFill>
                  <a:schemeClr val="bg1"/>
                </a:solidFill>
                <a:latin typeface="Arial Regular" charset="0"/>
                <a:cs typeface="Arial Regular" charset="0"/>
              </a:defRPr>
            </a:lvl1pPr>
            <a:lvl2pPr marL="609600" indent="0">
              <a:buNone/>
              <a:defRPr sz="2400">
                <a:solidFill>
                  <a:schemeClr val="bg1"/>
                </a:solidFill>
                <a:latin typeface="Proxima Nova Regular"/>
                <a:cs typeface="Proxima Nova Regular"/>
              </a:defRPr>
            </a:lvl2pPr>
            <a:lvl3pPr marL="1219199" indent="0">
              <a:buNone/>
              <a:defRPr sz="2400">
                <a:solidFill>
                  <a:schemeClr val="bg1"/>
                </a:solidFill>
                <a:latin typeface="Proxima Nova Regular"/>
                <a:cs typeface="Proxima Nova Regular"/>
              </a:defRPr>
            </a:lvl3pPr>
            <a:lvl4pPr marL="1828798" indent="0">
              <a:buNone/>
              <a:defRPr sz="2400">
                <a:solidFill>
                  <a:schemeClr val="bg1"/>
                </a:solidFill>
                <a:latin typeface="Proxima Nova Regular"/>
                <a:cs typeface="Proxima Nova Regular"/>
              </a:defRPr>
            </a:lvl4pPr>
            <a:lvl5pPr marL="2438398" indent="0">
              <a:buNone/>
              <a:defRPr sz="2400">
                <a:solidFill>
                  <a:schemeClr val="bg1"/>
                </a:solidFill>
                <a:latin typeface="Proxima Nova Regular"/>
                <a:cs typeface="Proxima Nova Regular"/>
              </a:defRPr>
            </a:lvl5pPr>
          </a:lstStyle>
          <a:p>
            <a:pPr lvl="0"/>
            <a:r>
              <a:rPr lang="en-US"/>
              <a:t>B Quadrant Sub Header Title 2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587023" y="721607"/>
            <a:ext cx="11017955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1544745" y="1638302"/>
            <a:ext cx="9048749" cy="113876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4267" b="0" i="0">
                <a:latin typeface="Arial Regular" charset="0"/>
                <a:cs typeface="Arial Regular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133">
                <a:solidFill>
                  <a:schemeClr val="tx1"/>
                </a:solidFill>
                <a:latin typeface="Proxima Nova Light"/>
                <a:cs typeface="Proxima Nova Light"/>
              </a:rPr>
              <a:t>Please paste your body text into this centered column. This large centered</a:t>
            </a:r>
          </a:p>
          <a:p>
            <a:pPr>
              <a:lnSpc>
                <a:spcPct val="90000"/>
              </a:lnSpc>
            </a:pPr>
            <a:r>
              <a:rPr lang="en-US" sz="2133">
                <a:solidFill>
                  <a:schemeClr val="tx1"/>
                </a:solidFill>
                <a:latin typeface="Proxima Nova Light"/>
                <a:cs typeface="Proxima Nova Light"/>
              </a:rPr>
              <a:t>text box column should contain data to visually support your image, </a:t>
            </a:r>
          </a:p>
          <a:p>
            <a:pPr>
              <a:lnSpc>
                <a:spcPct val="90000"/>
              </a:lnSpc>
            </a:pPr>
            <a:r>
              <a:rPr lang="en-US" sz="2133">
                <a:solidFill>
                  <a:schemeClr val="tx1"/>
                </a:solidFill>
                <a:latin typeface="Proxima Nova Light"/>
                <a:cs typeface="Proxima Nova Light"/>
              </a:rPr>
              <a:t>diagram or graphic, that you will import below this text box.</a:t>
            </a:r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2438401" y="2940051"/>
            <a:ext cx="7112000" cy="287231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667" b="0" i="0" baseline="0">
                <a:latin typeface="Arial Regular" charset="0"/>
                <a:cs typeface="Arial Regular" charset="0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3031249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 Quadrant Title Ba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467079" y="766759"/>
            <a:ext cx="11312039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526828" y="6349396"/>
            <a:ext cx="93654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F756008-E062-6442-8C47-4B76E5230611}" type="slidenum">
              <a:rPr lang="en-US" sz="1333" b="0" i="0" smtClean="0">
                <a:latin typeface="Arial Regular" charset="0"/>
                <a:cs typeface="Arial Regular" charset="0"/>
              </a:rPr>
              <a:pPr/>
              <a:t>‹#›</a:t>
            </a:fld>
            <a:endParaRPr lang="en-US" sz="1333" b="0" i="0">
              <a:latin typeface="Arial Regular" charset="0"/>
              <a:cs typeface="Arial Regular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64193" y="3"/>
            <a:ext cx="12350268" cy="1391863"/>
          </a:xfrm>
          <a:prstGeom prst="rect">
            <a:avLst/>
          </a:prstGeom>
          <a:solidFill>
            <a:srgbClr val="E91A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Regular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473566" y="6172200"/>
            <a:ext cx="11108839" cy="0"/>
          </a:xfrm>
          <a:prstGeom prst="line">
            <a:avLst/>
          </a:prstGeom>
          <a:ln w="3175" cmpd="sng">
            <a:solidFill>
              <a:srgbClr val="BFBFB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0"/>
          <p:cNvSpPr>
            <a:spLocks noGrp="1"/>
          </p:cNvSpPr>
          <p:nvPr>
            <p:ph type="title" hasCustomPrompt="1"/>
          </p:nvPr>
        </p:nvSpPr>
        <p:spPr>
          <a:xfrm>
            <a:off x="490106" y="142125"/>
            <a:ext cx="4712299" cy="390072"/>
          </a:xfrm>
          <a:prstGeom prst="rect">
            <a:avLst/>
          </a:prstGeom>
        </p:spPr>
        <p:txBody>
          <a:bodyPr vert="horz"/>
          <a:lstStyle>
            <a:lvl1pPr algn="l">
              <a:defRPr sz="2800" b="1" i="1" baseline="0">
                <a:solidFill>
                  <a:schemeClr val="bg1"/>
                </a:solidFill>
                <a:latin typeface="Georgia Bold Italic" charset="0"/>
                <a:ea typeface="Georgia Bold Italic" charset="0"/>
                <a:cs typeface="Georgia Bold Italic" charset="0"/>
              </a:defRPr>
            </a:lvl1pPr>
          </a:lstStyle>
          <a:p>
            <a:r>
              <a:rPr lang="en-US"/>
              <a:t>C Quadrant Based Title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87681" y="772586"/>
            <a:ext cx="4741333" cy="52704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 baseline="0">
                <a:solidFill>
                  <a:schemeClr val="bg1"/>
                </a:solidFill>
                <a:latin typeface="Arial Regular" charset="0"/>
                <a:cs typeface="Arial Regular" charset="0"/>
              </a:defRPr>
            </a:lvl1pPr>
            <a:lvl2pPr marL="609600" indent="0">
              <a:buNone/>
              <a:defRPr sz="2400">
                <a:solidFill>
                  <a:schemeClr val="bg1"/>
                </a:solidFill>
                <a:latin typeface="Proxima Nova Regular"/>
                <a:cs typeface="Proxima Nova Regular"/>
              </a:defRPr>
            </a:lvl2pPr>
            <a:lvl3pPr marL="1219199" indent="0">
              <a:buNone/>
              <a:defRPr sz="2400">
                <a:solidFill>
                  <a:schemeClr val="bg1"/>
                </a:solidFill>
                <a:latin typeface="Proxima Nova Regular"/>
                <a:cs typeface="Proxima Nova Regular"/>
              </a:defRPr>
            </a:lvl3pPr>
            <a:lvl4pPr marL="1828798" indent="0">
              <a:buNone/>
              <a:defRPr sz="2400">
                <a:solidFill>
                  <a:schemeClr val="bg1"/>
                </a:solidFill>
                <a:latin typeface="Proxima Nova Regular"/>
                <a:cs typeface="Proxima Nova Regular"/>
              </a:defRPr>
            </a:lvl4pPr>
            <a:lvl5pPr marL="2438398" indent="0">
              <a:buNone/>
              <a:defRPr sz="2400">
                <a:solidFill>
                  <a:schemeClr val="bg1"/>
                </a:solidFill>
                <a:latin typeface="Proxima Nova Regular"/>
                <a:cs typeface="Proxima Nova Regular"/>
              </a:defRPr>
            </a:lvl5pPr>
          </a:lstStyle>
          <a:p>
            <a:pPr lvl="0"/>
            <a:r>
              <a:rPr lang="en-US"/>
              <a:t>C Quadrant Sub Header Title 2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587023" y="721607"/>
            <a:ext cx="11017955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1544745" y="1638302"/>
            <a:ext cx="9048749" cy="113876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4267" b="0" i="0">
                <a:latin typeface="Arial Regular" charset="0"/>
                <a:cs typeface="Arial Regular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133">
                <a:solidFill>
                  <a:schemeClr val="tx1"/>
                </a:solidFill>
                <a:latin typeface="Proxima Nova Light"/>
                <a:cs typeface="Proxima Nova Light"/>
              </a:rPr>
              <a:t>Please paste your body text into this centered column. This large centered</a:t>
            </a:r>
          </a:p>
          <a:p>
            <a:pPr>
              <a:lnSpc>
                <a:spcPct val="90000"/>
              </a:lnSpc>
            </a:pPr>
            <a:r>
              <a:rPr lang="en-US" sz="2133">
                <a:solidFill>
                  <a:schemeClr val="tx1"/>
                </a:solidFill>
                <a:latin typeface="Proxima Nova Light"/>
                <a:cs typeface="Proxima Nova Light"/>
              </a:rPr>
              <a:t>text box column should contain data to visually support your image, </a:t>
            </a:r>
          </a:p>
          <a:p>
            <a:pPr>
              <a:lnSpc>
                <a:spcPct val="90000"/>
              </a:lnSpc>
            </a:pPr>
            <a:r>
              <a:rPr lang="en-US" sz="2133">
                <a:solidFill>
                  <a:schemeClr val="tx1"/>
                </a:solidFill>
                <a:latin typeface="Proxima Nova Light"/>
                <a:cs typeface="Proxima Nova Light"/>
              </a:rPr>
              <a:t>diagram or graphic, that you will import below this text box.</a:t>
            </a:r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2438401" y="2940051"/>
            <a:ext cx="7112000" cy="287231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667" b="0" i="0" baseline="0">
                <a:latin typeface="Arial Regular" charset="0"/>
                <a:cs typeface="Arial Regular" charset="0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698714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 Quadran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1526828" y="6349396"/>
            <a:ext cx="93654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F756008-E062-6442-8C47-4B76E5230611}" type="slidenum">
              <a:rPr lang="en-US" sz="1333" b="0" i="0" smtClean="0">
                <a:latin typeface="Arial Regular" charset="0"/>
                <a:cs typeface="Arial Regular" charset="0"/>
              </a:rPr>
              <a:pPr/>
              <a:t>‹#›</a:t>
            </a:fld>
            <a:endParaRPr lang="en-US" sz="1333" b="0" i="0">
              <a:latin typeface="Arial Regular" charset="0"/>
              <a:cs typeface="Arial Regular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58659" y="3"/>
            <a:ext cx="12350268" cy="1391863"/>
          </a:xfrm>
          <a:prstGeom prst="rect">
            <a:avLst/>
          </a:prstGeom>
          <a:solidFill>
            <a:srgbClr val="FAD1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Regular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473566" y="6172200"/>
            <a:ext cx="11108839" cy="0"/>
          </a:xfrm>
          <a:prstGeom prst="line">
            <a:avLst/>
          </a:prstGeom>
          <a:ln w="3175" cmpd="sng">
            <a:solidFill>
              <a:srgbClr val="BFBFB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0"/>
          <p:cNvSpPr>
            <a:spLocks noGrp="1"/>
          </p:cNvSpPr>
          <p:nvPr>
            <p:ph type="title" hasCustomPrompt="1"/>
          </p:nvPr>
        </p:nvSpPr>
        <p:spPr>
          <a:xfrm>
            <a:off x="490106" y="142125"/>
            <a:ext cx="4712299" cy="390072"/>
          </a:xfrm>
          <a:prstGeom prst="rect">
            <a:avLst/>
          </a:prstGeom>
        </p:spPr>
        <p:txBody>
          <a:bodyPr vert="horz"/>
          <a:lstStyle>
            <a:lvl1pPr algn="l">
              <a:defRPr sz="2800" b="1" i="1" baseline="0">
                <a:solidFill>
                  <a:schemeClr val="tx1"/>
                </a:solidFill>
                <a:latin typeface="Georgia Bold Italic" charset="0"/>
                <a:ea typeface="Georgia Bold Italic" charset="0"/>
                <a:cs typeface="Georgia Bold Italic" charset="0"/>
              </a:defRPr>
            </a:lvl1pPr>
          </a:lstStyle>
          <a:p>
            <a:r>
              <a:rPr lang="en-US"/>
              <a:t>D Quadrant Based Title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87681" y="772586"/>
            <a:ext cx="4741333" cy="52704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Arial Regular" charset="0"/>
                <a:cs typeface="Arial Regular" charset="0"/>
              </a:defRPr>
            </a:lvl1pPr>
            <a:lvl2pPr marL="609600" indent="0">
              <a:buNone/>
              <a:defRPr sz="2400">
                <a:solidFill>
                  <a:schemeClr val="bg1"/>
                </a:solidFill>
                <a:latin typeface="Proxima Nova Regular"/>
                <a:cs typeface="Proxima Nova Regular"/>
              </a:defRPr>
            </a:lvl2pPr>
            <a:lvl3pPr marL="1219199" indent="0">
              <a:buNone/>
              <a:defRPr sz="2400">
                <a:solidFill>
                  <a:schemeClr val="bg1"/>
                </a:solidFill>
                <a:latin typeface="Proxima Nova Regular"/>
                <a:cs typeface="Proxima Nova Regular"/>
              </a:defRPr>
            </a:lvl3pPr>
            <a:lvl4pPr marL="1828798" indent="0">
              <a:buNone/>
              <a:defRPr sz="2400">
                <a:solidFill>
                  <a:schemeClr val="bg1"/>
                </a:solidFill>
                <a:latin typeface="Proxima Nova Regular"/>
                <a:cs typeface="Proxima Nova Regular"/>
              </a:defRPr>
            </a:lvl4pPr>
            <a:lvl5pPr marL="2438398" indent="0">
              <a:buNone/>
              <a:defRPr sz="2400">
                <a:solidFill>
                  <a:schemeClr val="bg1"/>
                </a:solidFill>
                <a:latin typeface="Proxima Nova Regular"/>
                <a:cs typeface="Proxima Nova Regular"/>
              </a:defRPr>
            </a:lvl5pPr>
          </a:lstStyle>
          <a:p>
            <a:pPr lvl="0"/>
            <a:r>
              <a:rPr lang="en-US"/>
              <a:t>D Quadrant Sub Header Title 2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587023" y="721607"/>
            <a:ext cx="1101795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1544745" y="1638302"/>
            <a:ext cx="9048749" cy="113876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4267" b="0" i="0">
                <a:latin typeface="Arial Regular" charset="0"/>
                <a:cs typeface="Arial Regular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133">
                <a:solidFill>
                  <a:schemeClr val="tx1"/>
                </a:solidFill>
                <a:latin typeface="Proxima Nova Light"/>
                <a:cs typeface="Proxima Nova Light"/>
              </a:rPr>
              <a:t>Please paste your body text into this centered column. This large centered</a:t>
            </a:r>
          </a:p>
          <a:p>
            <a:pPr>
              <a:lnSpc>
                <a:spcPct val="90000"/>
              </a:lnSpc>
            </a:pPr>
            <a:r>
              <a:rPr lang="en-US" sz="2133">
                <a:solidFill>
                  <a:schemeClr val="tx1"/>
                </a:solidFill>
                <a:latin typeface="Proxima Nova Light"/>
                <a:cs typeface="Proxima Nova Light"/>
              </a:rPr>
              <a:t>text box column should contain data to visually support your image, </a:t>
            </a:r>
          </a:p>
          <a:p>
            <a:pPr>
              <a:lnSpc>
                <a:spcPct val="90000"/>
              </a:lnSpc>
            </a:pPr>
            <a:r>
              <a:rPr lang="en-US" sz="2133">
                <a:solidFill>
                  <a:schemeClr val="tx1"/>
                </a:solidFill>
                <a:latin typeface="Proxima Nova Light"/>
                <a:cs typeface="Proxima Nova Light"/>
              </a:rPr>
              <a:t>diagram or graphic, that you will import below this text box.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2438401" y="2940051"/>
            <a:ext cx="7112000" cy="287231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667" b="0" i="0" baseline="0">
                <a:latin typeface="Arial Regular" charset="0"/>
                <a:cs typeface="Arial Regular" charset="0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1254897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Pull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2"/>
            <a:ext cx="12299757" cy="6888787"/>
          </a:xfrm>
          <a:prstGeom prst="rect">
            <a:avLst/>
          </a:prstGeom>
          <a:solidFill>
            <a:srgbClr val="29B6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Regular" charset="0"/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9655" y="3014109"/>
            <a:ext cx="8771467" cy="84666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733" b="1" i="1" baseline="0">
                <a:solidFill>
                  <a:schemeClr val="bg1"/>
                </a:solidFill>
                <a:latin typeface="Georgia Bold Italic" charset="0"/>
                <a:ea typeface="Georgia Bold Italic" charset="0"/>
                <a:cs typeface="Georgia Bold Italic" charset="0"/>
              </a:defRPr>
            </a:lvl1pPr>
          </a:lstStyle>
          <a:p>
            <a:pPr lvl="0"/>
            <a:r>
              <a:rPr lang="en-US"/>
              <a:t>“Inspirational Pull Quote Goes Here!”</a:t>
            </a: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8855629" y="3140408"/>
            <a:ext cx="2979563" cy="50630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267" b="1" i="1">
                <a:solidFill>
                  <a:schemeClr val="bg1"/>
                </a:solidFill>
                <a:latin typeface="Georgia Bold Italic" charset="0"/>
                <a:ea typeface="Georgia Bold Italic" charset="0"/>
                <a:cs typeface="Georgia Bold Italic" charset="0"/>
              </a:defRPr>
            </a:lvl1pPr>
          </a:lstStyle>
          <a:p>
            <a:pPr lvl="0"/>
            <a:r>
              <a:rPr lang="en-US"/>
              <a:t>– Author Name Here</a:t>
            </a:r>
          </a:p>
        </p:txBody>
      </p:sp>
    </p:spTree>
    <p:extLst>
      <p:ext uri="{BB962C8B-B14F-4D97-AF65-F5344CB8AC3E}">
        <p14:creationId xmlns:p14="http://schemas.microsoft.com/office/powerpoint/2010/main" val="38983325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 Pull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5392" y="2"/>
            <a:ext cx="12299757" cy="6888787"/>
          </a:xfrm>
          <a:prstGeom prst="rect">
            <a:avLst/>
          </a:prstGeom>
          <a:solidFill>
            <a:srgbClr val="55B67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Regular" charset="0"/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9655" y="3014109"/>
            <a:ext cx="8771467" cy="84666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733" b="1" i="1" baseline="0">
                <a:solidFill>
                  <a:schemeClr val="bg1"/>
                </a:solidFill>
                <a:latin typeface="Georgia Bold Italic" charset="0"/>
                <a:ea typeface="Georgia Bold Italic" charset="0"/>
                <a:cs typeface="Georgia Bold Italic" charset="0"/>
              </a:defRPr>
            </a:lvl1pPr>
          </a:lstStyle>
          <a:p>
            <a:pPr lvl="0"/>
            <a:r>
              <a:rPr lang="en-US"/>
              <a:t>“Inspirational Pull Quote Goes Here!”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8855629" y="3140408"/>
            <a:ext cx="2979563" cy="50630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267" b="1" i="1">
                <a:solidFill>
                  <a:schemeClr val="bg1"/>
                </a:solidFill>
                <a:latin typeface="Georgia Bold Italic" charset="0"/>
                <a:ea typeface="Georgia Bold Italic" charset="0"/>
                <a:cs typeface="Georgia Bold Italic" charset="0"/>
              </a:defRPr>
            </a:lvl1pPr>
          </a:lstStyle>
          <a:p>
            <a:pPr lvl="0"/>
            <a:r>
              <a:rPr lang="en-US"/>
              <a:t>– Author Name Here</a:t>
            </a:r>
          </a:p>
        </p:txBody>
      </p:sp>
    </p:spTree>
    <p:extLst>
      <p:ext uri="{BB962C8B-B14F-4D97-AF65-F5344CB8AC3E}">
        <p14:creationId xmlns:p14="http://schemas.microsoft.com/office/powerpoint/2010/main" val="68226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B0B8B5B-EE47-4D50-98F7-5AC203611DE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371600"/>
            <a:ext cx="12192000" cy="468153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1600"/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This placeholder box is intended to include an image. To place an image here: (1) Copy selected image from Imagery Assets file. (2) Select this placeholder box and Paste image into box. (3) Go to Home &gt; Slides &gt; Reset to move image behind text. (Also, see “Tips for Working with Images” slide.)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1240CCD-B8BA-4558-BCDB-D4BE8E9F01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86500" y="1883569"/>
            <a:ext cx="5105400" cy="3657600"/>
          </a:xfrm>
          <a:solidFill>
            <a:srgbClr val="253746">
              <a:alpha val="94000"/>
            </a:srgbClr>
          </a:solidFill>
        </p:spPr>
        <p:txBody>
          <a:bodyPr lIns="365760" tIns="365760" rIns="365760" bIns="365760"/>
          <a:lstStyle>
            <a:lvl1pPr marL="0" indent="0"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6D5E09B-88C1-42BC-BCF4-7AFEF5D756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64325" y="2624837"/>
            <a:ext cx="4372851" cy="25672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4A31A20-DA2D-1D46-AFA3-E94617C29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1" y="298186"/>
            <a:ext cx="10591801" cy="7419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B8E426A7-E830-CC4B-9FD9-07FDB22DE0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0099" y="6053328"/>
            <a:ext cx="10401301" cy="457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3225F8C-6EF5-3949-B692-AFF6567989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EC97D5FA-4FFD-144C-A303-EACCEDC5F9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7914" y="6652137"/>
            <a:ext cx="7176172" cy="208251"/>
          </a:xfrm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380739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d Pull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5392" y="2"/>
            <a:ext cx="12299757" cy="6888787"/>
          </a:xfrm>
          <a:prstGeom prst="rect">
            <a:avLst/>
          </a:prstGeom>
          <a:solidFill>
            <a:srgbClr val="E91A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Regular" charset="0"/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9655" y="3014109"/>
            <a:ext cx="8771467" cy="84666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733" b="1" i="1" baseline="0">
                <a:solidFill>
                  <a:schemeClr val="bg1"/>
                </a:solidFill>
                <a:latin typeface="Georgia Bold Italic" charset="0"/>
                <a:ea typeface="Georgia Bold Italic" charset="0"/>
                <a:cs typeface="Georgia Bold Italic" charset="0"/>
              </a:defRPr>
            </a:lvl1pPr>
          </a:lstStyle>
          <a:p>
            <a:pPr lvl="0"/>
            <a:r>
              <a:rPr lang="en-US"/>
              <a:t>“Inspirational Pull Quote Goes Here!”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8855629" y="3140408"/>
            <a:ext cx="2979563" cy="50630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267" b="1" i="1">
                <a:solidFill>
                  <a:schemeClr val="bg1"/>
                </a:solidFill>
                <a:latin typeface="Georgia Bold Italic" charset="0"/>
                <a:ea typeface="Georgia Bold Italic" charset="0"/>
                <a:cs typeface="Georgia Bold Italic" charset="0"/>
              </a:defRPr>
            </a:lvl1pPr>
          </a:lstStyle>
          <a:p>
            <a:pPr lvl="0"/>
            <a:r>
              <a:rPr lang="en-US"/>
              <a:t>– Author Name Here</a:t>
            </a:r>
          </a:p>
        </p:txBody>
      </p:sp>
    </p:spTree>
    <p:extLst>
      <p:ext uri="{BB962C8B-B14F-4D97-AF65-F5344CB8AC3E}">
        <p14:creationId xmlns:p14="http://schemas.microsoft.com/office/powerpoint/2010/main" val="32820151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ellow Pull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5392" y="2"/>
            <a:ext cx="12299757" cy="6888787"/>
          </a:xfrm>
          <a:prstGeom prst="rect">
            <a:avLst/>
          </a:prstGeom>
          <a:solidFill>
            <a:srgbClr val="FAD13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Regular" charset="0"/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9655" y="3014109"/>
            <a:ext cx="8771467" cy="84666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733" b="1" i="1" baseline="0">
                <a:solidFill>
                  <a:schemeClr val="tx1"/>
                </a:solidFill>
                <a:latin typeface="Georgia Bold Italic" charset="0"/>
                <a:ea typeface="Georgia Bold Italic" charset="0"/>
                <a:cs typeface="Georgia Bold Italic" charset="0"/>
              </a:defRPr>
            </a:lvl1pPr>
          </a:lstStyle>
          <a:p>
            <a:pPr lvl="0"/>
            <a:r>
              <a:rPr lang="en-US"/>
              <a:t>“Inspirational Pull Quote Goes Here!”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8855629" y="3140408"/>
            <a:ext cx="2979563" cy="50630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267" b="1" i="1">
                <a:solidFill>
                  <a:schemeClr val="tx1"/>
                </a:solidFill>
                <a:latin typeface="Georgia Bold Italic" charset="0"/>
                <a:ea typeface="Georgia Bold Italic" charset="0"/>
                <a:cs typeface="Georgia Bold Italic" charset="0"/>
              </a:defRPr>
            </a:lvl1pPr>
          </a:lstStyle>
          <a:p>
            <a:pPr lvl="0"/>
            <a:r>
              <a:rPr lang="en-US"/>
              <a:t>– Author Name Here</a:t>
            </a:r>
          </a:p>
        </p:txBody>
      </p:sp>
    </p:spTree>
    <p:extLst>
      <p:ext uri="{BB962C8B-B14F-4D97-AF65-F5344CB8AC3E}">
        <p14:creationId xmlns:p14="http://schemas.microsoft.com/office/powerpoint/2010/main" val="26468235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ckground Image Pull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6933" y="16933"/>
            <a:ext cx="12192000" cy="60960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b="0" i="0" baseline="0">
                <a:latin typeface="Arial Regular" charset="0"/>
                <a:cs typeface="Arial Regular" charset="0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526828" y="6349396"/>
            <a:ext cx="93654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F756008-E062-6442-8C47-4B76E5230611}" type="slidenum">
              <a:rPr lang="en-US" sz="1333" b="0" i="0" smtClean="0">
                <a:latin typeface="Arial Regular" charset="0"/>
                <a:cs typeface="Arial Regular" charset="0"/>
              </a:rPr>
              <a:pPr/>
              <a:t>‹#›</a:t>
            </a:fld>
            <a:endParaRPr lang="en-US" sz="1333" b="0" i="0">
              <a:latin typeface="Arial Regular" charset="0"/>
              <a:cs typeface="Arial Regular" charset="0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20945029" y="3172157"/>
            <a:ext cx="3559533" cy="428979"/>
          </a:xfrm>
          <a:prstGeom prst="rect">
            <a:avLst/>
          </a:prstGeom>
        </p:spPr>
        <p:txBody>
          <a:bodyPr vert="horz" lIns="121920" tIns="60960" rIns="121920" bIns="6096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0" i="0">
                <a:latin typeface="Arial Regular" charset="0"/>
                <a:cs typeface="Arial Regular" charset="0"/>
              </a:rPr>
              <a:t>- Ann </a:t>
            </a:r>
            <a:r>
              <a:rPr lang="en-US" sz="2400" b="0" i="0" err="1">
                <a:latin typeface="Arial Regular" charset="0"/>
                <a:cs typeface="Arial Regular" charset="0"/>
              </a:rPr>
              <a:t>Herrman</a:t>
            </a:r>
            <a:r>
              <a:rPr lang="en-US" sz="2400" b="0" i="0">
                <a:latin typeface="Arial Regular" charset="0"/>
                <a:cs typeface="Arial Regular" charset="0"/>
              </a:rPr>
              <a:t> </a:t>
            </a:r>
            <a:r>
              <a:rPr lang="en-US" sz="2400" b="0" i="0" err="1">
                <a:latin typeface="Arial Regular" charset="0"/>
                <a:cs typeface="Arial Regular" charset="0"/>
              </a:rPr>
              <a:t>Nehdi</a:t>
            </a:r>
            <a:endParaRPr lang="en-US" sz="2400" b="0" i="0">
              <a:latin typeface="Arial Regular" charset="0"/>
              <a:cs typeface="Arial Regular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21164" y="1"/>
            <a:ext cx="12318999" cy="60109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solidFill>
                <a:schemeClr val="bg1"/>
              </a:solidFill>
              <a:latin typeface="Arial Regular" charset="0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9655" y="3014109"/>
            <a:ext cx="8771467" cy="84666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733" b="1" i="1" baseline="0">
                <a:solidFill>
                  <a:schemeClr val="tx1"/>
                </a:solidFill>
                <a:latin typeface="Georgia Bold Italic" charset="0"/>
                <a:ea typeface="Georgia Bold Italic" charset="0"/>
                <a:cs typeface="Georgia Bold Italic" charset="0"/>
              </a:defRPr>
            </a:lvl1pPr>
          </a:lstStyle>
          <a:p>
            <a:pPr lvl="0"/>
            <a:r>
              <a:rPr lang="en-US"/>
              <a:t>“Inspirational Pull Quote Goes Here!”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8855629" y="3140408"/>
            <a:ext cx="2979563" cy="50630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267" b="1" i="1">
                <a:solidFill>
                  <a:schemeClr val="tx1"/>
                </a:solidFill>
                <a:latin typeface="Georgia Bold Italic" charset="0"/>
                <a:ea typeface="Georgia Bold Italic" charset="0"/>
                <a:cs typeface="Georgia Bold Italic" charset="0"/>
              </a:defRPr>
            </a:lvl1pPr>
          </a:lstStyle>
          <a:p>
            <a:pPr lvl="0"/>
            <a:r>
              <a:rPr lang="en-US"/>
              <a:t>– Author Name Here</a:t>
            </a:r>
          </a:p>
        </p:txBody>
      </p:sp>
    </p:spTree>
    <p:extLst>
      <p:ext uri="{BB962C8B-B14F-4D97-AF65-F5344CB8AC3E}">
        <p14:creationId xmlns:p14="http://schemas.microsoft.com/office/powerpoint/2010/main" val="37497291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lk Around Slide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19772" y="5868346"/>
            <a:ext cx="5560691" cy="310199"/>
          </a:xfrm>
          <a:prstGeom prst="rect">
            <a:avLst/>
          </a:prstGeom>
          <a:solidFill>
            <a:srgbClr val="55B671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i="0">
                <a:solidFill>
                  <a:srgbClr val="55B671"/>
                </a:solidFill>
                <a:latin typeface="Arial Regular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530246" y="844995"/>
            <a:ext cx="5549223" cy="2548972"/>
          </a:xfrm>
          <a:prstGeom prst="rect">
            <a:avLst/>
          </a:prstGeom>
          <a:noFill/>
          <a:ln w="28575" cmpd="sng">
            <a:solidFill>
              <a:srgbClr val="2BB6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Regular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4768" y="3424323"/>
            <a:ext cx="5550696" cy="2757269"/>
          </a:xfrm>
          <a:prstGeom prst="rect">
            <a:avLst/>
          </a:prstGeom>
          <a:noFill/>
          <a:ln w="28575" cmpd="sng">
            <a:solidFill>
              <a:srgbClr val="55B67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Regular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17384" y="833969"/>
            <a:ext cx="5527093" cy="2556933"/>
          </a:xfrm>
          <a:prstGeom prst="rect">
            <a:avLst/>
          </a:prstGeom>
          <a:noFill/>
          <a:ln w="28575" cmpd="sng">
            <a:solidFill>
              <a:srgbClr val="FAD2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Regular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17695" y="3419566"/>
            <a:ext cx="5526780" cy="2758979"/>
          </a:xfrm>
          <a:prstGeom prst="rect">
            <a:avLst/>
          </a:prstGeom>
          <a:noFill/>
          <a:ln w="28575" cmpd="sng">
            <a:solidFill>
              <a:srgbClr val="DF193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Regular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1848" y="785708"/>
            <a:ext cx="5638800" cy="348731"/>
          </a:xfrm>
          <a:prstGeom prst="rect">
            <a:avLst/>
          </a:prstGeom>
          <a:solidFill>
            <a:srgbClr val="2BB6ED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3306" y="785710"/>
            <a:ext cx="5569143" cy="349927"/>
          </a:xfrm>
          <a:prstGeom prst="rect">
            <a:avLst/>
          </a:prstGeom>
          <a:solidFill>
            <a:srgbClr val="FAD233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Regular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24252" y="5868178"/>
            <a:ext cx="5520267" cy="322172"/>
          </a:xfrm>
          <a:prstGeom prst="rect">
            <a:avLst/>
          </a:prstGeom>
          <a:solidFill>
            <a:srgbClr val="DF193D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Regular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492329" y="706327"/>
            <a:ext cx="808159" cy="49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9" tIns="60955" rIns="121909" bIns="6095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400" b="0" i="0">
                <a:solidFill>
                  <a:schemeClr val="bg1"/>
                </a:solidFill>
                <a:latin typeface="Arial Regular" charset="0"/>
                <a:cs typeface="Arial Regular" charset="0"/>
              </a:rPr>
              <a:t>A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490460" y="5778170"/>
            <a:ext cx="416348" cy="49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9" tIns="60955" rIns="121909" bIns="6095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400" b="0" i="0">
                <a:solidFill>
                  <a:schemeClr val="bg1"/>
                </a:solidFill>
                <a:latin typeface="Arial Regular" charset="0"/>
                <a:cs typeface="Arial Regular" charset="0"/>
              </a:rPr>
              <a:t>B</a:t>
            </a: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1240398" y="689510"/>
            <a:ext cx="808159" cy="49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9" tIns="60955" rIns="121909" bIns="6095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400" b="0" i="0">
                <a:solidFill>
                  <a:schemeClr val="bg1"/>
                </a:solidFill>
                <a:latin typeface="Arial Regular" charset="0"/>
                <a:cs typeface="Arial Regular" charset="0"/>
              </a:rPr>
              <a:t>D</a:t>
            </a: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11254971" y="5750096"/>
            <a:ext cx="416348" cy="49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9" tIns="60955" rIns="121909" bIns="6095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400" b="0" i="0">
                <a:solidFill>
                  <a:schemeClr val="bg1"/>
                </a:solidFill>
                <a:latin typeface="Arial Regular" charset="0"/>
                <a:cs typeface="Arial Regular" charset="0"/>
              </a:rPr>
              <a:t>C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483809" y="675876"/>
            <a:ext cx="11082464" cy="0"/>
          </a:xfrm>
          <a:prstGeom prst="line">
            <a:avLst/>
          </a:prstGeom>
          <a:ln w="3175" cmpd="sng">
            <a:solidFill>
              <a:srgbClr val="BFBFB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811" y="177141"/>
            <a:ext cx="6574717" cy="628163"/>
          </a:xfrm>
          <a:prstGeom prst="rect">
            <a:avLst/>
          </a:prstGeom>
        </p:spPr>
        <p:txBody>
          <a:bodyPr/>
          <a:lstStyle>
            <a:lvl1pPr algn="l">
              <a:defRPr sz="3200" b="1" i="1">
                <a:solidFill>
                  <a:schemeClr val="bg2">
                    <a:lumMod val="25000"/>
                  </a:schemeClr>
                </a:solidFill>
                <a:latin typeface="Georgia Bold Italic" charset="0"/>
                <a:ea typeface="Georgia Bold Italic" charset="0"/>
                <a:cs typeface="Georgia Bold Italic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Rectangle 16"/>
          <p:cNvSpPr>
            <a:spLocks noChangeArrowheads="1"/>
          </p:cNvSpPr>
          <p:nvPr userDrawn="1"/>
        </p:nvSpPr>
        <p:spPr bwMode="auto">
          <a:xfrm>
            <a:off x="2832488" y="6224473"/>
            <a:ext cx="6527024" cy="23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411" tIns="54705" rIns="109411" bIns="54705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en-US" sz="794" b="0" i="0">
                <a:latin typeface="Arial Regular" charset="0"/>
                <a:ea typeface="Arial Regular" charset="0"/>
                <a:cs typeface="Arial Regular" charset="0"/>
              </a:rPr>
              <a:t>The four-color, four-quadrant</a:t>
            </a:r>
            <a:r>
              <a:rPr lang="en-US" altLang="en-US" sz="794" b="0" i="0" baseline="0">
                <a:latin typeface="Arial Regular" charset="0"/>
                <a:ea typeface="Arial Regular" charset="0"/>
                <a:cs typeface="Arial Regular" charset="0"/>
              </a:rPr>
              <a:t> </a:t>
            </a:r>
            <a:r>
              <a:rPr lang="en-US" altLang="en-US" sz="794" b="0" i="0">
                <a:latin typeface="Arial Regular" charset="0"/>
                <a:ea typeface="Arial Regular" charset="0"/>
                <a:cs typeface="Arial Regular" charset="0"/>
              </a:rPr>
              <a:t>graphic and Whole Brain® are</a:t>
            </a:r>
            <a:r>
              <a:rPr lang="en-US" altLang="en-US" sz="794" b="0" i="0" baseline="0">
                <a:latin typeface="Arial Regular" charset="0"/>
                <a:ea typeface="Arial Regular" charset="0"/>
                <a:cs typeface="Arial Regular" charset="0"/>
              </a:rPr>
              <a:t> </a:t>
            </a:r>
            <a:r>
              <a:rPr lang="en-US" altLang="en-US" sz="794" b="0" i="0">
                <a:latin typeface="Arial Regular" charset="0"/>
                <a:ea typeface="Arial Regular" charset="0"/>
                <a:cs typeface="Arial Regular" charset="0"/>
              </a:rPr>
              <a:t>registered Trademarks of Herrmann Global, LLC.</a:t>
            </a:r>
            <a:endParaRPr lang="en-GB" altLang="en-US" sz="794" b="0" i="0">
              <a:latin typeface="Arial Regular" charset="0"/>
              <a:ea typeface="Arial Regular" charset="0"/>
              <a:cs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8133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lk Around Tw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4664" y="1089379"/>
            <a:ext cx="5387144" cy="2302351"/>
          </a:xfrm>
          <a:prstGeom prst="rect">
            <a:avLst/>
          </a:prstGeom>
          <a:noFill/>
          <a:ln w="28575" cmpd="sng">
            <a:solidFill>
              <a:srgbClr val="2BB6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Regular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4665" y="3499363"/>
            <a:ext cx="5389444" cy="2274459"/>
          </a:xfrm>
          <a:prstGeom prst="rect">
            <a:avLst/>
          </a:prstGeom>
          <a:noFill/>
          <a:ln w="28575" cmpd="sng">
            <a:solidFill>
              <a:srgbClr val="55B67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Regular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64160" y="1100664"/>
            <a:ext cx="5411909" cy="2291647"/>
          </a:xfrm>
          <a:prstGeom prst="rect">
            <a:avLst/>
          </a:prstGeom>
          <a:noFill/>
          <a:ln w="28575" cmpd="sng">
            <a:solidFill>
              <a:srgbClr val="FAD2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Regular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64899" y="3504781"/>
            <a:ext cx="5414156" cy="2274459"/>
          </a:xfrm>
          <a:prstGeom prst="rect">
            <a:avLst/>
          </a:prstGeom>
          <a:noFill/>
          <a:ln w="28575" cmpd="sng">
            <a:solidFill>
              <a:srgbClr val="E71A3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Regular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 rot="19122020">
            <a:off x="599573" y="1441114"/>
            <a:ext cx="1310883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2667" b="0" i="0">
                <a:solidFill>
                  <a:srgbClr val="2BB6ED"/>
                </a:solidFill>
                <a:latin typeface="Arial Regular" charset="0"/>
                <a:cs typeface="Arial Regular" charset="0"/>
              </a:rPr>
              <a:t>What</a:t>
            </a:r>
          </a:p>
        </p:txBody>
      </p:sp>
      <p:sp>
        <p:nvSpPr>
          <p:cNvPr id="9" name="TextBox 19"/>
          <p:cNvSpPr txBox="1">
            <a:spLocks noChangeArrowheads="1"/>
          </p:cNvSpPr>
          <p:nvPr/>
        </p:nvSpPr>
        <p:spPr bwMode="auto">
          <a:xfrm rot="2227764">
            <a:off x="495723" y="4977471"/>
            <a:ext cx="1457669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2667" b="0" i="0">
                <a:solidFill>
                  <a:srgbClr val="55B671"/>
                </a:solidFill>
                <a:latin typeface="Arial Regular" charset="0"/>
                <a:cs typeface="Arial Regular" charset="0"/>
              </a:rPr>
              <a:t>How</a:t>
            </a:r>
          </a:p>
        </p:txBody>
      </p:sp>
      <p:sp>
        <p:nvSpPr>
          <p:cNvPr id="10" name="TextBox 21"/>
          <p:cNvSpPr txBox="1">
            <a:spLocks noChangeArrowheads="1"/>
          </p:cNvSpPr>
          <p:nvPr/>
        </p:nvSpPr>
        <p:spPr bwMode="auto">
          <a:xfrm rot="19255477">
            <a:off x="10139415" y="4878522"/>
            <a:ext cx="1687660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2667" b="0" i="0">
                <a:solidFill>
                  <a:srgbClr val="E71A3E"/>
                </a:solidFill>
                <a:latin typeface="Arial Regular" charset="0"/>
                <a:cs typeface="Arial Regular" charset="0"/>
              </a:rPr>
              <a:t>Who</a:t>
            </a: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 rot="2496121">
            <a:off x="10235753" y="1434600"/>
            <a:ext cx="1310883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2667" b="0" i="0">
                <a:solidFill>
                  <a:srgbClr val="FAD233"/>
                </a:solidFill>
                <a:latin typeface="Arial Regular" charset="0"/>
                <a:cs typeface="Arial Regular" charset="0"/>
              </a:rPr>
              <a:t>Why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666882" y="1010431"/>
            <a:ext cx="5266131" cy="73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9" tIns="60955" rIns="121909" bIns="6095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4000" b="0" i="0">
                <a:solidFill>
                  <a:srgbClr val="2BB6ED"/>
                </a:solidFill>
                <a:latin typeface="Arial Regular" charset="0"/>
                <a:cs typeface="Arial Regular" charset="0"/>
              </a:rPr>
              <a:t>A</a:t>
            </a:r>
            <a:endParaRPr lang="en-US" altLang="en-US" sz="3200" b="0" i="0">
              <a:solidFill>
                <a:srgbClr val="2BB6ED"/>
              </a:solidFill>
              <a:latin typeface="Arial Regular" charset="0"/>
              <a:cs typeface="Arial Regular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6274350" y="1049079"/>
            <a:ext cx="5166756" cy="73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9" tIns="60955" rIns="121909" bIns="6095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en-US" altLang="en-US" sz="4000" b="0" i="0">
                <a:solidFill>
                  <a:srgbClr val="FAD233"/>
                </a:solidFill>
                <a:latin typeface="Arial Regular" charset="0"/>
                <a:cs typeface="Arial Regular" charset="0"/>
              </a:rPr>
              <a:t>D</a:t>
            </a:r>
            <a:endParaRPr lang="en-US" altLang="en-US" sz="3200" b="0" i="0">
              <a:solidFill>
                <a:srgbClr val="FAD233"/>
              </a:solidFill>
              <a:latin typeface="Arial Regular" charset="0"/>
              <a:cs typeface="Arial Regular" charset="0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640617" y="5103343"/>
            <a:ext cx="5266131" cy="73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9" tIns="60955" rIns="121909" bIns="6095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4000" b="0" i="0">
                <a:solidFill>
                  <a:srgbClr val="55B671"/>
                </a:solidFill>
                <a:latin typeface="Arial Regular" charset="0"/>
                <a:cs typeface="Arial Regular" charset="0"/>
              </a:rPr>
              <a:t>B</a:t>
            </a:r>
            <a:endParaRPr lang="en-US" altLang="en-US" sz="3200" b="0" i="0">
              <a:solidFill>
                <a:srgbClr val="55B671"/>
              </a:solidFill>
              <a:latin typeface="Arial Regular" charset="0"/>
              <a:cs typeface="Arial Regular" charset="0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6193385" y="5072364"/>
            <a:ext cx="5290277" cy="73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9" tIns="60955" rIns="121909" bIns="6095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en-US" altLang="en-US" sz="4000" b="0" i="0">
                <a:solidFill>
                  <a:srgbClr val="E71A3E"/>
                </a:solidFill>
                <a:latin typeface="Arial Regular" charset="0"/>
                <a:cs typeface="Arial Regular" charset="0"/>
              </a:rPr>
              <a:t>C</a:t>
            </a:r>
            <a:endParaRPr lang="en-US" altLang="en-US" sz="3200" b="0" i="0">
              <a:solidFill>
                <a:srgbClr val="E71A3E"/>
              </a:solidFill>
              <a:latin typeface="Arial Regular" charset="0"/>
              <a:cs typeface="Arial Regular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73566" y="6172200"/>
            <a:ext cx="11108839" cy="0"/>
          </a:xfrm>
          <a:prstGeom prst="line">
            <a:avLst/>
          </a:prstGeom>
          <a:ln w="3175" cmpd="sng">
            <a:solidFill>
              <a:srgbClr val="BFBFB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83809" y="675876"/>
            <a:ext cx="11082464" cy="0"/>
          </a:xfrm>
          <a:prstGeom prst="line">
            <a:avLst/>
          </a:prstGeom>
          <a:ln w="3175" cmpd="sng">
            <a:solidFill>
              <a:srgbClr val="BFBFB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811" y="211844"/>
            <a:ext cx="7546473" cy="619221"/>
          </a:xfrm>
          <a:prstGeom prst="rect">
            <a:avLst/>
          </a:prstGeom>
        </p:spPr>
        <p:txBody>
          <a:bodyPr/>
          <a:lstStyle>
            <a:lvl1pPr algn="l">
              <a:defRPr sz="3200" b="1" i="1">
                <a:solidFill>
                  <a:schemeClr val="bg2">
                    <a:lumMod val="25000"/>
                  </a:schemeClr>
                </a:solidFill>
                <a:latin typeface="Georgia Bold Italic" charset="0"/>
                <a:ea typeface="Georgia Bold Italic" charset="0"/>
                <a:cs typeface="Georgia Bold Italic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Rectangle 19"/>
          <p:cNvSpPr>
            <a:spLocks noChangeArrowheads="1"/>
          </p:cNvSpPr>
          <p:nvPr userDrawn="1"/>
        </p:nvSpPr>
        <p:spPr bwMode="auto">
          <a:xfrm>
            <a:off x="2832488" y="6224473"/>
            <a:ext cx="6527024" cy="23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411" tIns="54705" rIns="109411" bIns="54705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en-US" sz="794" b="0" i="0">
                <a:latin typeface="Arial Regular" charset="0"/>
                <a:ea typeface="Arial Regular" charset="0"/>
                <a:cs typeface="Arial Regular" charset="0"/>
              </a:rPr>
              <a:t>The four-color, four-quadrant</a:t>
            </a:r>
            <a:r>
              <a:rPr lang="en-US" altLang="en-US" sz="794" b="0" i="0" baseline="0">
                <a:latin typeface="Arial Regular" charset="0"/>
                <a:ea typeface="Arial Regular" charset="0"/>
                <a:cs typeface="Arial Regular" charset="0"/>
              </a:rPr>
              <a:t> </a:t>
            </a:r>
            <a:r>
              <a:rPr lang="en-US" altLang="en-US" sz="794" b="0" i="0">
                <a:latin typeface="Arial Regular" charset="0"/>
                <a:ea typeface="Arial Regular" charset="0"/>
                <a:cs typeface="Arial Regular" charset="0"/>
              </a:rPr>
              <a:t>graphic and Whole Brain® are</a:t>
            </a:r>
            <a:r>
              <a:rPr lang="en-US" altLang="en-US" sz="794" b="0" i="0" baseline="0">
                <a:latin typeface="Arial Regular" charset="0"/>
                <a:ea typeface="Arial Regular" charset="0"/>
                <a:cs typeface="Arial Regular" charset="0"/>
              </a:rPr>
              <a:t> </a:t>
            </a:r>
            <a:r>
              <a:rPr lang="en-US" altLang="en-US" sz="794" b="0" i="0">
                <a:latin typeface="Arial Regular" charset="0"/>
                <a:ea typeface="Arial Regular" charset="0"/>
                <a:cs typeface="Arial Regular" charset="0"/>
              </a:rPr>
              <a:t>registered Trademarks of Herrmann Global, LLC.</a:t>
            </a:r>
            <a:endParaRPr lang="en-GB" altLang="en-US" sz="794" b="0" i="0">
              <a:latin typeface="Arial Regular" charset="0"/>
              <a:ea typeface="Arial Regular" charset="0"/>
              <a:cs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8592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lk Around Thre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71277" y="1051971"/>
            <a:ext cx="11249449" cy="4754059"/>
            <a:chOff x="333570" y="728807"/>
            <a:chExt cx="8437087" cy="3565544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4550738" y="2510029"/>
              <a:ext cx="4219919" cy="1784322"/>
              <a:chOff x="4575580" y="2998079"/>
              <a:chExt cx="4219919" cy="1784322"/>
            </a:xfrm>
          </p:grpSpPr>
          <p:sp>
            <p:nvSpPr>
              <p:cNvPr id="21" name="Rectangle 20"/>
              <p:cNvSpPr/>
              <p:nvPr userDrawn="1"/>
            </p:nvSpPr>
            <p:spPr>
              <a:xfrm>
                <a:off x="4575580" y="2998079"/>
                <a:ext cx="4219919" cy="1784322"/>
              </a:xfrm>
              <a:prstGeom prst="rect">
                <a:avLst/>
              </a:prstGeom>
              <a:solidFill>
                <a:srgbClr val="E1273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>
                  <a:latin typeface="Arial Regular" charset="0"/>
                </a:endParaRPr>
              </a:p>
            </p:txBody>
          </p:sp>
          <p:sp>
            <p:nvSpPr>
              <p:cNvPr id="2" name="Rectangle 1"/>
              <p:cNvSpPr/>
              <p:nvPr userDrawn="1"/>
            </p:nvSpPr>
            <p:spPr>
              <a:xfrm>
                <a:off x="4697895" y="3109944"/>
                <a:ext cx="3975289" cy="1560592"/>
              </a:xfrm>
              <a:prstGeom prst="rect">
                <a:avLst/>
              </a:prstGeom>
              <a:solidFill>
                <a:srgbClr val="F0294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>
                  <a:latin typeface="Arial Regular" charset="0"/>
                </a:endParaRPr>
              </a:p>
            </p:txBody>
          </p:sp>
        </p:grpSp>
        <p:grpSp>
          <p:nvGrpSpPr>
            <p:cNvPr id="7" name="Group 6"/>
            <p:cNvGrpSpPr/>
            <p:nvPr userDrawn="1"/>
          </p:nvGrpSpPr>
          <p:grpSpPr>
            <a:xfrm>
              <a:off x="333570" y="2510029"/>
              <a:ext cx="4219919" cy="1784322"/>
              <a:chOff x="344438" y="2998079"/>
              <a:chExt cx="4219919" cy="1784322"/>
            </a:xfrm>
          </p:grpSpPr>
          <p:sp>
            <p:nvSpPr>
              <p:cNvPr id="22" name="Rectangle 21"/>
              <p:cNvSpPr/>
              <p:nvPr userDrawn="1"/>
            </p:nvSpPr>
            <p:spPr>
              <a:xfrm>
                <a:off x="344438" y="2998079"/>
                <a:ext cx="4219919" cy="1784322"/>
              </a:xfrm>
              <a:prstGeom prst="rect">
                <a:avLst/>
              </a:prstGeom>
              <a:solidFill>
                <a:srgbClr val="2CDA7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>
                  <a:latin typeface="Arial Regular" charset="0"/>
                </a:endParaRPr>
              </a:p>
            </p:txBody>
          </p:sp>
          <p:sp>
            <p:nvSpPr>
              <p:cNvPr id="23" name="Rectangle 22"/>
              <p:cNvSpPr/>
              <p:nvPr userDrawn="1"/>
            </p:nvSpPr>
            <p:spPr>
              <a:xfrm>
                <a:off x="466753" y="3109944"/>
                <a:ext cx="3975289" cy="1560592"/>
              </a:xfrm>
              <a:prstGeom prst="rect">
                <a:avLst/>
              </a:prstGeom>
              <a:solidFill>
                <a:srgbClr val="2FEA8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>
                  <a:latin typeface="Arial Regular" charset="0"/>
                </a:endParaRPr>
              </a:p>
            </p:txBody>
          </p:sp>
        </p:grpSp>
        <p:grpSp>
          <p:nvGrpSpPr>
            <p:cNvPr id="5" name="Group 4"/>
            <p:cNvGrpSpPr/>
            <p:nvPr userDrawn="1"/>
          </p:nvGrpSpPr>
          <p:grpSpPr>
            <a:xfrm>
              <a:off x="4550738" y="728807"/>
              <a:ext cx="4219919" cy="1784322"/>
              <a:chOff x="4575580" y="1195830"/>
              <a:chExt cx="4219919" cy="1784322"/>
            </a:xfrm>
          </p:grpSpPr>
          <p:sp>
            <p:nvSpPr>
              <p:cNvPr id="24" name="Rectangle 23"/>
              <p:cNvSpPr/>
              <p:nvPr userDrawn="1"/>
            </p:nvSpPr>
            <p:spPr>
              <a:xfrm>
                <a:off x="4575580" y="1195830"/>
                <a:ext cx="4219919" cy="1784322"/>
              </a:xfrm>
              <a:prstGeom prst="rect">
                <a:avLst/>
              </a:prstGeom>
              <a:solidFill>
                <a:srgbClr val="EBCD0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>
                  <a:latin typeface="Arial Regular" charset="0"/>
                </a:endParaRPr>
              </a:p>
            </p:txBody>
          </p:sp>
          <p:sp>
            <p:nvSpPr>
              <p:cNvPr id="25" name="Rectangle 24"/>
              <p:cNvSpPr/>
              <p:nvPr userDrawn="1"/>
            </p:nvSpPr>
            <p:spPr>
              <a:xfrm>
                <a:off x="4697895" y="1307695"/>
                <a:ext cx="3975289" cy="1560592"/>
              </a:xfrm>
              <a:prstGeom prst="rect">
                <a:avLst/>
              </a:prstGeom>
              <a:solidFill>
                <a:srgbClr val="FEDB0D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>
                  <a:latin typeface="Arial Regular" charset="0"/>
                </a:endParaRPr>
              </a:p>
            </p:txBody>
          </p:sp>
        </p:grpSp>
        <p:grpSp>
          <p:nvGrpSpPr>
            <p:cNvPr id="3" name="Group 2"/>
            <p:cNvGrpSpPr/>
            <p:nvPr userDrawn="1"/>
          </p:nvGrpSpPr>
          <p:grpSpPr>
            <a:xfrm>
              <a:off x="333570" y="728807"/>
              <a:ext cx="4219919" cy="1784322"/>
              <a:chOff x="344438" y="1195830"/>
              <a:chExt cx="4219919" cy="1784322"/>
            </a:xfrm>
          </p:grpSpPr>
          <p:sp>
            <p:nvSpPr>
              <p:cNvPr id="26" name="Rectangle 25"/>
              <p:cNvSpPr/>
              <p:nvPr userDrawn="1"/>
            </p:nvSpPr>
            <p:spPr>
              <a:xfrm>
                <a:off x="344438" y="1195830"/>
                <a:ext cx="4219919" cy="1784322"/>
              </a:xfrm>
              <a:prstGeom prst="rect">
                <a:avLst/>
              </a:prstGeom>
              <a:solidFill>
                <a:srgbClr val="00B0E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>
                  <a:latin typeface="Arial Regular" charset="0"/>
                </a:endParaRPr>
              </a:p>
            </p:txBody>
          </p:sp>
          <p:sp>
            <p:nvSpPr>
              <p:cNvPr id="27" name="Rectangle 26"/>
              <p:cNvSpPr/>
              <p:nvPr userDrawn="1"/>
            </p:nvSpPr>
            <p:spPr>
              <a:xfrm>
                <a:off x="466753" y="1307695"/>
                <a:ext cx="3975289" cy="1560592"/>
              </a:xfrm>
              <a:prstGeom prst="rect">
                <a:avLst/>
              </a:prstGeom>
              <a:solidFill>
                <a:srgbClr val="02C1F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>
                  <a:latin typeface="Arial Regular" charset="0"/>
                </a:endParaRPr>
              </a:p>
            </p:txBody>
          </p:sp>
        </p:grpSp>
      </p:grp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34365" y="1201124"/>
            <a:ext cx="5324771" cy="2076656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l">
              <a:buNone/>
              <a:defRPr sz="1467" b="0" i="0" baseline="0">
                <a:latin typeface="Arial Regular" charset="0"/>
                <a:cs typeface="Arial Regular" charset="0"/>
              </a:defRPr>
            </a:lvl1pPr>
            <a:lvl2pPr marL="609600" indent="0" algn="l">
              <a:buNone/>
              <a:defRPr sz="1467" b="0" i="0">
                <a:latin typeface="Proxima Nova Semibold"/>
                <a:cs typeface="Proxima Nova Semibold"/>
              </a:defRPr>
            </a:lvl2pPr>
            <a:lvl3pPr marL="1219199" indent="0" algn="l">
              <a:buNone/>
              <a:defRPr sz="1467" b="0" i="0">
                <a:latin typeface="Proxima Nova Semibold"/>
                <a:cs typeface="Proxima Nova Semibold"/>
              </a:defRPr>
            </a:lvl3pPr>
            <a:lvl4pPr marL="1828798" indent="0" algn="l">
              <a:buNone/>
              <a:defRPr sz="1467" b="0" i="0">
                <a:latin typeface="Proxima Nova Semibold"/>
                <a:cs typeface="Proxima Nova Semibold"/>
              </a:defRPr>
            </a:lvl4pPr>
            <a:lvl5pPr marL="2438398" indent="0" algn="l">
              <a:buNone/>
              <a:defRPr sz="1467" b="0" i="0">
                <a:latin typeface="Proxima Nova Semibold"/>
                <a:cs typeface="Proxima Nova Semibold"/>
              </a:defRPr>
            </a:lvl5pPr>
          </a:lstStyle>
          <a:p>
            <a:pPr lvl="0"/>
            <a:r>
              <a:rPr lang="en-US"/>
              <a:t>• What’s the bottom line?</a:t>
            </a:r>
          </a:p>
          <a:p>
            <a:pPr lvl="0"/>
            <a:r>
              <a:rPr lang="en-US"/>
              <a:t>• What are the facts?</a:t>
            </a:r>
          </a:p>
          <a:p>
            <a:pPr lvl="0"/>
            <a:r>
              <a:rPr lang="en-US"/>
              <a:t>• What are the financial consequences?</a:t>
            </a:r>
          </a:p>
          <a:p>
            <a:pPr lvl="0"/>
            <a:r>
              <a:rPr lang="en-US"/>
              <a:t>• What’s the logic behind the decision?</a:t>
            </a:r>
          </a:p>
          <a:p>
            <a:pPr lvl="0"/>
            <a:r>
              <a:rPr lang="en-US"/>
              <a:t>• What’s the goal or objective of the change?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252882" y="1201125"/>
            <a:ext cx="5304757" cy="2076656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l">
              <a:buNone/>
              <a:defRPr sz="1467" b="0" i="0" baseline="0">
                <a:latin typeface="Arial Regular" charset="0"/>
                <a:cs typeface="Arial Regular" charset="0"/>
              </a:defRPr>
            </a:lvl1pPr>
            <a:lvl2pPr marL="609600" indent="0" algn="l">
              <a:buNone/>
              <a:defRPr sz="1467" b="0" i="0">
                <a:latin typeface="Proxima Nova Semibold"/>
                <a:cs typeface="Proxima Nova Semibold"/>
              </a:defRPr>
            </a:lvl2pPr>
            <a:lvl3pPr marL="1219199" indent="0" algn="l">
              <a:buNone/>
              <a:defRPr sz="1467" b="0" i="0">
                <a:latin typeface="Proxima Nova Semibold"/>
                <a:cs typeface="Proxima Nova Semibold"/>
              </a:defRPr>
            </a:lvl3pPr>
            <a:lvl4pPr marL="1828798" indent="0" algn="l">
              <a:buNone/>
              <a:defRPr sz="1467" b="0" i="0">
                <a:latin typeface="Proxima Nova Semibold"/>
                <a:cs typeface="Proxima Nova Semibold"/>
              </a:defRPr>
            </a:lvl4pPr>
            <a:lvl5pPr marL="2438398" indent="0" algn="l">
              <a:buNone/>
              <a:defRPr sz="1467" b="0" i="0">
                <a:latin typeface="Proxima Nova Semibold"/>
                <a:cs typeface="Proxima Nova Semibold"/>
              </a:defRPr>
            </a:lvl5pPr>
          </a:lstStyle>
          <a:p>
            <a:pPr lvl="0"/>
            <a:r>
              <a:rPr lang="en-US"/>
              <a:t>• How is this going to affect my future?</a:t>
            </a:r>
          </a:p>
          <a:p>
            <a:pPr lvl="0"/>
            <a:r>
              <a:rPr lang="en-US"/>
              <a:t>• How does this fit into the big picture?</a:t>
            </a:r>
          </a:p>
          <a:p>
            <a:pPr lvl="0"/>
            <a:r>
              <a:rPr lang="en-US"/>
              <a:t>• Do I have freedom to influence how </a:t>
            </a:r>
          </a:p>
          <a:p>
            <a:pPr lvl="0"/>
            <a:r>
              <a:rPr lang="en-US"/>
              <a:t>  this gets rolled out?</a:t>
            </a:r>
          </a:p>
          <a:p>
            <a:pPr lvl="0"/>
            <a:r>
              <a:rPr lang="en-US"/>
              <a:t>• How might this constrain me?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634364" y="3576088"/>
            <a:ext cx="5296717" cy="2076656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l">
              <a:buNone/>
              <a:defRPr sz="1467" b="0" i="0" baseline="0">
                <a:latin typeface="Arial Regular" charset="0"/>
                <a:cs typeface="Arial Regular" charset="0"/>
              </a:defRPr>
            </a:lvl1pPr>
            <a:lvl2pPr marL="609600" indent="0" algn="l">
              <a:buNone/>
              <a:defRPr sz="1467" b="0" i="0">
                <a:latin typeface="Proxima Nova Semibold"/>
                <a:cs typeface="Proxima Nova Semibold"/>
              </a:defRPr>
            </a:lvl2pPr>
            <a:lvl3pPr marL="1219199" indent="0" algn="l">
              <a:buNone/>
              <a:defRPr sz="1467" b="0" i="0">
                <a:latin typeface="Proxima Nova Semibold"/>
                <a:cs typeface="Proxima Nova Semibold"/>
              </a:defRPr>
            </a:lvl3pPr>
            <a:lvl4pPr marL="1828798" indent="0" algn="l">
              <a:buNone/>
              <a:defRPr sz="1467" b="0" i="0">
                <a:latin typeface="Proxima Nova Semibold"/>
                <a:cs typeface="Proxima Nova Semibold"/>
              </a:defRPr>
            </a:lvl4pPr>
            <a:lvl5pPr marL="2438398" indent="0" algn="l">
              <a:buNone/>
              <a:defRPr sz="1467" b="0" i="0">
                <a:latin typeface="Proxima Nova Semibold"/>
                <a:cs typeface="Proxima Nova Semibold"/>
              </a:defRPr>
            </a:lvl5pPr>
          </a:lstStyle>
          <a:p>
            <a:pPr lvl="0"/>
            <a:r>
              <a:rPr lang="en-US"/>
              <a:t>• Is there a specific timeline?</a:t>
            </a:r>
          </a:p>
          <a:p>
            <a:pPr lvl="0"/>
            <a:r>
              <a:rPr lang="en-US"/>
              <a:t>• What are the specifics of the change?</a:t>
            </a:r>
          </a:p>
          <a:p>
            <a:pPr lvl="0"/>
            <a:r>
              <a:rPr lang="en-US"/>
              <a:t>• What ‘s the track record for this type of change?</a:t>
            </a:r>
          </a:p>
          <a:p>
            <a:pPr lvl="0"/>
            <a:r>
              <a:rPr lang="en-US"/>
              <a:t>• Are there references I can talk to?</a:t>
            </a:r>
          </a:p>
          <a:p>
            <a:pPr lvl="0"/>
            <a:r>
              <a:rPr lang="en-US"/>
              <a:t>• How can I minimize surprises?</a:t>
            </a:r>
          </a:p>
          <a:p>
            <a:pPr lvl="0"/>
            <a:r>
              <a:rPr lang="en-US"/>
              <a:t>• What are the risks to me?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252882" y="3576089"/>
            <a:ext cx="5304757" cy="2076657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l">
              <a:buNone/>
              <a:defRPr sz="1467" b="0" i="0" baseline="0">
                <a:latin typeface="Arial Regular" charset="0"/>
                <a:cs typeface="Arial Regular" charset="0"/>
              </a:defRPr>
            </a:lvl1pPr>
            <a:lvl2pPr marL="609600" indent="0" algn="l">
              <a:buNone/>
              <a:defRPr sz="1467" b="0" i="0">
                <a:latin typeface="Proxima Nova Semibold"/>
                <a:cs typeface="Proxima Nova Semibold"/>
              </a:defRPr>
            </a:lvl2pPr>
            <a:lvl3pPr marL="1219199" indent="0" algn="l">
              <a:buNone/>
              <a:defRPr sz="1467" b="0" i="0">
                <a:latin typeface="Proxima Nova Semibold"/>
                <a:cs typeface="Proxima Nova Semibold"/>
              </a:defRPr>
            </a:lvl3pPr>
            <a:lvl4pPr marL="1828798" indent="0" algn="l">
              <a:buNone/>
              <a:defRPr sz="1467" b="0" i="0">
                <a:latin typeface="Proxima Nova Semibold"/>
                <a:cs typeface="Proxima Nova Semibold"/>
              </a:defRPr>
            </a:lvl4pPr>
            <a:lvl5pPr marL="2438398" indent="0" algn="l">
              <a:buNone/>
              <a:defRPr sz="1467" b="0" i="0">
                <a:latin typeface="Proxima Nova Semibold"/>
                <a:cs typeface="Proxima Nova Semibold"/>
              </a:defRPr>
            </a:lvl5pPr>
          </a:lstStyle>
          <a:p>
            <a:pPr lvl="0"/>
            <a:r>
              <a:rPr lang="en-US"/>
              <a:t>• What will the impact be on my team and me?</a:t>
            </a:r>
          </a:p>
          <a:p>
            <a:pPr lvl="0"/>
            <a:r>
              <a:rPr lang="en-US"/>
              <a:t>• What are the implications for my customers?</a:t>
            </a:r>
          </a:p>
          <a:p>
            <a:pPr lvl="0"/>
            <a:r>
              <a:rPr lang="en-US"/>
              <a:t>• Who will be available to listen to my concerns?</a:t>
            </a:r>
          </a:p>
          <a:p>
            <a:pPr lvl="0"/>
            <a:r>
              <a:rPr lang="en-US"/>
              <a:t>• Can you engage with me personally before you</a:t>
            </a:r>
          </a:p>
          <a:p>
            <a:pPr lvl="0"/>
            <a:r>
              <a:rPr lang="en-US"/>
              <a:t>  get focused on the facts? 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73566" y="6172200"/>
            <a:ext cx="11108839" cy="0"/>
          </a:xfrm>
          <a:prstGeom prst="line">
            <a:avLst/>
          </a:prstGeom>
          <a:ln w="3175" cmpd="sng">
            <a:solidFill>
              <a:srgbClr val="BFBFB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10"/>
          <p:cNvSpPr>
            <a:spLocks noGrp="1"/>
          </p:cNvSpPr>
          <p:nvPr>
            <p:ph type="title" hasCustomPrompt="1"/>
          </p:nvPr>
        </p:nvSpPr>
        <p:spPr>
          <a:xfrm>
            <a:off x="363675" y="184457"/>
            <a:ext cx="3768876" cy="390072"/>
          </a:xfrm>
          <a:prstGeom prst="rect">
            <a:avLst/>
          </a:prstGeom>
        </p:spPr>
        <p:txBody>
          <a:bodyPr vert="horz"/>
          <a:lstStyle>
            <a:lvl1pPr algn="l">
              <a:defRPr sz="2133" b="1" i="1" baseline="0">
                <a:solidFill>
                  <a:schemeClr val="bg2">
                    <a:lumMod val="25000"/>
                  </a:schemeClr>
                </a:solidFill>
                <a:latin typeface="Georgia Bold Italic" charset="0"/>
                <a:ea typeface="Georgia Bold Italic" charset="0"/>
                <a:cs typeface="Georgia Bold Italic" charset="0"/>
              </a:defRPr>
            </a:lvl1pPr>
          </a:lstStyle>
          <a:p>
            <a:r>
              <a:rPr lang="en-US"/>
              <a:t>Walk Around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83809" y="675876"/>
            <a:ext cx="11082464" cy="0"/>
          </a:xfrm>
          <a:prstGeom prst="line">
            <a:avLst/>
          </a:prstGeom>
          <a:ln w="3175" cmpd="sng">
            <a:solidFill>
              <a:srgbClr val="BFBFB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>
            <a:spLocks noChangeArrowheads="1"/>
          </p:cNvSpPr>
          <p:nvPr userDrawn="1"/>
        </p:nvSpPr>
        <p:spPr bwMode="auto">
          <a:xfrm>
            <a:off x="2832488" y="6224473"/>
            <a:ext cx="6527024" cy="23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411" tIns="54705" rIns="109411" bIns="54705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en-US" sz="794" b="0" i="0">
                <a:latin typeface="Arial Regular" charset="0"/>
                <a:ea typeface="Arial Regular" charset="0"/>
                <a:cs typeface="Arial Regular" charset="0"/>
              </a:rPr>
              <a:t>The four-color, four-quadrant</a:t>
            </a:r>
            <a:r>
              <a:rPr lang="en-US" altLang="en-US" sz="794" b="0" i="0" baseline="0">
                <a:latin typeface="Arial Regular" charset="0"/>
                <a:ea typeface="Arial Regular" charset="0"/>
                <a:cs typeface="Arial Regular" charset="0"/>
              </a:rPr>
              <a:t> </a:t>
            </a:r>
            <a:r>
              <a:rPr lang="en-US" altLang="en-US" sz="794" b="0" i="0">
                <a:latin typeface="Arial Regular" charset="0"/>
                <a:ea typeface="Arial Regular" charset="0"/>
                <a:cs typeface="Arial Regular" charset="0"/>
              </a:rPr>
              <a:t>graphic and Whole Brain® are</a:t>
            </a:r>
            <a:r>
              <a:rPr lang="en-US" altLang="en-US" sz="794" b="0" i="0" baseline="0">
                <a:latin typeface="Arial Regular" charset="0"/>
                <a:ea typeface="Arial Regular" charset="0"/>
                <a:cs typeface="Arial Regular" charset="0"/>
              </a:rPr>
              <a:t> </a:t>
            </a:r>
            <a:r>
              <a:rPr lang="en-US" altLang="en-US" sz="794" b="0" i="0">
                <a:latin typeface="Arial Regular" charset="0"/>
                <a:ea typeface="Arial Regular" charset="0"/>
                <a:cs typeface="Arial Regular" charset="0"/>
              </a:rPr>
              <a:t>registered Trademarks of Herrmann Global, LLC.</a:t>
            </a:r>
            <a:endParaRPr lang="en-GB" altLang="en-US" sz="794" b="0" i="0">
              <a:latin typeface="Arial Regular" charset="0"/>
              <a:ea typeface="Arial Regular" charset="0"/>
              <a:cs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9459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lk Around Fou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473566" y="6172200"/>
            <a:ext cx="11108839" cy="0"/>
          </a:xfrm>
          <a:prstGeom prst="line">
            <a:avLst/>
          </a:prstGeom>
          <a:ln w="3175" cmpd="sng">
            <a:solidFill>
              <a:srgbClr val="BFBFB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ound Same Side Corner Rectangle 11"/>
          <p:cNvSpPr/>
          <p:nvPr/>
        </p:nvSpPr>
        <p:spPr>
          <a:xfrm rot="16200000">
            <a:off x="5426608" y="-1395973"/>
            <a:ext cx="1152000" cy="11045977"/>
          </a:xfrm>
          <a:prstGeom prst="round2SameRect">
            <a:avLst>
              <a:gd name="adj1" fmla="val 39193"/>
              <a:gd name="adj2" fmla="val 0"/>
            </a:avLst>
          </a:prstGeom>
          <a:noFill/>
          <a:ln w="28575" cmpd="sng">
            <a:solidFill>
              <a:srgbClr val="DF193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Regular" charset="0"/>
            </a:endParaRPr>
          </a:p>
        </p:txBody>
      </p:sp>
      <p:sp>
        <p:nvSpPr>
          <p:cNvPr id="13" name="Round Same Side Corner Rectangle 12"/>
          <p:cNvSpPr/>
          <p:nvPr/>
        </p:nvSpPr>
        <p:spPr>
          <a:xfrm rot="16200000">
            <a:off x="5414499" y="-2671973"/>
            <a:ext cx="1152000" cy="11070196"/>
          </a:xfrm>
          <a:prstGeom prst="round2SameRect">
            <a:avLst>
              <a:gd name="adj1" fmla="val 39193"/>
              <a:gd name="adj2" fmla="val 0"/>
            </a:avLst>
          </a:prstGeom>
          <a:noFill/>
          <a:ln w="28575" cmpd="sng">
            <a:solidFill>
              <a:srgbClr val="55B67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Regular" charset="0"/>
            </a:endParaRPr>
          </a:p>
        </p:txBody>
      </p:sp>
      <p:sp>
        <p:nvSpPr>
          <p:cNvPr id="14" name="Round Same Side Corner Rectangle 13"/>
          <p:cNvSpPr/>
          <p:nvPr/>
        </p:nvSpPr>
        <p:spPr>
          <a:xfrm rot="16200000">
            <a:off x="5404208" y="-3943689"/>
            <a:ext cx="1152000" cy="11085849"/>
          </a:xfrm>
          <a:prstGeom prst="round2SameRect">
            <a:avLst>
              <a:gd name="adj1" fmla="val 39193"/>
              <a:gd name="adj2" fmla="val 0"/>
            </a:avLst>
          </a:prstGeom>
          <a:noFill/>
          <a:ln w="28575" cmpd="sng">
            <a:solidFill>
              <a:srgbClr val="2BB6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Regular" charset="0"/>
            </a:endParaRPr>
          </a:p>
        </p:txBody>
      </p:sp>
      <p:sp>
        <p:nvSpPr>
          <p:cNvPr id="15" name="Round Same Side Corner Rectangle 14"/>
          <p:cNvSpPr/>
          <p:nvPr/>
        </p:nvSpPr>
        <p:spPr>
          <a:xfrm rot="16200000">
            <a:off x="5405388" y="-152021"/>
            <a:ext cx="1152000" cy="11085849"/>
          </a:xfrm>
          <a:prstGeom prst="round2SameRect">
            <a:avLst>
              <a:gd name="adj1" fmla="val 39193"/>
              <a:gd name="adj2" fmla="val 0"/>
            </a:avLst>
          </a:prstGeom>
          <a:noFill/>
          <a:ln w="28575" cmpd="sng">
            <a:solidFill>
              <a:srgbClr val="FAD2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Regular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832488" y="6224473"/>
            <a:ext cx="6527024" cy="23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411" tIns="54705" rIns="109411" bIns="54705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en-US" sz="794" b="0" i="0">
                <a:latin typeface="Arial Regular" charset="0"/>
                <a:ea typeface="Arial Regular" charset="0"/>
                <a:cs typeface="Arial Regular" charset="0"/>
              </a:rPr>
              <a:t>The four-color, four-quadrant</a:t>
            </a:r>
            <a:r>
              <a:rPr lang="en-US" altLang="en-US" sz="794" b="0" i="0" baseline="0">
                <a:latin typeface="Arial Regular" charset="0"/>
                <a:ea typeface="Arial Regular" charset="0"/>
                <a:cs typeface="Arial Regular" charset="0"/>
              </a:rPr>
              <a:t> </a:t>
            </a:r>
            <a:r>
              <a:rPr lang="en-US" altLang="en-US" sz="794" b="0" i="0">
                <a:latin typeface="Arial Regular" charset="0"/>
                <a:ea typeface="Arial Regular" charset="0"/>
                <a:cs typeface="Arial Regular" charset="0"/>
              </a:rPr>
              <a:t>graphic and Whole Brain® are</a:t>
            </a:r>
            <a:r>
              <a:rPr lang="en-US" altLang="en-US" sz="794" b="0" i="0" baseline="0">
                <a:latin typeface="Arial Regular" charset="0"/>
                <a:ea typeface="Arial Regular" charset="0"/>
                <a:cs typeface="Arial Regular" charset="0"/>
              </a:rPr>
              <a:t> </a:t>
            </a:r>
            <a:r>
              <a:rPr lang="en-US" altLang="en-US" sz="794" b="0" i="0">
                <a:latin typeface="Arial Regular" charset="0"/>
                <a:ea typeface="Arial Regular" charset="0"/>
                <a:cs typeface="Arial Regular" charset="0"/>
              </a:rPr>
              <a:t>registered Trademarks of Herrmann Global, LLC.</a:t>
            </a:r>
            <a:endParaRPr lang="en-GB" altLang="en-US" sz="794" b="0" i="0">
              <a:latin typeface="Arial Regular" charset="0"/>
              <a:ea typeface="Arial Regular" charset="0"/>
              <a:cs typeface="Arial Regular" charset="0"/>
            </a:endParaRPr>
          </a:p>
        </p:txBody>
      </p:sp>
      <p:sp>
        <p:nvSpPr>
          <p:cNvPr id="20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1313836" y="1186870"/>
            <a:ext cx="9048749" cy="824731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4267" b="0" i="0" baseline="0">
                <a:latin typeface="Arial Regular" charset="0"/>
                <a:cs typeface="Arial Regular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133">
                <a:solidFill>
                  <a:schemeClr val="tx1"/>
                </a:solidFill>
                <a:latin typeface="Proxima Nova Light"/>
                <a:cs typeface="Proxima Nova Light"/>
              </a:rPr>
              <a:t>Please paste your body text into this centered column. This large </a:t>
            </a:r>
          </a:p>
          <a:p>
            <a:pPr>
              <a:lnSpc>
                <a:spcPct val="90000"/>
              </a:lnSpc>
            </a:pPr>
            <a:r>
              <a:rPr lang="en-US" sz="2133">
                <a:solidFill>
                  <a:schemeClr val="tx1"/>
                </a:solidFill>
                <a:latin typeface="Proxima Nova Light"/>
                <a:cs typeface="Proxima Nova Light"/>
              </a:rPr>
              <a:t>text box column should contain data related to the A Quadrant.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1316923" y="2450760"/>
            <a:ext cx="9048749" cy="824731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4267" b="0" i="0" baseline="0">
                <a:latin typeface="Arial Regular" charset="0"/>
                <a:cs typeface="Arial Regular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133">
                <a:solidFill>
                  <a:schemeClr val="tx1"/>
                </a:solidFill>
                <a:latin typeface="Proxima Nova Light"/>
                <a:cs typeface="Proxima Nova Light"/>
              </a:rPr>
              <a:t>Please paste your body text into this centered column. This large </a:t>
            </a:r>
          </a:p>
          <a:p>
            <a:pPr>
              <a:lnSpc>
                <a:spcPct val="90000"/>
              </a:lnSpc>
            </a:pPr>
            <a:r>
              <a:rPr lang="en-US" sz="2133">
                <a:solidFill>
                  <a:schemeClr val="tx1"/>
                </a:solidFill>
                <a:latin typeface="Proxima Nova Light"/>
                <a:cs typeface="Proxima Nova Light"/>
              </a:rPr>
              <a:t>text box column should contain data related to the B Quadrant.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1316915" y="3714649"/>
            <a:ext cx="9048749" cy="824731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4267" b="0" i="0" baseline="0">
                <a:latin typeface="Arial Regular" charset="0"/>
                <a:cs typeface="Arial Regular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133">
                <a:solidFill>
                  <a:schemeClr val="tx1"/>
                </a:solidFill>
                <a:latin typeface="Proxima Nova Light"/>
                <a:cs typeface="Proxima Nova Light"/>
              </a:rPr>
              <a:t>Please paste your body text into this centered column. This large </a:t>
            </a:r>
          </a:p>
          <a:p>
            <a:pPr>
              <a:lnSpc>
                <a:spcPct val="90000"/>
              </a:lnSpc>
            </a:pPr>
            <a:r>
              <a:rPr lang="en-US" sz="2133">
                <a:solidFill>
                  <a:schemeClr val="tx1"/>
                </a:solidFill>
                <a:latin typeface="Proxima Nova Light"/>
                <a:cs typeface="Proxima Nova Light"/>
              </a:rPr>
              <a:t>text box column should contain data related to the C Quadrant.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1320001" y="4978538"/>
            <a:ext cx="9048749" cy="824731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4267" b="0" i="0" baseline="0">
                <a:latin typeface="Arial Regular" charset="0"/>
                <a:cs typeface="Arial Regular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133">
                <a:solidFill>
                  <a:schemeClr val="tx1"/>
                </a:solidFill>
                <a:latin typeface="Proxima Nova Light"/>
                <a:cs typeface="Proxima Nova Light"/>
              </a:rPr>
              <a:t>Please paste your body text into this centered column. This large </a:t>
            </a:r>
          </a:p>
          <a:p>
            <a:pPr>
              <a:lnSpc>
                <a:spcPct val="90000"/>
              </a:lnSpc>
            </a:pPr>
            <a:r>
              <a:rPr lang="en-US" sz="2133">
                <a:solidFill>
                  <a:schemeClr val="tx1"/>
                </a:solidFill>
                <a:latin typeface="Proxima Nova Light"/>
                <a:cs typeface="Proxima Nova Light"/>
              </a:rPr>
              <a:t>text box column should contain data related to the D Quadrant.</a:t>
            </a:r>
          </a:p>
        </p:txBody>
      </p:sp>
      <p:sp>
        <p:nvSpPr>
          <p:cNvPr id="24" name="Title 10"/>
          <p:cNvSpPr>
            <a:spLocks noGrp="1"/>
          </p:cNvSpPr>
          <p:nvPr>
            <p:ph type="title" hasCustomPrompt="1"/>
          </p:nvPr>
        </p:nvSpPr>
        <p:spPr>
          <a:xfrm>
            <a:off x="363675" y="184457"/>
            <a:ext cx="3768876" cy="390072"/>
          </a:xfrm>
          <a:prstGeom prst="rect">
            <a:avLst/>
          </a:prstGeom>
        </p:spPr>
        <p:txBody>
          <a:bodyPr vert="horz"/>
          <a:lstStyle>
            <a:lvl1pPr algn="l">
              <a:defRPr sz="2133" b="1" i="1" baseline="0">
                <a:solidFill>
                  <a:schemeClr val="bg2">
                    <a:lumMod val="25000"/>
                  </a:schemeClr>
                </a:solidFill>
                <a:latin typeface="Georgia Bold Italic" charset="0"/>
                <a:ea typeface="Georgia Bold Italic" charset="0"/>
                <a:cs typeface="Georgia Bold Italic" charset="0"/>
              </a:defRPr>
            </a:lvl1pPr>
          </a:lstStyle>
          <a:p>
            <a:r>
              <a:rPr lang="en-US"/>
              <a:t>Walk Around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483809" y="675876"/>
            <a:ext cx="11082464" cy="0"/>
          </a:xfrm>
          <a:prstGeom prst="line">
            <a:avLst/>
          </a:prstGeom>
          <a:ln w="3175" cmpd="sng">
            <a:solidFill>
              <a:srgbClr val="BFBFB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ound Same Side Corner Rectangle 4"/>
          <p:cNvSpPr/>
          <p:nvPr/>
        </p:nvSpPr>
        <p:spPr>
          <a:xfrm rot="16200000">
            <a:off x="102661" y="2548672"/>
            <a:ext cx="1151467" cy="62944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B671"/>
          </a:solidFill>
          <a:ln w="28575" cmpd="sng">
            <a:solidFill>
              <a:srgbClr val="54B67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200" b="0" i="0">
                <a:latin typeface="Arial Regular" charset="0"/>
                <a:ea typeface="Arial Regular" charset="0"/>
                <a:cs typeface="Arial Regular" charset="0"/>
              </a:rPr>
              <a:t>B</a:t>
            </a:r>
          </a:p>
        </p:txBody>
      </p:sp>
      <p:sp>
        <p:nvSpPr>
          <p:cNvPr id="26" name="Round Same Side Corner Rectangle 25"/>
          <p:cNvSpPr/>
          <p:nvPr/>
        </p:nvSpPr>
        <p:spPr>
          <a:xfrm rot="16200000">
            <a:off x="102661" y="1284784"/>
            <a:ext cx="1151467" cy="62944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AB7EE"/>
          </a:solidFill>
          <a:ln w="28575" cmpd="sng">
            <a:solidFill>
              <a:srgbClr val="2AB7E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200" b="0" i="0">
                <a:latin typeface="Arial Regular" charset="0"/>
                <a:ea typeface="Arial Regular" charset="0"/>
                <a:cs typeface="Arial Regular" charset="0"/>
              </a:rPr>
              <a:t>A</a:t>
            </a:r>
          </a:p>
        </p:txBody>
      </p:sp>
      <p:sp>
        <p:nvSpPr>
          <p:cNvPr id="27" name="Round Same Side Corner Rectangle 26"/>
          <p:cNvSpPr/>
          <p:nvPr/>
        </p:nvSpPr>
        <p:spPr>
          <a:xfrm rot="16200000">
            <a:off x="102661" y="3812562"/>
            <a:ext cx="1151467" cy="62944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0213D"/>
          </a:solidFill>
          <a:ln w="28575" cmpd="sng">
            <a:solidFill>
              <a:srgbClr val="E0213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200" b="0" i="0">
                <a:latin typeface="Arial Regular" charset="0"/>
                <a:ea typeface="Arial Regular" charset="0"/>
                <a:cs typeface="Arial Regular" charset="0"/>
              </a:rPr>
              <a:t>C</a:t>
            </a:r>
          </a:p>
        </p:txBody>
      </p:sp>
      <p:sp>
        <p:nvSpPr>
          <p:cNvPr id="28" name="Round Same Side Corner Rectangle 27"/>
          <p:cNvSpPr/>
          <p:nvPr/>
        </p:nvSpPr>
        <p:spPr>
          <a:xfrm rot="16200000">
            <a:off x="102393" y="5076185"/>
            <a:ext cx="1152000" cy="62944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AD134"/>
          </a:solidFill>
          <a:ln w="28575" cmpd="sng">
            <a:solidFill>
              <a:srgbClr val="FAD13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200" b="0" i="0">
                <a:latin typeface="Arial Regular" charset="0"/>
                <a:ea typeface="Arial Regular" charset="0"/>
                <a:cs typeface="Arial Regular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7520037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ole Brain Mode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88" y="335955"/>
            <a:ext cx="7923851" cy="612297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73566" y="6172200"/>
            <a:ext cx="11108839" cy="0"/>
          </a:xfrm>
          <a:prstGeom prst="line">
            <a:avLst/>
          </a:prstGeom>
          <a:ln w="3175" cmpd="sng">
            <a:solidFill>
              <a:srgbClr val="BFBFB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7"/>
          <p:cNvSpPr>
            <a:spLocks noGrp="1"/>
          </p:cNvSpPr>
          <p:nvPr>
            <p:ph type="body" sz="quarter" idx="14" hasCustomPrompt="1"/>
          </p:nvPr>
        </p:nvSpPr>
        <p:spPr>
          <a:xfrm>
            <a:off x="3902435" y="1577619"/>
            <a:ext cx="2099733" cy="2053167"/>
          </a:xfrm>
          <a:prstGeom prst="rect">
            <a:avLst/>
          </a:prstGeom>
        </p:spPr>
        <p:txBody>
          <a:bodyPr vert="horz"/>
          <a:lstStyle>
            <a:lvl1pPr marL="0" indent="0" algn="r">
              <a:lnSpc>
                <a:spcPct val="100000"/>
              </a:lnSpc>
              <a:buNone/>
              <a:defRPr sz="1067" b="0" i="0" baseline="0">
                <a:latin typeface="Arial Regular" charset="0"/>
                <a:cs typeface="Arial Regular" charset="0"/>
              </a:defRPr>
            </a:lvl1pPr>
            <a:lvl2pPr marL="609600" indent="0" algn="just">
              <a:buNone/>
              <a:defRPr sz="1333">
                <a:latin typeface="Proxima Nova Regular"/>
                <a:cs typeface="Proxima Nova Regular"/>
              </a:defRPr>
            </a:lvl2pPr>
            <a:lvl3pPr marL="1219199" indent="0" algn="just">
              <a:buNone/>
              <a:defRPr sz="1333">
                <a:latin typeface="Proxima Nova Regular"/>
                <a:cs typeface="Proxima Nova Regular"/>
              </a:defRPr>
            </a:lvl3pPr>
            <a:lvl4pPr marL="1828798" indent="0" algn="just">
              <a:buNone/>
              <a:defRPr sz="1333">
                <a:latin typeface="Proxima Nova Regular"/>
                <a:cs typeface="Proxima Nova Regular"/>
              </a:defRPr>
            </a:lvl4pPr>
            <a:lvl5pPr marL="2438398" indent="0" algn="just">
              <a:buNone/>
              <a:defRPr sz="1333">
                <a:latin typeface="Proxima Nova Regular"/>
                <a:cs typeface="Proxima Nova Regular"/>
              </a:defRPr>
            </a:lvl5pPr>
          </a:lstStyle>
          <a:p>
            <a:pPr algn="r">
              <a:defRPr/>
            </a:pPr>
            <a:r>
              <a:rPr lang="en-US" sz="1200"/>
              <a:t>Facts- no fluff</a:t>
            </a:r>
          </a:p>
          <a:p>
            <a:pPr algn="r">
              <a:defRPr/>
            </a:pPr>
            <a:r>
              <a:rPr lang="en-US" sz="1200"/>
              <a:t>Critical analysis</a:t>
            </a:r>
          </a:p>
          <a:p>
            <a:pPr algn="r">
              <a:defRPr/>
            </a:pPr>
            <a:r>
              <a:rPr lang="en-US" sz="1200"/>
              <a:t>Technical accuracy</a:t>
            </a:r>
          </a:p>
          <a:p>
            <a:pPr algn="r">
              <a:defRPr/>
            </a:pPr>
            <a:r>
              <a:rPr lang="en-US" sz="1200"/>
              <a:t>Goals and objectives</a:t>
            </a:r>
          </a:p>
          <a:p>
            <a:pPr algn="r">
              <a:defRPr/>
            </a:pPr>
            <a:r>
              <a:rPr lang="en-US" sz="1200"/>
              <a:t>Well-articulated ideas</a:t>
            </a:r>
          </a:p>
          <a:p>
            <a:pPr algn="r">
              <a:defRPr/>
            </a:pPr>
            <a:r>
              <a:rPr lang="en-US" sz="1200"/>
              <a:t>Brief, clear, precise info</a:t>
            </a:r>
          </a:p>
          <a:p>
            <a:pPr algn="r">
              <a:defRPr/>
            </a:pPr>
            <a:r>
              <a:rPr lang="en-US" sz="1200"/>
              <a:t>Data – facts based charts</a:t>
            </a:r>
          </a:p>
        </p:txBody>
      </p:sp>
      <p:sp>
        <p:nvSpPr>
          <p:cNvPr id="9" name="Text Placeholder 37"/>
          <p:cNvSpPr>
            <a:spLocks noGrp="1"/>
          </p:cNvSpPr>
          <p:nvPr>
            <p:ph type="body" sz="quarter" idx="16" hasCustomPrompt="1"/>
          </p:nvPr>
        </p:nvSpPr>
        <p:spPr>
          <a:xfrm>
            <a:off x="3919368" y="3446650"/>
            <a:ext cx="2099733" cy="2053167"/>
          </a:xfrm>
          <a:prstGeom prst="rect">
            <a:avLst/>
          </a:prstGeom>
        </p:spPr>
        <p:txBody>
          <a:bodyPr vert="horz"/>
          <a:lstStyle>
            <a:lvl1pPr marL="0" indent="0" algn="r">
              <a:lnSpc>
                <a:spcPct val="100000"/>
              </a:lnSpc>
              <a:buNone/>
              <a:defRPr sz="1067" b="0" i="0" baseline="0">
                <a:latin typeface="Arial Regular" charset="0"/>
                <a:cs typeface="Arial Regular" charset="0"/>
              </a:defRPr>
            </a:lvl1pPr>
            <a:lvl2pPr marL="609600" indent="0" algn="just">
              <a:buNone/>
              <a:defRPr sz="1333">
                <a:latin typeface="Proxima Nova Regular"/>
                <a:cs typeface="Proxima Nova Regular"/>
              </a:defRPr>
            </a:lvl2pPr>
            <a:lvl3pPr marL="1219199" indent="0" algn="just">
              <a:buNone/>
              <a:defRPr sz="1333">
                <a:latin typeface="Proxima Nova Regular"/>
                <a:cs typeface="Proxima Nova Regular"/>
              </a:defRPr>
            </a:lvl3pPr>
            <a:lvl4pPr marL="1828798" indent="0" algn="just">
              <a:buNone/>
              <a:defRPr sz="1333">
                <a:latin typeface="Proxima Nova Regular"/>
                <a:cs typeface="Proxima Nova Regular"/>
              </a:defRPr>
            </a:lvl4pPr>
            <a:lvl5pPr marL="2438398" indent="0" algn="just">
              <a:buNone/>
              <a:defRPr sz="1333">
                <a:latin typeface="Proxima Nova Regular"/>
                <a:cs typeface="Proxima Nova Regular"/>
              </a:defRPr>
            </a:lvl5pPr>
          </a:lstStyle>
          <a:p>
            <a:pPr algn="r">
              <a:defRPr/>
            </a:pPr>
            <a:r>
              <a:rPr lang="en-US" sz="1200"/>
              <a:t>Detailed time-action plan</a:t>
            </a:r>
          </a:p>
          <a:p>
            <a:pPr algn="r">
              <a:defRPr/>
            </a:pPr>
            <a:r>
              <a:rPr lang="en-US" sz="1200"/>
              <a:t>Thorough with references</a:t>
            </a:r>
          </a:p>
          <a:p>
            <a:pPr algn="r">
              <a:defRPr/>
            </a:pPr>
            <a:r>
              <a:rPr lang="en-US" sz="1200"/>
              <a:t>Step by step- concise</a:t>
            </a:r>
          </a:p>
          <a:p>
            <a:pPr algn="r">
              <a:defRPr/>
            </a:pPr>
            <a:r>
              <a:rPr lang="en-US" sz="1200"/>
              <a:t>Rules and procedures</a:t>
            </a:r>
          </a:p>
          <a:p>
            <a:pPr algn="r">
              <a:defRPr/>
            </a:pPr>
            <a:r>
              <a:rPr lang="en-US" sz="1200"/>
              <a:t>In writing, in advance</a:t>
            </a:r>
          </a:p>
          <a:p>
            <a:pPr algn="r">
              <a:defRPr/>
            </a:pPr>
            <a:r>
              <a:rPr lang="en-US" sz="1200"/>
              <a:t>Contingency plan</a:t>
            </a:r>
          </a:p>
          <a:p>
            <a:pPr algn="r">
              <a:defRPr/>
            </a:pPr>
            <a:r>
              <a:rPr lang="en-US" sz="1200"/>
              <a:t>No digressing</a:t>
            </a:r>
          </a:p>
        </p:txBody>
      </p:sp>
      <p:sp>
        <p:nvSpPr>
          <p:cNvPr id="10" name="Text Placeholder 40"/>
          <p:cNvSpPr>
            <a:spLocks noGrp="1"/>
          </p:cNvSpPr>
          <p:nvPr>
            <p:ph type="body" sz="quarter" idx="17" hasCustomPrompt="1"/>
          </p:nvPr>
        </p:nvSpPr>
        <p:spPr>
          <a:xfrm>
            <a:off x="6177138" y="3445934"/>
            <a:ext cx="2349500" cy="2089151"/>
          </a:xfrm>
          <a:prstGeom prst="rect">
            <a:avLst/>
          </a:prstGeom>
        </p:spPr>
        <p:txBody>
          <a:bodyPr vert="horz"/>
          <a:lstStyle>
            <a:lvl1pPr marL="0" indent="0" algn="l">
              <a:lnSpc>
                <a:spcPct val="100000"/>
              </a:lnSpc>
              <a:buNone/>
              <a:defRPr sz="1867" b="0" i="0">
                <a:latin typeface="Arial Regular" charset="0"/>
                <a:cs typeface="Arial Regular" charset="0"/>
              </a:defRPr>
            </a:lvl1pPr>
            <a:lvl2pPr>
              <a:defRPr sz="1867">
                <a:latin typeface="Proxima Nova Regular"/>
                <a:cs typeface="Proxima Nova Regular"/>
              </a:defRPr>
            </a:lvl2pPr>
            <a:lvl3pPr>
              <a:defRPr sz="1867">
                <a:latin typeface="Proxima Nova Regular"/>
                <a:cs typeface="Proxima Nova Regular"/>
              </a:defRPr>
            </a:lvl3pPr>
            <a:lvl4pPr>
              <a:defRPr sz="1867">
                <a:latin typeface="Proxima Nova Regular"/>
                <a:cs typeface="Proxima Nova Regular"/>
              </a:defRPr>
            </a:lvl4pPr>
            <a:lvl5pPr>
              <a:defRPr sz="1867">
                <a:latin typeface="Proxima Nova Regular"/>
                <a:cs typeface="Proxima Nova Regular"/>
              </a:defRPr>
            </a:lvl5pPr>
          </a:lstStyle>
          <a:p>
            <a:pPr>
              <a:defRPr/>
            </a:pPr>
            <a:r>
              <a:rPr lang="en-US" sz="1200"/>
              <a:t>Open, informal discussion</a:t>
            </a:r>
          </a:p>
          <a:p>
            <a:pPr>
              <a:defRPr/>
            </a:pPr>
            <a:r>
              <a:rPr lang="en-US" altLang="en-US" sz="1200"/>
              <a:t>Expressive body &amp; voice</a:t>
            </a:r>
          </a:p>
          <a:p>
            <a:pPr>
              <a:defRPr/>
            </a:pPr>
            <a:r>
              <a:rPr lang="en-US" altLang="en-US" sz="1200"/>
              <a:t>Intros and conversation</a:t>
            </a:r>
          </a:p>
          <a:p>
            <a:pPr>
              <a:defRPr/>
            </a:pPr>
            <a:r>
              <a:rPr lang="en-US" altLang="en-US" sz="1200"/>
              <a:t>Knows effect on others</a:t>
            </a:r>
          </a:p>
          <a:p>
            <a:pPr>
              <a:defRPr/>
            </a:pPr>
            <a:r>
              <a:rPr lang="en-US" altLang="en-US" sz="1200"/>
              <a:t>Knows how people feel</a:t>
            </a:r>
          </a:p>
          <a:p>
            <a:pPr>
              <a:defRPr/>
            </a:pPr>
            <a:r>
              <a:rPr lang="en-US" altLang="en-US" sz="1200"/>
              <a:t>Hear &amp; understand all</a:t>
            </a:r>
          </a:p>
          <a:p>
            <a:pPr>
              <a:defRPr/>
            </a:pPr>
            <a:r>
              <a:rPr lang="en-US" altLang="en-US" sz="1200"/>
              <a:t>No hidden agenda</a:t>
            </a:r>
          </a:p>
        </p:txBody>
      </p:sp>
      <p:sp>
        <p:nvSpPr>
          <p:cNvPr id="11" name="Text Placeholder 40"/>
          <p:cNvSpPr>
            <a:spLocks noGrp="1"/>
          </p:cNvSpPr>
          <p:nvPr>
            <p:ph type="body" sz="quarter" idx="18" hasCustomPrompt="1"/>
          </p:nvPr>
        </p:nvSpPr>
        <p:spPr>
          <a:xfrm>
            <a:off x="6182784" y="1577619"/>
            <a:ext cx="2349500" cy="2089151"/>
          </a:xfrm>
          <a:prstGeom prst="rect">
            <a:avLst/>
          </a:prstGeom>
        </p:spPr>
        <p:txBody>
          <a:bodyPr vert="horz"/>
          <a:lstStyle>
            <a:lvl1pPr marL="0" indent="0" algn="l">
              <a:lnSpc>
                <a:spcPct val="100000"/>
              </a:lnSpc>
              <a:buNone/>
              <a:defRPr sz="1867" b="0" i="0" baseline="0">
                <a:latin typeface="Arial Regular" charset="0"/>
                <a:cs typeface="Arial Regular" charset="0"/>
              </a:defRPr>
            </a:lvl1pPr>
            <a:lvl2pPr>
              <a:defRPr sz="1867">
                <a:latin typeface="Proxima Nova Regular"/>
                <a:cs typeface="Proxima Nova Regular"/>
              </a:defRPr>
            </a:lvl2pPr>
            <a:lvl3pPr>
              <a:defRPr sz="1867">
                <a:latin typeface="Proxima Nova Regular"/>
                <a:cs typeface="Proxima Nova Regular"/>
              </a:defRPr>
            </a:lvl3pPr>
            <a:lvl4pPr>
              <a:defRPr sz="1867">
                <a:latin typeface="Proxima Nova Regular"/>
                <a:cs typeface="Proxima Nova Regular"/>
              </a:defRPr>
            </a:lvl4pPr>
            <a:lvl5pPr>
              <a:defRPr sz="1867">
                <a:latin typeface="Proxima Nova Regular"/>
                <a:cs typeface="Proxima Nova Regular"/>
              </a:defRPr>
            </a:lvl5pPr>
          </a:lstStyle>
          <a:p>
            <a:pPr>
              <a:defRPr/>
            </a:pPr>
            <a:r>
              <a:rPr lang="en-US" sz="1200">
                <a:latin typeface="Proxima Nova Regular"/>
                <a:cs typeface="Proxima Nova Regular"/>
              </a:rPr>
              <a:t>Minimal details</a:t>
            </a:r>
          </a:p>
          <a:p>
            <a:pPr>
              <a:defRPr/>
            </a:pPr>
            <a:r>
              <a:rPr lang="en-US" sz="1200">
                <a:latin typeface="Proxima Nova Regular"/>
                <a:cs typeface="Proxima Nova Regular"/>
              </a:rPr>
              <a:t>Freedom to explore</a:t>
            </a:r>
          </a:p>
          <a:p>
            <a:pPr>
              <a:defRPr/>
            </a:pPr>
            <a:r>
              <a:rPr lang="en-US" sz="1200">
                <a:latin typeface="Proxima Nova Regular"/>
                <a:cs typeface="Proxima Nova Regular"/>
              </a:rPr>
              <a:t>Metaphors – visuals</a:t>
            </a:r>
          </a:p>
          <a:p>
            <a:pPr>
              <a:defRPr/>
            </a:pPr>
            <a:r>
              <a:rPr lang="en-US" sz="1200">
                <a:latin typeface="Proxima Nova Regular"/>
                <a:cs typeface="Proxima Nova Regular"/>
              </a:rPr>
              <a:t>Overview – ‘big picture’</a:t>
            </a:r>
          </a:p>
          <a:p>
            <a:pPr>
              <a:defRPr/>
            </a:pPr>
            <a:r>
              <a:rPr lang="en-US" sz="1200">
                <a:latin typeface="Proxima Nova Regular"/>
                <a:cs typeface="Proxima Nova Regular"/>
              </a:rPr>
              <a:t>New, fun, imaginative</a:t>
            </a:r>
          </a:p>
          <a:p>
            <a:pPr>
              <a:defRPr/>
            </a:pPr>
            <a:r>
              <a:rPr lang="en-US" sz="1200">
                <a:latin typeface="Proxima Nova Regular"/>
                <a:cs typeface="Proxima Nova Regular"/>
              </a:rPr>
              <a:t>Conceptual framework</a:t>
            </a:r>
          </a:p>
          <a:p>
            <a:pPr>
              <a:defRPr/>
            </a:pPr>
            <a:r>
              <a:rPr lang="en-US" sz="1200">
                <a:latin typeface="Proxima Nova Regular"/>
                <a:cs typeface="Proxima Nova Regular"/>
              </a:rPr>
              <a:t>Aligns with long term strategy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8959855" y="1845101"/>
            <a:ext cx="2745989" cy="89250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>
                <a:latin typeface="Arial Regular" charset="0"/>
                <a:cs typeface="Arial Regular" charset="0"/>
              </a:defRPr>
            </a:lvl1pPr>
            <a:lvl2pPr>
              <a:defRPr sz="2400">
                <a:latin typeface="Proxima Nova Semibold"/>
                <a:cs typeface="Proxima Nova Semibold"/>
              </a:defRPr>
            </a:lvl2pPr>
            <a:lvl3pPr>
              <a:defRPr sz="2400">
                <a:latin typeface="Proxima Nova Semibold"/>
                <a:cs typeface="Proxima Nova Semibold"/>
              </a:defRPr>
            </a:lvl3pPr>
            <a:lvl4pPr>
              <a:defRPr sz="2400">
                <a:latin typeface="Proxima Nova Semibold"/>
                <a:cs typeface="Proxima Nova Semibold"/>
              </a:defRPr>
            </a:lvl4pPr>
            <a:lvl5pPr>
              <a:defRPr sz="2400">
                <a:latin typeface="Proxima Nova Semibold"/>
                <a:cs typeface="Proxima Nova Semibold"/>
              </a:defRPr>
            </a:lvl5pPr>
          </a:lstStyle>
          <a:p>
            <a:pPr lvl="0"/>
            <a:r>
              <a:rPr lang="en-US"/>
              <a:t>About this model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8961266" y="2681103"/>
            <a:ext cx="2510367" cy="831851"/>
          </a:xfrm>
          <a:prstGeom prst="rect">
            <a:avLst/>
          </a:prstGeom>
        </p:spPr>
        <p:txBody>
          <a:bodyPr vert="horz"/>
          <a:lstStyle>
            <a:lvl1pPr marL="0" indent="0" algn="l">
              <a:lnSpc>
                <a:spcPct val="70000"/>
              </a:lnSpc>
              <a:buNone/>
              <a:defRPr sz="1600" b="0" i="0" baseline="0">
                <a:latin typeface="Arial Regular" charset="0"/>
                <a:cs typeface="Arial Regular" charset="0"/>
              </a:defRPr>
            </a:lvl1pPr>
            <a:lvl2pPr marL="609600" indent="0" algn="l">
              <a:buNone/>
              <a:defRPr sz="1600">
                <a:latin typeface="Proxima Nova Light"/>
                <a:cs typeface="Proxima Nova Light"/>
              </a:defRPr>
            </a:lvl2pPr>
            <a:lvl3pPr marL="1219199" indent="0" algn="l">
              <a:buNone/>
              <a:defRPr sz="1600">
                <a:latin typeface="Proxima Nova Light"/>
                <a:cs typeface="Proxima Nova Light"/>
              </a:defRPr>
            </a:lvl3pPr>
            <a:lvl4pPr marL="1828798" indent="0" algn="l">
              <a:buNone/>
              <a:defRPr sz="1600">
                <a:latin typeface="Proxima Nova Light"/>
                <a:cs typeface="Proxima Nova Light"/>
              </a:defRPr>
            </a:lvl4pPr>
            <a:lvl5pPr marL="2438398" indent="0" algn="l">
              <a:buNone/>
              <a:defRPr sz="1600">
                <a:latin typeface="Proxima Nova Light"/>
                <a:cs typeface="Proxima Nova Light"/>
              </a:defRPr>
            </a:lvl5pPr>
          </a:lstStyle>
          <a:p>
            <a:pPr lvl="0"/>
            <a:r>
              <a:rPr lang="en-US"/>
              <a:t>This model explains </a:t>
            </a:r>
          </a:p>
          <a:p>
            <a:pPr lvl="0"/>
            <a:r>
              <a:rPr lang="en-US"/>
              <a:t>how different quadrants</a:t>
            </a:r>
          </a:p>
          <a:p>
            <a:pPr lvl="0"/>
            <a:r>
              <a:rPr lang="en-US"/>
              <a:t>communicate.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643986" y="787401"/>
            <a:ext cx="8943899" cy="5221097"/>
            <a:chOff x="887009" y="1046074"/>
            <a:chExt cx="8034893" cy="4690456"/>
          </a:xfrm>
        </p:grpSpPr>
        <p:sp>
          <p:nvSpPr>
            <p:cNvPr id="20" name="Text Box 11"/>
            <p:cNvSpPr txBox="1">
              <a:spLocks noChangeArrowheads="1"/>
            </p:cNvSpPr>
            <p:nvPr userDrawn="1"/>
          </p:nvSpPr>
          <p:spPr bwMode="auto">
            <a:xfrm>
              <a:off x="887009" y="1046074"/>
              <a:ext cx="502107" cy="635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2" tIns="45716" rIns="91432" bIns="4571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altLang="en-US" sz="4000" b="0" i="0">
                  <a:solidFill>
                    <a:srgbClr val="2BB6ED"/>
                  </a:solidFill>
                  <a:latin typeface="Arial Regular" charset="0"/>
                  <a:ea typeface="Arial Regular" charset="0"/>
                  <a:cs typeface="Arial Regular" charset="0"/>
                </a:rPr>
                <a:t>A</a:t>
              </a:r>
              <a:endParaRPr lang="en-US" altLang="en-US" sz="3200" b="0" i="0">
                <a:solidFill>
                  <a:srgbClr val="2BB6ED"/>
                </a:solidFill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1" name="Text Box 12"/>
            <p:cNvSpPr txBox="1">
              <a:spLocks noChangeArrowheads="1"/>
            </p:cNvSpPr>
            <p:nvPr userDrawn="1"/>
          </p:nvSpPr>
          <p:spPr bwMode="auto">
            <a:xfrm>
              <a:off x="965018" y="5100596"/>
              <a:ext cx="497487" cy="635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2" tIns="45716" rIns="91432" bIns="4571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altLang="en-US" sz="4000" b="0" i="0">
                  <a:solidFill>
                    <a:srgbClr val="55B671"/>
                  </a:solidFill>
                  <a:latin typeface="Arial Regular" charset="0"/>
                  <a:ea typeface="Arial Regular" charset="0"/>
                  <a:cs typeface="Arial Regular" charset="0"/>
                </a:rPr>
                <a:t>B</a:t>
              </a:r>
              <a:endParaRPr lang="en-US" altLang="en-US" sz="3200" b="0" i="0">
                <a:solidFill>
                  <a:srgbClr val="55B671"/>
                </a:solidFill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2" name="Text Box 13"/>
            <p:cNvSpPr txBox="1">
              <a:spLocks noChangeArrowheads="1"/>
            </p:cNvSpPr>
            <p:nvPr userDrawn="1"/>
          </p:nvSpPr>
          <p:spPr bwMode="auto">
            <a:xfrm>
              <a:off x="8396097" y="1046079"/>
              <a:ext cx="496928" cy="635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2" tIns="45716" rIns="91432" bIns="4571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altLang="en-US" sz="4000" b="0" i="0">
                  <a:solidFill>
                    <a:srgbClr val="FAD233"/>
                  </a:solidFill>
                  <a:latin typeface="Arial Regular" charset="0"/>
                  <a:ea typeface="Arial Regular" charset="0"/>
                  <a:cs typeface="Arial Regular" charset="0"/>
                </a:rPr>
                <a:t>D</a:t>
              </a:r>
              <a:endParaRPr lang="en-US" altLang="en-US" sz="3200" b="0" i="0">
                <a:solidFill>
                  <a:srgbClr val="FAD233"/>
                </a:solidFill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3" name="Text Box 14"/>
            <p:cNvSpPr txBox="1">
              <a:spLocks noChangeArrowheads="1"/>
            </p:cNvSpPr>
            <p:nvPr userDrawn="1"/>
          </p:nvSpPr>
          <p:spPr bwMode="auto">
            <a:xfrm>
              <a:off x="8424973" y="5100596"/>
              <a:ext cx="496929" cy="635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2" tIns="45716" rIns="91432" bIns="4571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altLang="en-US" sz="4000" b="0" i="0">
                  <a:solidFill>
                    <a:srgbClr val="DF193D"/>
                  </a:solidFill>
                  <a:latin typeface="Arial Regular" charset="0"/>
                  <a:ea typeface="Arial Regular" charset="0"/>
                  <a:cs typeface="Arial Regular" charset="0"/>
                </a:rPr>
                <a:t>C</a:t>
              </a:r>
              <a:endParaRPr lang="en-US" altLang="en-US" sz="3200" b="0" i="0">
                <a:solidFill>
                  <a:srgbClr val="DF193D"/>
                </a:solidFill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566" y="154017"/>
            <a:ext cx="7950363" cy="754619"/>
          </a:xfrm>
          <a:prstGeom prst="rect">
            <a:avLst/>
          </a:prstGeom>
        </p:spPr>
        <p:txBody>
          <a:bodyPr/>
          <a:lstStyle>
            <a:lvl1pPr algn="l">
              <a:defRPr sz="4267" b="1" i="1">
                <a:solidFill>
                  <a:schemeClr val="bg2">
                    <a:lumMod val="25000"/>
                  </a:schemeClr>
                </a:solidFill>
                <a:latin typeface="Georgia Bold Italic" charset="0"/>
                <a:ea typeface="Georgia Bold Italic" charset="0"/>
                <a:cs typeface="Georgia Bold Italic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Rectangle 16"/>
          <p:cNvSpPr>
            <a:spLocks noChangeArrowheads="1"/>
          </p:cNvSpPr>
          <p:nvPr userDrawn="1"/>
        </p:nvSpPr>
        <p:spPr bwMode="auto">
          <a:xfrm>
            <a:off x="2832488" y="6224473"/>
            <a:ext cx="6527024" cy="23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411" tIns="54705" rIns="109411" bIns="54705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en-US" sz="794" b="0" i="0">
                <a:latin typeface="Arial Regular" charset="0"/>
                <a:ea typeface="Arial Regular" charset="0"/>
                <a:cs typeface="Arial Regular" charset="0"/>
              </a:rPr>
              <a:t>The four-color, four-quadrant</a:t>
            </a:r>
            <a:r>
              <a:rPr lang="en-US" altLang="en-US" sz="794" b="0" i="0" baseline="0">
                <a:latin typeface="Arial Regular" charset="0"/>
                <a:ea typeface="Arial Regular" charset="0"/>
                <a:cs typeface="Arial Regular" charset="0"/>
              </a:rPr>
              <a:t> </a:t>
            </a:r>
            <a:r>
              <a:rPr lang="en-US" altLang="en-US" sz="794" b="0" i="0">
                <a:latin typeface="Arial Regular" charset="0"/>
                <a:ea typeface="Arial Regular" charset="0"/>
                <a:cs typeface="Arial Regular" charset="0"/>
              </a:rPr>
              <a:t>graphic and Whole Brain® are</a:t>
            </a:r>
            <a:r>
              <a:rPr lang="en-US" altLang="en-US" sz="794" b="0" i="0" baseline="0">
                <a:latin typeface="Arial Regular" charset="0"/>
                <a:ea typeface="Arial Regular" charset="0"/>
                <a:cs typeface="Arial Regular" charset="0"/>
              </a:rPr>
              <a:t> </a:t>
            </a:r>
            <a:r>
              <a:rPr lang="en-US" altLang="en-US" sz="794" b="0" i="0">
                <a:latin typeface="Arial Regular" charset="0"/>
                <a:ea typeface="Arial Regular" charset="0"/>
                <a:cs typeface="Arial Regular" charset="0"/>
              </a:rPr>
              <a:t>registered Trademarks of Herrmann Global, LLC.</a:t>
            </a:r>
            <a:endParaRPr lang="en-GB" altLang="en-US" sz="794" b="0" i="0">
              <a:latin typeface="Arial Regular" charset="0"/>
              <a:ea typeface="Arial Regular" charset="0"/>
              <a:cs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9400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>
            <a:spLocks/>
          </p:cNvSpPr>
          <p:nvPr/>
        </p:nvSpPr>
        <p:spPr bwMode="auto">
          <a:xfrm>
            <a:off x="6086480" y="3590926"/>
            <a:ext cx="2265363" cy="217963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9" y="0"/>
              </a:cxn>
              <a:cxn ang="0">
                <a:pos x="0" y="219"/>
              </a:cxn>
              <a:cxn ang="0">
                <a:pos x="0" y="0"/>
              </a:cxn>
            </a:cxnLst>
            <a:rect l="0" t="0" r="r" b="b"/>
            <a:pathLst>
              <a:path w="219" h="219">
                <a:moveTo>
                  <a:pt x="0" y="0"/>
                </a:moveTo>
                <a:lnTo>
                  <a:pt x="219" y="0"/>
                </a:lnTo>
                <a:cubicBezTo>
                  <a:pt x="219" y="121"/>
                  <a:pt x="121" y="219"/>
                  <a:pt x="0" y="219"/>
                </a:cubicBezTo>
                <a:lnTo>
                  <a:pt x="0" y="0"/>
                </a:lnTo>
              </a:path>
            </a:pathLst>
          </a:custGeom>
          <a:solidFill>
            <a:schemeClr val="accent4"/>
          </a:solidFill>
          <a:ln w="0">
            <a:solidFill>
              <a:srgbClr val="141416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00" b="0" i="0">
              <a:latin typeface="Arial Regular" charset="0"/>
              <a:cs typeface="Arial Regular" charset="0"/>
            </a:endParaRPr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3836984" y="3590926"/>
            <a:ext cx="2249496" cy="2179639"/>
          </a:xfrm>
          <a:custGeom>
            <a:avLst/>
            <a:gdLst/>
            <a:ahLst/>
            <a:cxnLst>
              <a:cxn ang="0">
                <a:pos x="218" y="0"/>
              </a:cxn>
              <a:cxn ang="0">
                <a:pos x="218" y="219"/>
              </a:cxn>
              <a:cxn ang="0">
                <a:pos x="0" y="0"/>
              </a:cxn>
              <a:cxn ang="0">
                <a:pos x="0" y="0"/>
              </a:cxn>
              <a:cxn ang="0">
                <a:pos x="218" y="0"/>
              </a:cxn>
            </a:cxnLst>
            <a:rect l="0" t="0" r="r" b="b"/>
            <a:pathLst>
              <a:path w="218" h="219">
                <a:moveTo>
                  <a:pt x="218" y="0"/>
                </a:moveTo>
                <a:lnTo>
                  <a:pt x="218" y="219"/>
                </a:lnTo>
                <a:cubicBezTo>
                  <a:pt x="97" y="219"/>
                  <a:pt x="0" y="120"/>
                  <a:pt x="0" y="0"/>
                </a:cubicBezTo>
                <a:cubicBezTo>
                  <a:pt x="0" y="0"/>
                  <a:pt x="0" y="0"/>
                  <a:pt x="0" y="0"/>
                </a:cubicBezTo>
                <a:lnTo>
                  <a:pt x="218" y="0"/>
                </a:lnTo>
              </a:path>
            </a:pathLst>
          </a:custGeom>
          <a:solidFill>
            <a:schemeClr val="accent1"/>
          </a:solidFill>
          <a:ln w="0">
            <a:solidFill>
              <a:srgbClr val="141416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00" b="0" i="0">
              <a:solidFill>
                <a:schemeClr val="accent1"/>
              </a:solidFill>
              <a:latin typeface="Arial Regular" charset="0"/>
              <a:cs typeface="Arial Regular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6086475" y="3590926"/>
            <a:ext cx="1676400" cy="16129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62" y="0"/>
              </a:cxn>
              <a:cxn ang="0">
                <a:pos x="0" y="162"/>
              </a:cxn>
              <a:cxn ang="0">
                <a:pos x="0" y="0"/>
              </a:cxn>
            </a:cxnLst>
            <a:rect l="0" t="0" r="r" b="b"/>
            <a:pathLst>
              <a:path w="162" h="162">
                <a:moveTo>
                  <a:pt x="0" y="0"/>
                </a:moveTo>
                <a:lnTo>
                  <a:pt x="162" y="0"/>
                </a:lnTo>
                <a:cubicBezTo>
                  <a:pt x="162" y="89"/>
                  <a:pt x="89" y="162"/>
                  <a:pt x="0" y="162"/>
                </a:cubicBezTo>
                <a:lnTo>
                  <a:pt x="0" y="0"/>
                </a:lnTo>
              </a:path>
            </a:pathLst>
          </a:custGeom>
          <a:solidFill>
            <a:schemeClr val="accent4"/>
          </a:solidFill>
          <a:ln w="0">
            <a:solidFill>
              <a:srgbClr val="141416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00" b="0" i="0">
              <a:latin typeface="Arial Regular" charset="0"/>
              <a:cs typeface="Arial Regular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4419600" y="3590926"/>
            <a:ext cx="1676400" cy="1612900"/>
          </a:xfrm>
          <a:custGeom>
            <a:avLst/>
            <a:gdLst/>
            <a:ahLst/>
            <a:cxnLst>
              <a:cxn ang="0">
                <a:pos x="162" y="0"/>
              </a:cxn>
              <a:cxn ang="0">
                <a:pos x="161" y="162"/>
              </a:cxn>
              <a:cxn ang="0">
                <a:pos x="0" y="0"/>
              </a:cxn>
              <a:cxn ang="0">
                <a:pos x="0" y="0"/>
              </a:cxn>
              <a:cxn ang="0">
                <a:pos x="162" y="0"/>
              </a:cxn>
            </a:cxnLst>
            <a:rect l="0" t="0" r="r" b="b"/>
            <a:pathLst>
              <a:path w="162" h="162">
                <a:moveTo>
                  <a:pt x="162" y="0"/>
                </a:moveTo>
                <a:lnTo>
                  <a:pt x="161" y="162"/>
                </a:lnTo>
                <a:cubicBezTo>
                  <a:pt x="72" y="162"/>
                  <a:pt x="0" y="89"/>
                  <a:pt x="0" y="0"/>
                </a:cubicBezTo>
                <a:cubicBezTo>
                  <a:pt x="0" y="0"/>
                  <a:pt x="0" y="0"/>
                  <a:pt x="0" y="0"/>
                </a:cubicBezTo>
                <a:lnTo>
                  <a:pt x="162" y="0"/>
                </a:lnTo>
              </a:path>
            </a:pathLst>
          </a:custGeom>
          <a:solidFill>
            <a:schemeClr val="accent1"/>
          </a:solidFill>
          <a:ln w="0">
            <a:solidFill>
              <a:srgbClr val="141416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00" b="0" i="0">
              <a:latin typeface="Arial Regular" charset="0"/>
              <a:cs typeface="Arial Regular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6086475" y="3590929"/>
            <a:ext cx="1106488" cy="10652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7" y="0"/>
              </a:cxn>
              <a:cxn ang="0">
                <a:pos x="0" y="107"/>
              </a:cxn>
              <a:cxn ang="0">
                <a:pos x="0" y="0"/>
              </a:cxn>
            </a:cxnLst>
            <a:rect l="0" t="0" r="r" b="b"/>
            <a:pathLst>
              <a:path w="107" h="107">
                <a:moveTo>
                  <a:pt x="0" y="0"/>
                </a:moveTo>
                <a:lnTo>
                  <a:pt x="107" y="0"/>
                </a:lnTo>
                <a:cubicBezTo>
                  <a:pt x="107" y="59"/>
                  <a:pt x="59" y="107"/>
                  <a:pt x="0" y="107"/>
                </a:cubicBezTo>
                <a:lnTo>
                  <a:pt x="0" y="0"/>
                </a:lnTo>
              </a:path>
            </a:pathLst>
          </a:custGeom>
          <a:solidFill>
            <a:schemeClr val="accent4"/>
          </a:solidFill>
          <a:ln w="0">
            <a:solidFill>
              <a:srgbClr val="141416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00" b="0" i="0">
              <a:latin typeface="Arial Regular" charset="0"/>
              <a:cs typeface="Arial Regular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89514" y="3590929"/>
            <a:ext cx="1096963" cy="1065213"/>
          </a:xfrm>
          <a:custGeom>
            <a:avLst/>
            <a:gdLst/>
            <a:ahLst/>
            <a:cxnLst>
              <a:cxn ang="0">
                <a:pos x="106" y="0"/>
              </a:cxn>
              <a:cxn ang="0">
                <a:pos x="106" y="107"/>
              </a:cxn>
              <a:cxn ang="0">
                <a:pos x="0" y="0"/>
              </a:cxn>
              <a:cxn ang="0">
                <a:pos x="0" y="0"/>
              </a:cxn>
              <a:cxn ang="0">
                <a:pos x="106" y="0"/>
              </a:cxn>
            </a:cxnLst>
            <a:rect l="0" t="0" r="r" b="b"/>
            <a:pathLst>
              <a:path w="106" h="107">
                <a:moveTo>
                  <a:pt x="106" y="0"/>
                </a:moveTo>
                <a:lnTo>
                  <a:pt x="106" y="107"/>
                </a:lnTo>
                <a:cubicBezTo>
                  <a:pt x="47" y="107"/>
                  <a:pt x="0" y="59"/>
                  <a:pt x="0" y="0"/>
                </a:cubicBezTo>
                <a:cubicBezTo>
                  <a:pt x="0" y="0"/>
                  <a:pt x="0" y="0"/>
                  <a:pt x="0" y="0"/>
                </a:cubicBezTo>
                <a:lnTo>
                  <a:pt x="106" y="0"/>
                </a:lnTo>
              </a:path>
            </a:pathLst>
          </a:custGeom>
          <a:solidFill>
            <a:schemeClr val="accent1"/>
          </a:solidFill>
          <a:ln w="0">
            <a:solidFill>
              <a:srgbClr val="141416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00" b="0" i="0">
              <a:latin typeface="Arial Regular" charset="0"/>
              <a:cs typeface="Arial Regular" charset="0"/>
            </a:endParaRP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3840168" y="1409702"/>
            <a:ext cx="2255837" cy="2190751"/>
            <a:chOff x="1549" y="960"/>
            <a:chExt cx="1421" cy="1380"/>
          </a:xfrm>
          <a:solidFill>
            <a:schemeClr val="accent3"/>
          </a:solidFill>
        </p:grpSpPr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549" y="960"/>
              <a:ext cx="1421" cy="1380"/>
            </a:xfrm>
            <a:custGeom>
              <a:avLst/>
              <a:gdLst/>
              <a:ahLst/>
              <a:cxnLst>
                <a:cxn ang="0">
                  <a:pos x="218" y="219"/>
                </a:cxn>
                <a:cxn ang="0">
                  <a:pos x="0" y="220"/>
                </a:cxn>
                <a:cxn ang="0">
                  <a:pos x="0" y="219"/>
                </a:cxn>
                <a:cxn ang="0">
                  <a:pos x="218" y="0"/>
                </a:cxn>
                <a:cxn ang="0">
                  <a:pos x="218" y="219"/>
                </a:cxn>
              </a:cxnLst>
              <a:rect l="0" t="0" r="r" b="b"/>
              <a:pathLst>
                <a:path w="218" h="220">
                  <a:moveTo>
                    <a:pt x="218" y="219"/>
                  </a:moveTo>
                  <a:lnTo>
                    <a:pt x="0" y="220"/>
                  </a:lnTo>
                  <a:cubicBezTo>
                    <a:pt x="0" y="220"/>
                    <a:pt x="0" y="219"/>
                    <a:pt x="0" y="219"/>
                  </a:cubicBezTo>
                  <a:cubicBezTo>
                    <a:pt x="0" y="98"/>
                    <a:pt x="98" y="0"/>
                    <a:pt x="218" y="0"/>
                  </a:cubicBezTo>
                  <a:lnTo>
                    <a:pt x="218" y="219"/>
                  </a:lnTo>
                </a:path>
              </a:pathLst>
            </a:custGeom>
            <a:grpFill/>
            <a:ln w="0">
              <a:solidFill>
                <a:srgbClr val="1414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b="0" i="0">
                <a:latin typeface="Arial Regular" charset="0"/>
                <a:cs typeface="Arial Regular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1914" y="1317"/>
              <a:ext cx="1056" cy="1023"/>
            </a:xfrm>
            <a:custGeom>
              <a:avLst/>
              <a:gdLst/>
              <a:ahLst/>
              <a:cxnLst>
                <a:cxn ang="0">
                  <a:pos x="162" y="162"/>
                </a:cxn>
                <a:cxn ang="0">
                  <a:pos x="0" y="163"/>
                </a:cxn>
                <a:cxn ang="0">
                  <a:pos x="0" y="162"/>
                </a:cxn>
                <a:cxn ang="0">
                  <a:pos x="162" y="0"/>
                </a:cxn>
                <a:cxn ang="0">
                  <a:pos x="162" y="162"/>
                </a:cxn>
              </a:cxnLst>
              <a:rect l="0" t="0" r="r" b="b"/>
              <a:pathLst>
                <a:path w="162" h="163">
                  <a:moveTo>
                    <a:pt x="162" y="162"/>
                  </a:moveTo>
                  <a:lnTo>
                    <a:pt x="0" y="163"/>
                  </a:lnTo>
                  <a:cubicBezTo>
                    <a:pt x="0" y="163"/>
                    <a:pt x="0" y="162"/>
                    <a:pt x="0" y="162"/>
                  </a:cubicBezTo>
                  <a:cubicBezTo>
                    <a:pt x="0" y="73"/>
                    <a:pt x="73" y="0"/>
                    <a:pt x="162" y="0"/>
                  </a:cubicBezTo>
                  <a:lnTo>
                    <a:pt x="162" y="162"/>
                  </a:lnTo>
                </a:path>
              </a:pathLst>
            </a:custGeom>
            <a:grpFill/>
            <a:ln w="0">
              <a:solidFill>
                <a:srgbClr val="1414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b="0" i="0">
                <a:latin typeface="Arial Regular" charset="0"/>
                <a:cs typeface="Arial Regular" charset="0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2273" y="1662"/>
              <a:ext cx="697" cy="672"/>
            </a:xfrm>
            <a:custGeom>
              <a:avLst/>
              <a:gdLst/>
              <a:ahLst/>
              <a:cxnLst>
                <a:cxn ang="0">
                  <a:pos x="106" y="107"/>
                </a:cxn>
                <a:cxn ang="0">
                  <a:pos x="0" y="107"/>
                </a:cxn>
                <a:cxn ang="0">
                  <a:pos x="0" y="107"/>
                </a:cxn>
                <a:cxn ang="0">
                  <a:pos x="106" y="0"/>
                </a:cxn>
                <a:cxn ang="0">
                  <a:pos x="106" y="107"/>
                </a:cxn>
              </a:cxnLst>
              <a:rect l="0" t="0" r="r" b="b"/>
              <a:pathLst>
                <a:path w="106" h="107">
                  <a:moveTo>
                    <a:pt x="106" y="107"/>
                  </a:moveTo>
                  <a:lnTo>
                    <a:pt x="0" y="107"/>
                  </a:lnTo>
                  <a:cubicBezTo>
                    <a:pt x="0" y="107"/>
                    <a:pt x="0" y="107"/>
                    <a:pt x="0" y="107"/>
                  </a:cubicBezTo>
                  <a:cubicBezTo>
                    <a:pt x="0" y="48"/>
                    <a:pt x="48" y="0"/>
                    <a:pt x="106" y="0"/>
                  </a:cubicBezTo>
                  <a:lnTo>
                    <a:pt x="106" y="107"/>
                  </a:lnTo>
                </a:path>
              </a:pathLst>
            </a:custGeom>
            <a:grpFill/>
            <a:ln w="0">
              <a:solidFill>
                <a:srgbClr val="1414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b="0" i="0">
                <a:latin typeface="Arial Regular" charset="0"/>
                <a:cs typeface="Arial Regular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2612" y="1989"/>
              <a:ext cx="358" cy="345"/>
            </a:xfrm>
            <a:custGeom>
              <a:avLst/>
              <a:gdLst/>
              <a:ahLst/>
              <a:cxnLst>
                <a:cxn ang="0">
                  <a:pos x="54" y="55"/>
                </a:cxn>
                <a:cxn ang="0">
                  <a:pos x="0" y="55"/>
                </a:cxn>
                <a:cxn ang="0">
                  <a:pos x="0" y="55"/>
                </a:cxn>
                <a:cxn ang="0">
                  <a:pos x="54" y="0"/>
                </a:cxn>
                <a:cxn ang="0">
                  <a:pos x="54" y="55"/>
                </a:cxn>
              </a:cxnLst>
              <a:rect l="0" t="0" r="r" b="b"/>
              <a:pathLst>
                <a:path w="54" h="55">
                  <a:moveTo>
                    <a:pt x="54" y="55"/>
                  </a:moveTo>
                  <a:lnTo>
                    <a:pt x="0" y="55"/>
                  </a:lnTo>
                  <a:cubicBezTo>
                    <a:pt x="0" y="55"/>
                    <a:pt x="0" y="55"/>
                    <a:pt x="0" y="55"/>
                  </a:cubicBezTo>
                  <a:cubicBezTo>
                    <a:pt x="0" y="25"/>
                    <a:pt x="24" y="0"/>
                    <a:pt x="54" y="0"/>
                  </a:cubicBezTo>
                  <a:lnTo>
                    <a:pt x="54" y="55"/>
                  </a:lnTo>
                </a:path>
              </a:pathLst>
            </a:custGeom>
            <a:grpFill/>
            <a:ln w="0">
              <a:solidFill>
                <a:srgbClr val="1414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b="0" i="0">
                <a:latin typeface="Arial Regular" charset="0"/>
                <a:cs typeface="Arial Regular" charset="0"/>
              </a:endParaRPr>
            </a:p>
          </p:txBody>
        </p:sp>
      </p:grpSp>
      <p:sp>
        <p:nvSpPr>
          <p:cNvPr id="14" name="Freeform 13"/>
          <p:cNvSpPr>
            <a:spLocks/>
          </p:cNvSpPr>
          <p:nvPr/>
        </p:nvSpPr>
        <p:spPr bwMode="auto">
          <a:xfrm>
            <a:off x="6086480" y="3590926"/>
            <a:ext cx="568325" cy="5461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5" y="0"/>
              </a:cxn>
              <a:cxn ang="0">
                <a:pos x="0" y="55"/>
              </a:cxn>
              <a:cxn ang="0">
                <a:pos x="0" y="0"/>
              </a:cxn>
            </a:cxnLst>
            <a:rect l="0" t="0" r="r" b="b"/>
            <a:pathLst>
              <a:path w="55" h="55">
                <a:moveTo>
                  <a:pt x="0" y="0"/>
                </a:moveTo>
                <a:lnTo>
                  <a:pt x="55" y="0"/>
                </a:lnTo>
                <a:cubicBezTo>
                  <a:pt x="55" y="30"/>
                  <a:pt x="30" y="55"/>
                  <a:pt x="0" y="55"/>
                </a:cubicBezTo>
                <a:lnTo>
                  <a:pt x="0" y="0"/>
                </a:lnTo>
              </a:path>
            </a:pathLst>
          </a:custGeom>
          <a:solidFill>
            <a:schemeClr val="accent4"/>
          </a:solidFill>
          <a:ln w="0">
            <a:solidFill>
              <a:srgbClr val="141416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00" b="0" i="0">
              <a:latin typeface="Arial Regular" charset="0"/>
              <a:cs typeface="Arial Regular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527675" y="3590926"/>
            <a:ext cx="558800" cy="546100"/>
          </a:xfrm>
          <a:custGeom>
            <a:avLst/>
            <a:gdLst/>
            <a:ahLst/>
            <a:cxnLst>
              <a:cxn ang="0">
                <a:pos x="54" y="0"/>
              </a:cxn>
              <a:cxn ang="0">
                <a:pos x="54" y="55"/>
              </a:cxn>
              <a:cxn ang="0">
                <a:pos x="0" y="0"/>
              </a:cxn>
              <a:cxn ang="0">
                <a:pos x="0" y="0"/>
              </a:cxn>
              <a:cxn ang="0">
                <a:pos x="54" y="0"/>
              </a:cxn>
            </a:cxnLst>
            <a:rect l="0" t="0" r="r" b="b"/>
            <a:pathLst>
              <a:path w="54" h="55">
                <a:moveTo>
                  <a:pt x="54" y="0"/>
                </a:moveTo>
                <a:lnTo>
                  <a:pt x="54" y="55"/>
                </a:lnTo>
                <a:cubicBezTo>
                  <a:pt x="24" y="55"/>
                  <a:pt x="0" y="30"/>
                  <a:pt x="0" y="0"/>
                </a:cubicBezTo>
                <a:cubicBezTo>
                  <a:pt x="0" y="0"/>
                  <a:pt x="0" y="0"/>
                  <a:pt x="0" y="0"/>
                </a:cubicBezTo>
                <a:lnTo>
                  <a:pt x="54" y="0"/>
                </a:lnTo>
              </a:path>
            </a:pathLst>
          </a:custGeom>
          <a:solidFill>
            <a:schemeClr val="accent1"/>
          </a:solidFill>
          <a:ln w="0">
            <a:solidFill>
              <a:srgbClr val="141416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00" b="0" i="0">
              <a:latin typeface="Arial Regular" charset="0"/>
              <a:cs typeface="Arial Regular" charset="0"/>
            </a:endParaRP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6086480" y="1406526"/>
            <a:ext cx="2259013" cy="2184400"/>
            <a:chOff x="2964" y="958"/>
            <a:chExt cx="1423" cy="1376"/>
          </a:xfrm>
          <a:solidFill>
            <a:schemeClr val="accent2"/>
          </a:solidFill>
        </p:grpSpPr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2964" y="958"/>
              <a:ext cx="1423" cy="1376"/>
            </a:xfrm>
            <a:custGeom>
              <a:avLst/>
              <a:gdLst/>
              <a:ahLst/>
              <a:cxnLst>
                <a:cxn ang="0">
                  <a:pos x="0" y="1376"/>
                </a:cxn>
                <a:cxn ang="0">
                  <a:pos x="1" y="0"/>
                </a:cxn>
                <a:cxn ang="0">
                  <a:pos x="1423" y="1376"/>
                </a:cxn>
                <a:cxn ang="0">
                  <a:pos x="0" y="1376"/>
                </a:cxn>
              </a:cxnLst>
              <a:rect l="0" t="0" r="r" b="b"/>
              <a:pathLst>
                <a:path w="1423" h="1376">
                  <a:moveTo>
                    <a:pt x="0" y="1376"/>
                  </a:moveTo>
                  <a:lnTo>
                    <a:pt x="1" y="0"/>
                  </a:lnTo>
                  <a:cubicBezTo>
                    <a:pt x="777" y="0"/>
                    <a:pt x="1423" y="629"/>
                    <a:pt x="1423" y="1376"/>
                  </a:cubicBezTo>
                  <a:lnTo>
                    <a:pt x="0" y="1376"/>
                  </a:lnTo>
                </a:path>
              </a:pathLst>
            </a:custGeom>
            <a:grpFill/>
            <a:ln w="0">
              <a:solidFill>
                <a:srgbClr val="1414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b="0" i="0">
                <a:latin typeface="Arial Regular" charset="0"/>
                <a:cs typeface="Arial Regular" charset="0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2964" y="1317"/>
              <a:ext cx="1050" cy="1017"/>
            </a:xfrm>
            <a:custGeom>
              <a:avLst/>
              <a:gdLst/>
              <a:ahLst/>
              <a:cxnLst>
                <a:cxn ang="0">
                  <a:pos x="0" y="161"/>
                </a:cxn>
                <a:cxn ang="0">
                  <a:pos x="0" y="0"/>
                </a:cxn>
                <a:cxn ang="0">
                  <a:pos x="161" y="161"/>
                </a:cxn>
                <a:cxn ang="0">
                  <a:pos x="0" y="161"/>
                </a:cxn>
              </a:cxnLst>
              <a:rect l="0" t="0" r="r" b="b"/>
              <a:pathLst>
                <a:path w="161" h="161">
                  <a:moveTo>
                    <a:pt x="0" y="161"/>
                  </a:moveTo>
                  <a:lnTo>
                    <a:pt x="0" y="0"/>
                  </a:lnTo>
                  <a:cubicBezTo>
                    <a:pt x="88" y="0"/>
                    <a:pt x="161" y="72"/>
                    <a:pt x="161" y="161"/>
                  </a:cubicBezTo>
                  <a:lnTo>
                    <a:pt x="0" y="161"/>
                  </a:lnTo>
                </a:path>
              </a:pathLst>
            </a:custGeom>
            <a:grpFill/>
            <a:ln w="0">
              <a:solidFill>
                <a:srgbClr val="1414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b="0" i="0">
                <a:latin typeface="Arial Regular" charset="0"/>
                <a:cs typeface="Arial Regular" charset="0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2964" y="1669"/>
              <a:ext cx="691" cy="665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0" y="0"/>
                </a:cxn>
                <a:cxn ang="0">
                  <a:pos x="106" y="106"/>
                </a:cxn>
                <a:cxn ang="0">
                  <a:pos x="0" y="106"/>
                </a:cxn>
              </a:cxnLst>
              <a:rect l="0" t="0" r="r" b="b"/>
              <a:pathLst>
                <a:path w="106" h="106">
                  <a:moveTo>
                    <a:pt x="0" y="106"/>
                  </a:moveTo>
                  <a:lnTo>
                    <a:pt x="0" y="0"/>
                  </a:lnTo>
                  <a:cubicBezTo>
                    <a:pt x="58" y="0"/>
                    <a:pt x="106" y="47"/>
                    <a:pt x="106" y="106"/>
                  </a:cubicBezTo>
                  <a:lnTo>
                    <a:pt x="0" y="106"/>
                  </a:lnTo>
                </a:path>
              </a:pathLst>
            </a:custGeom>
            <a:grpFill/>
            <a:ln w="0">
              <a:solidFill>
                <a:srgbClr val="1414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b="0" i="0">
                <a:latin typeface="Arial Regular" charset="0"/>
                <a:cs typeface="Arial Regular" charset="0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2964" y="1989"/>
              <a:ext cx="358" cy="345"/>
            </a:xfrm>
            <a:custGeom>
              <a:avLst/>
              <a:gdLst/>
              <a:ahLst/>
              <a:cxnLst>
                <a:cxn ang="0">
                  <a:pos x="0" y="55"/>
                </a:cxn>
                <a:cxn ang="0">
                  <a:pos x="0" y="0"/>
                </a:cxn>
                <a:cxn ang="0">
                  <a:pos x="55" y="55"/>
                </a:cxn>
                <a:cxn ang="0">
                  <a:pos x="0" y="55"/>
                </a:cxn>
              </a:cxnLst>
              <a:rect l="0" t="0" r="r" b="b"/>
              <a:pathLst>
                <a:path w="55" h="55">
                  <a:moveTo>
                    <a:pt x="0" y="55"/>
                  </a:moveTo>
                  <a:lnTo>
                    <a:pt x="0" y="0"/>
                  </a:lnTo>
                  <a:cubicBezTo>
                    <a:pt x="30" y="0"/>
                    <a:pt x="55" y="25"/>
                    <a:pt x="55" y="55"/>
                  </a:cubicBezTo>
                  <a:lnTo>
                    <a:pt x="0" y="55"/>
                  </a:lnTo>
                </a:path>
              </a:pathLst>
            </a:custGeom>
            <a:grpFill/>
            <a:ln w="0">
              <a:solidFill>
                <a:srgbClr val="1414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b="0" i="0">
                <a:latin typeface="Arial Regular" charset="0"/>
                <a:cs typeface="Arial Regular" charset="0"/>
              </a:endParaRPr>
            </a:p>
          </p:txBody>
        </p:sp>
      </p:grpSp>
      <p:sp>
        <p:nvSpPr>
          <p:cNvPr id="21" name="Line 20"/>
          <p:cNvSpPr>
            <a:spLocks noChangeShapeType="1"/>
          </p:cNvSpPr>
          <p:nvPr/>
        </p:nvSpPr>
        <p:spPr bwMode="auto">
          <a:xfrm>
            <a:off x="4471990" y="2097093"/>
            <a:ext cx="3268663" cy="3006725"/>
          </a:xfrm>
          <a:prstGeom prst="line">
            <a:avLst/>
          </a:prstGeom>
          <a:noFill/>
          <a:ln w="0">
            <a:solidFill>
              <a:srgbClr val="141416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00" b="0" i="0">
              <a:latin typeface="Arial Regular" charset="0"/>
              <a:cs typeface="Arial Regular" charset="0"/>
            </a:endParaRPr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 flipH="1">
            <a:off x="4524375" y="2036764"/>
            <a:ext cx="3113088" cy="3116263"/>
          </a:xfrm>
          <a:prstGeom prst="line">
            <a:avLst/>
          </a:prstGeom>
          <a:noFill/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00" b="0" i="0">
              <a:latin typeface="Arial Regular" charset="0"/>
              <a:cs typeface="Arial Regular" charset="0"/>
            </a:endParaRPr>
          </a:p>
        </p:txBody>
      </p:sp>
      <p:sp>
        <p:nvSpPr>
          <p:cNvPr id="23" name="Freeform 23"/>
          <p:cNvSpPr>
            <a:spLocks/>
          </p:cNvSpPr>
          <p:nvPr/>
        </p:nvSpPr>
        <p:spPr bwMode="auto">
          <a:xfrm>
            <a:off x="5961068" y="3668717"/>
            <a:ext cx="65" cy="27699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514" y="0"/>
              </a:cxn>
              <a:cxn ang="0">
                <a:pos x="1514" y="38"/>
              </a:cxn>
              <a:cxn ang="0">
                <a:pos x="1513" y="78"/>
              </a:cxn>
              <a:cxn ang="0">
                <a:pos x="1511" y="117"/>
              </a:cxn>
              <a:cxn ang="0">
                <a:pos x="1507" y="155"/>
              </a:cxn>
              <a:cxn ang="0">
                <a:pos x="1497" y="230"/>
              </a:cxn>
              <a:cxn ang="0">
                <a:pos x="1484" y="305"/>
              </a:cxn>
              <a:cxn ang="0">
                <a:pos x="1466" y="378"/>
              </a:cxn>
              <a:cxn ang="0">
                <a:pos x="1447" y="449"/>
              </a:cxn>
              <a:cxn ang="0">
                <a:pos x="1422" y="520"/>
              </a:cxn>
              <a:cxn ang="0">
                <a:pos x="1395" y="589"/>
              </a:cxn>
              <a:cxn ang="0">
                <a:pos x="1365" y="656"/>
              </a:cxn>
              <a:cxn ang="0">
                <a:pos x="1332" y="721"/>
              </a:cxn>
              <a:cxn ang="0">
                <a:pos x="1296" y="785"/>
              </a:cxn>
              <a:cxn ang="0">
                <a:pos x="1255" y="846"/>
              </a:cxn>
              <a:cxn ang="0">
                <a:pos x="1213" y="906"/>
              </a:cxn>
              <a:cxn ang="0">
                <a:pos x="1167" y="963"/>
              </a:cxn>
              <a:cxn ang="0">
                <a:pos x="1121" y="1017"/>
              </a:cxn>
              <a:cxn ang="0">
                <a:pos x="1069" y="1071"/>
              </a:cxn>
              <a:cxn ang="0">
                <a:pos x="1017" y="1121"/>
              </a:cxn>
              <a:cxn ang="0">
                <a:pos x="962" y="1169"/>
              </a:cxn>
              <a:cxn ang="0">
                <a:pos x="906" y="1213"/>
              </a:cxn>
              <a:cxn ang="0">
                <a:pos x="846" y="1255"/>
              </a:cxn>
              <a:cxn ang="0">
                <a:pos x="785" y="1295"/>
              </a:cxn>
              <a:cxn ang="0">
                <a:pos x="720" y="1332"/>
              </a:cxn>
              <a:cxn ang="0">
                <a:pos x="654" y="1364"/>
              </a:cxn>
              <a:cxn ang="0">
                <a:pos x="589" y="1395"/>
              </a:cxn>
              <a:cxn ang="0">
                <a:pos x="520" y="1422"/>
              </a:cxn>
              <a:cxn ang="0">
                <a:pos x="449" y="1447"/>
              </a:cxn>
              <a:cxn ang="0">
                <a:pos x="378" y="1466"/>
              </a:cxn>
              <a:cxn ang="0">
                <a:pos x="305" y="1483"/>
              </a:cxn>
              <a:cxn ang="0">
                <a:pos x="267" y="1491"/>
              </a:cxn>
              <a:cxn ang="0">
                <a:pos x="230" y="1497"/>
              </a:cxn>
              <a:cxn ang="0">
                <a:pos x="192" y="1503"/>
              </a:cxn>
              <a:cxn ang="0">
                <a:pos x="153" y="1506"/>
              </a:cxn>
              <a:cxn ang="0">
                <a:pos x="115" y="1510"/>
              </a:cxn>
              <a:cxn ang="0">
                <a:pos x="77" y="1512"/>
              </a:cxn>
              <a:cxn ang="0">
                <a:pos x="38" y="1514"/>
              </a:cxn>
              <a:cxn ang="0">
                <a:pos x="0" y="1514"/>
              </a:cxn>
              <a:cxn ang="0">
                <a:pos x="0" y="0"/>
              </a:cxn>
            </a:cxnLst>
            <a:rect l="0" t="0" r="r" b="b"/>
            <a:pathLst>
              <a:path w="1514" h="1514">
                <a:moveTo>
                  <a:pt x="0" y="0"/>
                </a:moveTo>
                <a:lnTo>
                  <a:pt x="1514" y="0"/>
                </a:lnTo>
                <a:lnTo>
                  <a:pt x="1514" y="38"/>
                </a:lnTo>
                <a:lnTo>
                  <a:pt x="1513" y="78"/>
                </a:lnTo>
                <a:lnTo>
                  <a:pt x="1511" y="117"/>
                </a:lnTo>
                <a:lnTo>
                  <a:pt x="1507" y="155"/>
                </a:lnTo>
                <a:lnTo>
                  <a:pt x="1497" y="230"/>
                </a:lnTo>
                <a:lnTo>
                  <a:pt x="1484" y="305"/>
                </a:lnTo>
                <a:lnTo>
                  <a:pt x="1466" y="378"/>
                </a:lnTo>
                <a:lnTo>
                  <a:pt x="1447" y="449"/>
                </a:lnTo>
                <a:lnTo>
                  <a:pt x="1422" y="520"/>
                </a:lnTo>
                <a:lnTo>
                  <a:pt x="1395" y="589"/>
                </a:lnTo>
                <a:lnTo>
                  <a:pt x="1365" y="656"/>
                </a:lnTo>
                <a:lnTo>
                  <a:pt x="1332" y="721"/>
                </a:lnTo>
                <a:lnTo>
                  <a:pt x="1296" y="785"/>
                </a:lnTo>
                <a:lnTo>
                  <a:pt x="1255" y="846"/>
                </a:lnTo>
                <a:lnTo>
                  <a:pt x="1213" y="906"/>
                </a:lnTo>
                <a:lnTo>
                  <a:pt x="1167" y="963"/>
                </a:lnTo>
                <a:lnTo>
                  <a:pt x="1121" y="1017"/>
                </a:lnTo>
                <a:lnTo>
                  <a:pt x="1069" y="1071"/>
                </a:lnTo>
                <a:lnTo>
                  <a:pt x="1017" y="1121"/>
                </a:lnTo>
                <a:lnTo>
                  <a:pt x="962" y="1169"/>
                </a:lnTo>
                <a:lnTo>
                  <a:pt x="906" y="1213"/>
                </a:lnTo>
                <a:lnTo>
                  <a:pt x="846" y="1255"/>
                </a:lnTo>
                <a:lnTo>
                  <a:pt x="785" y="1295"/>
                </a:lnTo>
                <a:lnTo>
                  <a:pt x="720" y="1332"/>
                </a:lnTo>
                <a:lnTo>
                  <a:pt x="654" y="1364"/>
                </a:lnTo>
                <a:lnTo>
                  <a:pt x="589" y="1395"/>
                </a:lnTo>
                <a:lnTo>
                  <a:pt x="520" y="1422"/>
                </a:lnTo>
                <a:lnTo>
                  <a:pt x="449" y="1447"/>
                </a:lnTo>
                <a:lnTo>
                  <a:pt x="378" y="1466"/>
                </a:lnTo>
                <a:lnTo>
                  <a:pt x="305" y="1483"/>
                </a:lnTo>
                <a:lnTo>
                  <a:pt x="267" y="1491"/>
                </a:lnTo>
                <a:lnTo>
                  <a:pt x="230" y="1497"/>
                </a:lnTo>
                <a:lnTo>
                  <a:pt x="192" y="1503"/>
                </a:lnTo>
                <a:lnTo>
                  <a:pt x="153" y="1506"/>
                </a:lnTo>
                <a:lnTo>
                  <a:pt x="115" y="1510"/>
                </a:lnTo>
                <a:lnTo>
                  <a:pt x="77" y="1512"/>
                </a:lnTo>
                <a:lnTo>
                  <a:pt x="38" y="1514"/>
                </a:lnTo>
                <a:lnTo>
                  <a:pt x="0" y="1514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1800" b="0" i="0">
              <a:latin typeface="Arial Regular" charset="0"/>
              <a:cs typeface="Arial Regular" charset="0"/>
            </a:endParaRPr>
          </a:p>
        </p:txBody>
      </p:sp>
      <p:sp>
        <p:nvSpPr>
          <p:cNvPr id="24" name="Freeform 24"/>
          <p:cNvSpPr>
            <a:spLocks/>
          </p:cNvSpPr>
          <p:nvPr/>
        </p:nvSpPr>
        <p:spPr bwMode="auto">
          <a:xfrm>
            <a:off x="3986218" y="3683005"/>
            <a:ext cx="65" cy="276999"/>
          </a:xfrm>
          <a:custGeom>
            <a:avLst/>
            <a:gdLst/>
            <a:ahLst/>
            <a:cxnLst>
              <a:cxn ang="0">
                <a:pos x="1515" y="0"/>
              </a:cxn>
              <a:cxn ang="0">
                <a:pos x="1515" y="1515"/>
              </a:cxn>
              <a:cxn ang="0">
                <a:pos x="1476" y="1515"/>
              </a:cxn>
              <a:cxn ang="0">
                <a:pos x="1438" y="1513"/>
              </a:cxn>
              <a:cxn ang="0">
                <a:pos x="1400" y="1511"/>
              </a:cxn>
              <a:cxn ang="0">
                <a:pos x="1361" y="1507"/>
              </a:cxn>
              <a:cxn ang="0">
                <a:pos x="1323" y="1503"/>
              </a:cxn>
              <a:cxn ang="0">
                <a:pos x="1284" y="1497"/>
              </a:cxn>
              <a:cxn ang="0">
                <a:pos x="1248" y="1492"/>
              </a:cxn>
              <a:cxn ang="0">
                <a:pos x="1210" y="1484"/>
              </a:cxn>
              <a:cxn ang="0">
                <a:pos x="1137" y="1469"/>
              </a:cxn>
              <a:cxn ang="0">
                <a:pos x="1066" y="1447"/>
              </a:cxn>
              <a:cxn ang="0">
                <a:pos x="995" y="1422"/>
              </a:cxn>
              <a:cxn ang="0">
                <a:pos x="925" y="1396"/>
              </a:cxn>
              <a:cxn ang="0">
                <a:pos x="858" y="1365"/>
              </a:cxn>
              <a:cxn ang="0">
                <a:pos x="793" y="1332"/>
              </a:cxn>
              <a:cxn ang="0">
                <a:pos x="730" y="1296"/>
              </a:cxn>
              <a:cxn ang="0">
                <a:pos x="668" y="1255"/>
              </a:cxn>
              <a:cxn ang="0">
                <a:pos x="609" y="1213"/>
              </a:cxn>
              <a:cxn ang="0">
                <a:pos x="553" y="1169"/>
              </a:cxn>
              <a:cxn ang="0">
                <a:pos x="497" y="1121"/>
              </a:cxn>
              <a:cxn ang="0">
                <a:pos x="444" y="1071"/>
              </a:cxn>
              <a:cxn ang="0">
                <a:pos x="394" y="1017"/>
              </a:cxn>
              <a:cxn ang="0">
                <a:pos x="346" y="964"/>
              </a:cxn>
              <a:cxn ang="0">
                <a:pos x="302" y="906"/>
              </a:cxn>
              <a:cxn ang="0">
                <a:pos x="259" y="847"/>
              </a:cxn>
              <a:cxn ang="0">
                <a:pos x="219" y="785"/>
              </a:cxn>
              <a:cxn ang="0">
                <a:pos x="182" y="722"/>
              </a:cxn>
              <a:cxn ang="0">
                <a:pos x="150" y="657"/>
              </a:cxn>
              <a:cxn ang="0">
                <a:pos x="119" y="589"/>
              </a:cxn>
              <a:cxn ang="0">
                <a:pos x="92" y="520"/>
              </a:cxn>
              <a:cxn ang="0">
                <a:pos x="67" y="449"/>
              </a:cxn>
              <a:cxn ang="0">
                <a:pos x="48" y="378"/>
              </a:cxn>
              <a:cxn ang="0">
                <a:pos x="31" y="305"/>
              </a:cxn>
              <a:cxn ang="0">
                <a:pos x="23" y="267"/>
              </a:cxn>
              <a:cxn ang="0">
                <a:pos x="17" y="231"/>
              </a:cxn>
              <a:cxn ang="0">
                <a:pos x="12" y="192"/>
              </a:cxn>
              <a:cxn ang="0">
                <a:pos x="8" y="156"/>
              </a:cxn>
              <a:cxn ang="0">
                <a:pos x="4" y="117"/>
              </a:cxn>
              <a:cxn ang="0">
                <a:pos x="2" y="79"/>
              </a:cxn>
              <a:cxn ang="0">
                <a:pos x="0" y="39"/>
              </a:cxn>
              <a:cxn ang="0">
                <a:pos x="0" y="0"/>
              </a:cxn>
              <a:cxn ang="0">
                <a:pos x="1515" y="0"/>
              </a:cxn>
            </a:cxnLst>
            <a:rect l="0" t="0" r="r" b="b"/>
            <a:pathLst>
              <a:path w="1515" h="1515">
                <a:moveTo>
                  <a:pt x="1515" y="0"/>
                </a:moveTo>
                <a:lnTo>
                  <a:pt x="1515" y="1515"/>
                </a:lnTo>
                <a:lnTo>
                  <a:pt x="1476" y="1515"/>
                </a:lnTo>
                <a:lnTo>
                  <a:pt x="1438" y="1513"/>
                </a:lnTo>
                <a:lnTo>
                  <a:pt x="1400" y="1511"/>
                </a:lnTo>
                <a:lnTo>
                  <a:pt x="1361" y="1507"/>
                </a:lnTo>
                <a:lnTo>
                  <a:pt x="1323" y="1503"/>
                </a:lnTo>
                <a:lnTo>
                  <a:pt x="1284" y="1497"/>
                </a:lnTo>
                <a:lnTo>
                  <a:pt x="1248" y="1492"/>
                </a:lnTo>
                <a:lnTo>
                  <a:pt x="1210" y="1484"/>
                </a:lnTo>
                <a:lnTo>
                  <a:pt x="1137" y="1469"/>
                </a:lnTo>
                <a:lnTo>
                  <a:pt x="1066" y="1447"/>
                </a:lnTo>
                <a:lnTo>
                  <a:pt x="995" y="1422"/>
                </a:lnTo>
                <a:lnTo>
                  <a:pt x="925" y="1396"/>
                </a:lnTo>
                <a:lnTo>
                  <a:pt x="858" y="1365"/>
                </a:lnTo>
                <a:lnTo>
                  <a:pt x="793" y="1332"/>
                </a:lnTo>
                <a:lnTo>
                  <a:pt x="730" y="1296"/>
                </a:lnTo>
                <a:lnTo>
                  <a:pt x="668" y="1255"/>
                </a:lnTo>
                <a:lnTo>
                  <a:pt x="609" y="1213"/>
                </a:lnTo>
                <a:lnTo>
                  <a:pt x="553" y="1169"/>
                </a:lnTo>
                <a:lnTo>
                  <a:pt x="497" y="1121"/>
                </a:lnTo>
                <a:lnTo>
                  <a:pt x="444" y="1071"/>
                </a:lnTo>
                <a:lnTo>
                  <a:pt x="394" y="1017"/>
                </a:lnTo>
                <a:lnTo>
                  <a:pt x="346" y="964"/>
                </a:lnTo>
                <a:lnTo>
                  <a:pt x="302" y="906"/>
                </a:lnTo>
                <a:lnTo>
                  <a:pt x="259" y="847"/>
                </a:lnTo>
                <a:lnTo>
                  <a:pt x="219" y="785"/>
                </a:lnTo>
                <a:lnTo>
                  <a:pt x="182" y="722"/>
                </a:lnTo>
                <a:lnTo>
                  <a:pt x="150" y="657"/>
                </a:lnTo>
                <a:lnTo>
                  <a:pt x="119" y="589"/>
                </a:lnTo>
                <a:lnTo>
                  <a:pt x="92" y="520"/>
                </a:lnTo>
                <a:lnTo>
                  <a:pt x="67" y="449"/>
                </a:lnTo>
                <a:lnTo>
                  <a:pt x="48" y="378"/>
                </a:lnTo>
                <a:lnTo>
                  <a:pt x="31" y="305"/>
                </a:lnTo>
                <a:lnTo>
                  <a:pt x="23" y="267"/>
                </a:lnTo>
                <a:lnTo>
                  <a:pt x="17" y="231"/>
                </a:lnTo>
                <a:lnTo>
                  <a:pt x="12" y="192"/>
                </a:lnTo>
                <a:lnTo>
                  <a:pt x="8" y="156"/>
                </a:lnTo>
                <a:lnTo>
                  <a:pt x="4" y="117"/>
                </a:lnTo>
                <a:lnTo>
                  <a:pt x="2" y="79"/>
                </a:lnTo>
                <a:lnTo>
                  <a:pt x="0" y="39"/>
                </a:lnTo>
                <a:lnTo>
                  <a:pt x="0" y="0"/>
                </a:lnTo>
                <a:lnTo>
                  <a:pt x="1515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1800" b="0" i="0">
              <a:latin typeface="Arial Regular" charset="0"/>
              <a:cs typeface="Arial Regular" charset="0"/>
            </a:endParaRPr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 rot="18900000">
            <a:off x="4873582" y="2355416"/>
            <a:ext cx="17312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800" b="0" i="0">
                <a:latin typeface="Arial Regular" charset="0"/>
                <a:cs typeface="Arial Regular" charset="0"/>
              </a:rPr>
              <a:t>100</a:t>
            </a:r>
            <a:endParaRPr lang="en-US" sz="2400" b="0" i="0">
              <a:latin typeface="Arial Regular" charset="0"/>
              <a:cs typeface="Arial Regular" charset="0"/>
            </a:endParaRPr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 rot="18900000">
            <a:off x="4982604" y="2469716"/>
            <a:ext cx="11541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800" b="0" i="0">
                <a:latin typeface="Arial Regular" charset="0"/>
                <a:cs typeface="Arial Regular" charset="0"/>
              </a:rPr>
              <a:t>90</a:t>
            </a:r>
            <a:endParaRPr lang="en-US" sz="2400" b="0" i="0">
              <a:latin typeface="Arial Regular" charset="0"/>
              <a:cs typeface="Arial Regular" charset="0"/>
            </a:endParaRPr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 rot="18900000">
            <a:off x="5096904" y="2566557"/>
            <a:ext cx="11541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800" b="0" i="0">
                <a:latin typeface="Arial Regular" charset="0"/>
                <a:cs typeface="Arial Regular" charset="0"/>
              </a:rPr>
              <a:t>80</a:t>
            </a:r>
            <a:endParaRPr lang="en-US" sz="2400" b="0" i="0">
              <a:latin typeface="Arial Regular" charset="0"/>
              <a:cs typeface="Arial Regular" charset="0"/>
            </a:endParaRPr>
          </a:p>
        </p:txBody>
      </p:sp>
      <p:sp>
        <p:nvSpPr>
          <p:cNvPr id="28" name="Rectangle 28"/>
          <p:cNvSpPr>
            <a:spLocks noChangeArrowheads="1"/>
          </p:cNvSpPr>
          <p:nvPr/>
        </p:nvSpPr>
        <p:spPr bwMode="auto">
          <a:xfrm rot="18900000">
            <a:off x="5217555" y="2696732"/>
            <a:ext cx="11541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800" b="0" i="0">
                <a:latin typeface="Arial Regular" charset="0"/>
                <a:cs typeface="Arial Regular" charset="0"/>
              </a:rPr>
              <a:t>70</a:t>
            </a:r>
            <a:endParaRPr lang="en-US" sz="2400" b="0" i="0">
              <a:latin typeface="Arial Regular" charset="0"/>
              <a:cs typeface="Arial Regular" charset="0"/>
            </a:endParaRPr>
          </a:p>
        </p:txBody>
      </p:sp>
      <p:sp>
        <p:nvSpPr>
          <p:cNvPr id="29" name="Rectangle 29"/>
          <p:cNvSpPr>
            <a:spLocks noChangeArrowheads="1"/>
          </p:cNvSpPr>
          <p:nvPr/>
        </p:nvSpPr>
        <p:spPr bwMode="auto">
          <a:xfrm rot="18900000">
            <a:off x="5360430" y="2815790"/>
            <a:ext cx="11541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800" b="0" i="0">
                <a:latin typeface="Arial Regular" charset="0"/>
                <a:cs typeface="Arial Regular" charset="0"/>
              </a:rPr>
              <a:t>60</a:t>
            </a:r>
            <a:endParaRPr lang="en-US" sz="2400" b="0" i="0">
              <a:latin typeface="Arial Regular" charset="0"/>
              <a:cs typeface="Arial Regular" charset="0"/>
            </a:endParaRPr>
          </a:p>
        </p:txBody>
      </p:sp>
      <p:sp>
        <p:nvSpPr>
          <p:cNvPr id="30" name="Rectangle 30"/>
          <p:cNvSpPr>
            <a:spLocks noChangeArrowheads="1"/>
          </p:cNvSpPr>
          <p:nvPr/>
        </p:nvSpPr>
        <p:spPr bwMode="auto">
          <a:xfrm rot="18900000">
            <a:off x="5487429" y="2928506"/>
            <a:ext cx="11541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800" b="0" i="0">
                <a:latin typeface="Arial Regular" charset="0"/>
                <a:cs typeface="Arial Regular" charset="0"/>
              </a:rPr>
              <a:t>50</a:t>
            </a:r>
            <a:endParaRPr lang="en-US" sz="2400" b="0" i="0">
              <a:latin typeface="Arial Regular" charset="0"/>
              <a:cs typeface="Arial Regular" charset="0"/>
            </a:endParaRPr>
          </a:p>
        </p:txBody>
      </p:sp>
      <p:sp>
        <p:nvSpPr>
          <p:cNvPr id="31" name="Rectangle 31"/>
          <p:cNvSpPr>
            <a:spLocks noChangeArrowheads="1"/>
          </p:cNvSpPr>
          <p:nvPr/>
        </p:nvSpPr>
        <p:spPr bwMode="auto">
          <a:xfrm rot="18900000">
            <a:off x="5592205" y="3023757"/>
            <a:ext cx="11541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800" b="0" i="0">
                <a:latin typeface="Arial Regular" charset="0"/>
                <a:cs typeface="Arial Regular" charset="0"/>
              </a:rPr>
              <a:t>40</a:t>
            </a:r>
            <a:endParaRPr lang="en-US" sz="2400" b="0" i="0">
              <a:latin typeface="Arial Regular" charset="0"/>
              <a:cs typeface="Arial Regular" charset="0"/>
            </a:endParaRPr>
          </a:p>
        </p:txBody>
      </p:sp>
      <p:sp>
        <p:nvSpPr>
          <p:cNvPr id="32" name="Rectangle 32"/>
          <p:cNvSpPr>
            <a:spLocks noChangeArrowheads="1"/>
          </p:cNvSpPr>
          <p:nvPr/>
        </p:nvSpPr>
        <p:spPr bwMode="auto">
          <a:xfrm rot="18900000">
            <a:off x="5708092" y="3136465"/>
            <a:ext cx="11541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800" b="0" i="0">
                <a:latin typeface="Arial Regular" charset="0"/>
                <a:cs typeface="Arial Regular" charset="0"/>
              </a:rPr>
              <a:t>30</a:t>
            </a:r>
            <a:endParaRPr lang="en-US" sz="2400" b="0" i="0">
              <a:latin typeface="Arial Regular" charset="0"/>
              <a:cs typeface="Arial Regular" charset="0"/>
            </a:endParaRPr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 rot="18900000">
            <a:off x="5830329" y="3231716"/>
            <a:ext cx="11541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800" b="0" i="0">
                <a:latin typeface="Arial Regular" charset="0"/>
                <a:cs typeface="Arial Regular" charset="0"/>
              </a:rPr>
              <a:t>20</a:t>
            </a:r>
            <a:endParaRPr lang="en-US" sz="2400" b="0" i="0">
              <a:latin typeface="Arial Regular" charset="0"/>
              <a:cs typeface="Arial Regular" charset="0"/>
            </a:endParaRPr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 rot="18900000">
            <a:off x="5933517" y="3347606"/>
            <a:ext cx="11541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800" b="0" i="0">
                <a:latin typeface="Arial Regular" charset="0"/>
                <a:cs typeface="Arial Regular" charset="0"/>
              </a:rPr>
              <a:t>10</a:t>
            </a:r>
            <a:endParaRPr lang="en-US" sz="2400" b="0" i="0">
              <a:latin typeface="Arial Regular" charset="0"/>
              <a:cs typeface="Arial Regular" charset="0"/>
            </a:endParaRPr>
          </a:p>
        </p:txBody>
      </p:sp>
      <p:sp>
        <p:nvSpPr>
          <p:cNvPr id="38" name="Text Box 147"/>
          <p:cNvSpPr txBox="1">
            <a:spLocks noChangeArrowheads="1"/>
          </p:cNvSpPr>
          <p:nvPr/>
        </p:nvSpPr>
        <p:spPr bwMode="auto">
          <a:xfrm>
            <a:off x="3572685" y="5577425"/>
            <a:ext cx="3898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400" b="0" i="0">
                <a:solidFill>
                  <a:srgbClr val="00B04C"/>
                </a:solidFill>
                <a:latin typeface="Arial Regular" charset="0"/>
              </a:rPr>
              <a:t>B</a:t>
            </a:r>
          </a:p>
        </p:txBody>
      </p:sp>
      <p:sp>
        <p:nvSpPr>
          <p:cNvPr id="39" name="Text Box 149"/>
          <p:cNvSpPr txBox="1">
            <a:spLocks noChangeArrowheads="1"/>
          </p:cNvSpPr>
          <p:nvPr/>
        </p:nvSpPr>
        <p:spPr bwMode="auto">
          <a:xfrm>
            <a:off x="8014759" y="5577425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400" b="0" i="0">
                <a:solidFill>
                  <a:srgbClr val="ED1C24"/>
                </a:solidFill>
                <a:latin typeface="Arial Regular" charset="0"/>
              </a:rPr>
              <a:t>C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473566" y="6172200"/>
            <a:ext cx="11108839" cy="0"/>
          </a:xfrm>
          <a:prstGeom prst="line">
            <a:avLst/>
          </a:prstGeom>
          <a:ln w="3175" cmpd="sng">
            <a:solidFill>
              <a:srgbClr val="BFBFB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 Box 146"/>
          <p:cNvSpPr txBox="1">
            <a:spLocks noChangeArrowheads="1"/>
          </p:cNvSpPr>
          <p:nvPr/>
        </p:nvSpPr>
        <p:spPr bwMode="auto">
          <a:xfrm>
            <a:off x="3578028" y="1196446"/>
            <a:ext cx="3898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400" b="0" i="0">
                <a:solidFill>
                  <a:srgbClr val="00B2EE"/>
                </a:solidFill>
                <a:latin typeface="Arial Regular" charset="0"/>
              </a:rPr>
              <a:t>A</a:t>
            </a:r>
          </a:p>
        </p:txBody>
      </p:sp>
      <p:sp>
        <p:nvSpPr>
          <p:cNvPr id="49" name="Text Box 148"/>
          <p:cNvSpPr txBox="1">
            <a:spLocks noChangeArrowheads="1"/>
          </p:cNvSpPr>
          <p:nvPr/>
        </p:nvSpPr>
        <p:spPr bwMode="auto">
          <a:xfrm>
            <a:off x="8014759" y="1196446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400" b="0" i="0">
                <a:solidFill>
                  <a:schemeClr val="accent2"/>
                </a:solidFill>
                <a:latin typeface="Arial Regular" charset="0"/>
              </a:rPr>
              <a:t>D</a:t>
            </a:r>
          </a:p>
        </p:txBody>
      </p:sp>
      <p:sp>
        <p:nvSpPr>
          <p:cNvPr id="50" name="Title 49"/>
          <p:cNvSpPr>
            <a:spLocks noGrp="1"/>
          </p:cNvSpPr>
          <p:nvPr>
            <p:ph type="title"/>
          </p:nvPr>
        </p:nvSpPr>
        <p:spPr>
          <a:xfrm>
            <a:off x="501121" y="111655"/>
            <a:ext cx="8840104" cy="565672"/>
          </a:xfrm>
          <a:prstGeom prst="rect">
            <a:avLst/>
          </a:prstGeom>
        </p:spPr>
        <p:txBody>
          <a:bodyPr/>
          <a:lstStyle>
            <a:lvl1pPr algn="l">
              <a:defRPr sz="4267" b="1" i="1">
                <a:solidFill>
                  <a:schemeClr val="bg2">
                    <a:lumMod val="25000"/>
                  </a:schemeClr>
                </a:solidFill>
                <a:latin typeface="Georgia Bold Italic" charset="0"/>
                <a:ea typeface="Georgia Bold Italic" charset="0"/>
                <a:cs typeface="Georgia Bold Italic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" name="Rectangle 40"/>
          <p:cNvSpPr>
            <a:spLocks noChangeArrowheads="1"/>
          </p:cNvSpPr>
          <p:nvPr userDrawn="1"/>
        </p:nvSpPr>
        <p:spPr bwMode="auto">
          <a:xfrm>
            <a:off x="2832488" y="6224473"/>
            <a:ext cx="6527024" cy="23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411" tIns="54705" rIns="109411" bIns="54705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en-US" sz="794" b="0" i="0">
                <a:latin typeface="Arial Regular" charset="0"/>
                <a:ea typeface="Arial Regular" charset="0"/>
                <a:cs typeface="Arial Regular" charset="0"/>
              </a:rPr>
              <a:t>The four-color, four-quadrant</a:t>
            </a:r>
            <a:r>
              <a:rPr lang="en-US" altLang="en-US" sz="794" b="0" i="0" baseline="0">
                <a:latin typeface="Arial Regular" charset="0"/>
                <a:ea typeface="Arial Regular" charset="0"/>
                <a:cs typeface="Arial Regular" charset="0"/>
              </a:rPr>
              <a:t> </a:t>
            </a:r>
            <a:r>
              <a:rPr lang="en-US" altLang="en-US" sz="794" b="0" i="0">
                <a:latin typeface="Arial Regular" charset="0"/>
                <a:ea typeface="Arial Regular" charset="0"/>
                <a:cs typeface="Arial Regular" charset="0"/>
              </a:rPr>
              <a:t>graphic and Whole Brain® are</a:t>
            </a:r>
            <a:r>
              <a:rPr lang="en-US" altLang="en-US" sz="794" b="0" i="0" baseline="0">
                <a:latin typeface="Arial Regular" charset="0"/>
                <a:ea typeface="Arial Regular" charset="0"/>
                <a:cs typeface="Arial Regular" charset="0"/>
              </a:rPr>
              <a:t> </a:t>
            </a:r>
            <a:r>
              <a:rPr lang="en-US" altLang="en-US" sz="794" b="0" i="0">
                <a:latin typeface="Arial Regular" charset="0"/>
                <a:ea typeface="Arial Regular" charset="0"/>
                <a:cs typeface="Arial Regular" charset="0"/>
              </a:rPr>
              <a:t>registered Trademarks of Herrmann Global, LLC.</a:t>
            </a:r>
            <a:endParaRPr lang="en-GB" altLang="en-US" sz="794" b="0" i="0">
              <a:latin typeface="Arial Regular" charset="0"/>
              <a:ea typeface="Arial Regular" charset="0"/>
              <a:cs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6557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ole Brain Mode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0" t="6355" r="12779" b="7630"/>
          <a:stretch/>
        </p:blipFill>
        <p:spPr>
          <a:xfrm>
            <a:off x="2878667" y="576960"/>
            <a:ext cx="6249941" cy="56502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439700" y="6138333"/>
            <a:ext cx="11108839" cy="0"/>
          </a:xfrm>
          <a:prstGeom prst="line">
            <a:avLst/>
          </a:prstGeom>
          <a:ln w="3175" cmpd="sng">
            <a:solidFill>
              <a:srgbClr val="BFBFB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30"/>
          <p:cNvSpPr>
            <a:spLocks noGrp="1"/>
          </p:cNvSpPr>
          <p:nvPr>
            <p:ph type="body" sz="quarter" idx="10" hasCustomPrompt="1"/>
          </p:nvPr>
        </p:nvSpPr>
        <p:spPr>
          <a:xfrm rot="18697715">
            <a:off x="3455689" y="1537850"/>
            <a:ext cx="2878667" cy="1418167"/>
          </a:xfrm>
          <a:prstGeom prst="rect">
            <a:avLst/>
          </a:prstGeom>
        </p:spPr>
        <p:txBody>
          <a:bodyPr vert="horz">
            <a:prstTxWarp prst="textArchUp">
              <a:avLst/>
            </a:prstTxWarp>
          </a:bodyPr>
          <a:lstStyle>
            <a:lvl1pPr marL="0" indent="0">
              <a:buNone/>
              <a:defRPr sz="1867" b="0" i="0" baseline="0">
                <a:latin typeface="Arial Regular" charset="0"/>
                <a:cs typeface="Arial Regular" charset="0"/>
              </a:defRPr>
            </a:lvl1pPr>
          </a:lstStyle>
          <a:p>
            <a:pPr lvl="0"/>
            <a:r>
              <a:rPr lang="en-US"/>
              <a:t>      PROBLEM-SOLVING SELF</a:t>
            </a:r>
          </a:p>
        </p:txBody>
      </p:sp>
      <p:sp>
        <p:nvSpPr>
          <p:cNvPr id="32" name="Text Placeholder 30"/>
          <p:cNvSpPr>
            <a:spLocks noGrp="1"/>
          </p:cNvSpPr>
          <p:nvPr>
            <p:ph type="body" sz="quarter" idx="11" hasCustomPrompt="1"/>
          </p:nvPr>
        </p:nvSpPr>
        <p:spPr>
          <a:xfrm rot="2666185">
            <a:off x="5761688" y="1526555"/>
            <a:ext cx="2878667" cy="1418167"/>
          </a:xfrm>
          <a:prstGeom prst="rect">
            <a:avLst/>
          </a:prstGeom>
        </p:spPr>
        <p:txBody>
          <a:bodyPr vert="horz">
            <a:prstTxWarp prst="textArchUp">
              <a:avLst/>
            </a:prstTxWarp>
          </a:bodyPr>
          <a:lstStyle>
            <a:lvl1pPr marL="0" indent="0">
              <a:buNone/>
              <a:defRPr sz="1867" b="0" i="0" baseline="0">
                <a:latin typeface="Arial Regular" charset="0"/>
                <a:cs typeface="Arial Regular" charset="0"/>
              </a:defRPr>
            </a:lvl1pPr>
          </a:lstStyle>
          <a:p>
            <a:pPr lvl="0"/>
            <a:r>
              <a:rPr lang="en-US"/>
              <a:t>             IDEA-FINDING SELF</a:t>
            </a:r>
          </a:p>
        </p:txBody>
      </p:sp>
      <p:sp>
        <p:nvSpPr>
          <p:cNvPr id="33" name="Text Placeholder 30"/>
          <p:cNvSpPr>
            <a:spLocks noGrp="1"/>
          </p:cNvSpPr>
          <p:nvPr>
            <p:ph type="body" sz="quarter" idx="12" hasCustomPrompt="1"/>
          </p:nvPr>
        </p:nvSpPr>
        <p:spPr>
          <a:xfrm rot="14110351">
            <a:off x="3332518" y="3672476"/>
            <a:ext cx="2878667" cy="1418167"/>
          </a:xfrm>
          <a:prstGeom prst="rect">
            <a:avLst/>
          </a:prstGeom>
        </p:spPr>
        <p:txBody>
          <a:bodyPr vert="horz">
            <a:prstTxWarp prst="textArchUp">
              <a:avLst/>
            </a:prstTxWarp>
          </a:bodyPr>
          <a:lstStyle>
            <a:lvl1pPr marL="0" indent="0">
              <a:buNone/>
              <a:defRPr sz="1867" b="0" i="0" baseline="0">
                <a:latin typeface="Arial Regular" charset="0"/>
                <a:cs typeface="Arial Regular" charset="0"/>
              </a:defRPr>
            </a:lvl1pPr>
          </a:lstStyle>
          <a:p>
            <a:pPr lvl="0"/>
            <a:r>
              <a:rPr lang="en-US"/>
              <a:t>      IMPLEMENTING SELF</a:t>
            </a:r>
          </a:p>
        </p:txBody>
      </p:sp>
      <p:sp>
        <p:nvSpPr>
          <p:cNvPr id="34" name="Text Placeholder 30"/>
          <p:cNvSpPr>
            <a:spLocks noGrp="1"/>
          </p:cNvSpPr>
          <p:nvPr>
            <p:ph type="body" sz="quarter" idx="13" hasCustomPrompt="1"/>
          </p:nvPr>
        </p:nvSpPr>
        <p:spPr>
          <a:xfrm rot="7703014">
            <a:off x="5873545" y="3724814"/>
            <a:ext cx="2878667" cy="1418167"/>
          </a:xfrm>
          <a:prstGeom prst="rect">
            <a:avLst/>
          </a:prstGeom>
        </p:spPr>
        <p:txBody>
          <a:bodyPr vert="horz">
            <a:prstTxWarp prst="textArchUp">
              <a:avLst/>
            </a:prstTxWarp>
          </a:bodyPr>
          <a:lstStyle>
            <a:lvl1pPr marL="0" indent="0">
              <a:buNone/>
              <a:defRPr sz="1867" b="0" i="0" baseline="0">
                <a:latin typeface="Arial Regular" charset="0"/>
                <a:cs typeface="Arial Regular" charset="0"/>
              </a:defRPr>
            </a:lvl1pPr>
          </a:lstStyle>
          <a:p>
            <a:pPr lvl="0"/>
            <a:r>
              <a:rPr lang="en-US"/>
              <a:t>             IDEA-SENSING SELF</a:t>
            </a:r>
          </a:p>
        </p:txBody>
      </p:sp>
      <p:sp>
        <p:nvSpPr>
          <p:cNvPr id="38" name="Text Placeholder 37"/>
          <p:cNvSpPr>
            <a:spLocks noGrp="1"/>
          </p:cNvSpPr>
          <p:nvPr>
            <p:ph type="body" sz="quarter" idx="14" hasCustomPrompt="1"/>
          </p:nvPr>
        </p:nvSpPr>
        <p:spPr>
          <a:xfrm>
            <a:off x="3977096" y="1438511"/>
            <a:ext cx="2099733" cy="2053167"/>
          </a:xfrm>
          <a:prstGeom prst="rect">
            <a:avLst/>
          </a:prstGeom>
        </p:spPr>
        <p:txBody>
          <a:bodyPr vert="horz"/>
          <a:lstStyle>
            <a:lvl1pPr marL="0" indent="0" algn="r">
              <a:lnSpc>
                <a:spcPct val="80000"/>
              </a:lnSpc>
              <a:buNone/>
              <a:defRPr sz="1067" b="0" i="0">
                <a:latin typeface="Arial Regular" charset="0"/>
                <a:ea typeface="Adelle PE Regular" charset="0"/>
                <a:cs typeface="Arial Regular" charset="0"/>
              </a:defRPr>
            </a:lvl1pPr>
            <a:lvl2pPr marL="609600" indent="0" algn="just">
              <a:buNone/>
              <a:defRPr sz="1333">
                <a:latin typeface="Proxima Nova Regular"/>
                <a:cs typeface="Proxima Nova Regular"/>
              </a:defRPr>
            </a:lvl2pPr>
            <a:lvl3pPr marL="1219199" indent="0" algn="just">
              <a:buNone/>
              <a:defRPr sz="1333">
                <a:latin typeface="Proxima Nova Regular"/>
                <a:cs typeface="Proxima Nova Regular"/>
              </a:defRPr>
            </a:lvl3pPr>
            <a:lvl4pPr marL="1828798" indent="0" algn="just">
              <a:buNone/>
              <a:defRPr sz="1333">
                <a:latin typeface="Proxima Nova Regular"/>
                <a:cs typeface="Proxima Nova Regular"/>
              </a:defRPr>
            </a:lvl4pPr>
            <a:lvl5pPr marL="2438398" indent="0" algn="just">
              <a:buNone/>
              <a:defRPr sz="1333">
                <a:latin typeface="Proxima Nova Regular"/>
                <a:cs typeface="Proxima Nova Regular"/>
              </a:defRPr>
            </a:lvl5pPr>
          </a:lstStyle>
          <a:p>
            <a:pPr algn="r"/>
            <a:r>
              <a:rPr lang="en-US" altLang="en-US" sz="1200">
                <a:latin typeface="Proxima Nova Semibold"/>
                <a:ea typeface="Arial" charset="0"/>
                <a:cs typeface="Proxima Nova Semibold"/>
              </a:rPr>
              <a:t>Working solo</a:t>
            </a:r>
          </a:p>
          <a:p>
            <a:pPr algn="r"/>
            <a:r>
              <a:rPr lang="en-US" altLang="en-US" sz="1200">
                <a:latin typeface="Proxima Nova Semibold"/>
                <a:ea typeface="Arial" charset="0"/>
                <a:cs typeface="Proxima Nova Semibold"/>
              </a:rPr>
              <a:t>Analyzing data</a:t>
            </a:r>
          </a:p>
          <a:p>
            <a:pPr algn="r"/>
            <a:r>
              <a:rPr lang="en-US" altLang="en-US" sz="1200">
                <a:latin typeface="Proxima Nova Semibold"/>
                <a:ea typeface="Arial" charset="0"/>
                <a:cs typeface="Proxima Nova Semibold"/>
              </a:rPr>
              <a:t>Accomplishing</a:t>
            </a:r>
          </a:p>
          <a:p>
            <a:pPr algn="r"/>
            <a:r>
              <a:rPr lang="en-US" altLang="en-US" sz="1200">
                <a:latin typeface="Proxima Nova Semibold"/>
                <a:ea typeface="Arial" charset="0"/>
                <a:cs typeface="Proxima Nova Semibold"/>
              </a:rPr>
              <a:t>Being challenged</a:t>
            </a:r>
          </a:p>
          <a:p>
            <a:pPr algn="r"/>
            <a:r>
              <a:rPr lang="en-US" altLang="en-US" sz="1200">
                <a:latin typeface="Proxima Nova Semibold"/>
                <a:ea typeface="Arial" charset="0"/>
                <a:cs typeface="Proxima Nova Semibold"/>
              </a:rPr>
              <a:t>Applying formulas</a:t>
            </a:r>
          </a:p>
          <a:p>
            <a:pPr algn="r"/>
            <a:r>
              <a:rPr lang="en-US" altLang="en-US" sz="1200">
                <a:latin typeface="Proxima Nova Semibold"/>
                <a:ea typeface="Arial" charset="0"/>
                <a:cs typeface="Proxima Nova Semibold"/>
              </a:rPr>
              <a:t>Putting things together</a:t>
            </a:r>
          </a:p>
          <a:p>
            <a:pPr algn="r"/>
            <a:r>
              <a:rPr lang="en-US" altLang="en-US" sz="1200">
                <a:latin typeface="Proxima Nova Semibold"/>
                <a:ea typeface="Arial" charset="0"/>
                <a:cs typeface="Proxima Nova Semibold"/>
              </a:rPr>
              <a:t>Making things work</a:t>
            </a:r>
          </a:p>
          <a:p>
            <a:pPr algn="r"/>
            <a:r>
              <a:rPr lang="en-US" altLang="en-US" sz="1200">
                <a:latin typeface="Proxima Nova Semibold"/>
                <a:ea typeface="Arial" charset="0"/>
                <a:cs typeface="Proxima Nova Semibold"/>
              </a:rPr>
              <a:t>Solving tough problems</a:t>
            </a:r>
          </a:p>
          <a:p>
            <a:pPr algn="r"/>
            <a:r>
              <a:rPr lang="en-US" altLang="en-US" sz="1200">
                <a:latin typeface="Proxima Nova Semibold"/>
                <a:ea typeface="Arial" charset="0"/>
                <a:cs typeface="Proxima Nova Semibold"/>
              </a:rPr>
              <a:t>Making the numbers</a:t>
            </a:r>
          </a:p>
          <a:p>
            <a:pPr algn="r"/>
            <a:r>
              <a:rPr lang="en-US" altLang="en-US" sz="1200">
                <a:latin typeface="Proxima Nova Semibold"/>
                <a:ea typeface="Arial" charset="0"/>
                <a:cs typeface="Proxima Nova Semibold"/>
              </a:rPr>
              <a:t>Analyzing &amp; diagnosing</a:t>
            </a:r>
          </a:p>
          <a:p>
            <a:pPr algn="r"/>
            <a:endParaRPr lang="en-US" altLang="en-US" sz="1200">
              <a:latin typeface="Proxima Nova Semibold"/>
              <a:ea typeface="Arial" charset="0"/>
              <a:cs typeface="Proxima Nova Semibold"/>
            </a:endParaRPr>
          </a:p>
          <a:p>
            <a:pPr algn="r"/>
            <a:endParaRPr lang="en-US" altLang="en-US" sz="1200">
              <a:latin typeface="Proxima Nova Semibold"/>
              <a:ea typeface="Arial" charset="0"/>
              <a:cs typeface="Proxima Nova Semibold"/>
            </a:endParaRP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5" hasCustomPrompt="1"/>
          </p:nvPr>
        </p:nvSpPr>
        <p:spPr>
          <a:xfrm>
            <a:off x="6023455" y="1433690"/>
            <a:ext cx="2349500" cy="2089151"/>
          </a:xfrm>
          <a:prstGeom prst="rect">
            <a:avLst/>
          </a:prstGeom>
        </p:spPr>
        <p:txBody>
          <a:bodyPr vert="horz"/>
          <a:lstStyle>
            <a:lvl1pPr marL="0" indent="0" algn="l">
              <a:lnSpc>
                <a:spcPct val="80000"/>
              </a:lnSpc>
              <a:buNone/>
              <a:defRPr sz="1867" b="0" i="0">
                <a:latin typeface="Arial Regular" charset="0"/>
                <a:ea typeface="Adelle PE Regular" charset="0"/>
                <a:cs typeface="Arial Regular" charset="0"/>
              </a:defRPr>
            </a:lvl1pPr>
            <a:lvl2pPr>
              <a:defRPr sz="1867">
                <a:latin typeface="Proxima Nova Regular"/>
                <a:cs typeface="Proxima Nova Regular"/>
              </a:defRPr>
            </a:lvl2pPr>
            <a:lvl3pPr>
              <a:defRPr sz="1867">
                <a:latin typeface="Proxima Nova Regular"/>
                <a:cs typeface="Proxima Nova Regular"/>
              </a:defRPr>
            </a:lvl3pPr>
            <a:lvl4pPr>
              <a:defRPr sz="1867">
                <a:latin typeface="Proxima Nova Regular"/>
                <a:cs typeface="Proxima Nova Regular"/>
              </a:defRPr>
            </a:lvl4pPr>
            <a:lvl5pPr>
              <a:defRPr sz="1867">
                <a:latin typeface="Proxima Nova Regular"/>
                <a:cs typeface="Proxima Nova Regular"/>
              </a:defRPr>
            </a:lvl5pPr>
          </a:lstStyle>
          <a:p>
            <a:r>
              <a:rPr lang="en-US" altLang="en-US" sz="1200">
                <a:latin typeface="Proxima Nova Semibold"/>
                <a:ea typeface="Arial" charset="0"/>
                <a:cs typeface="Proxima Nova Semibold"/>
              </a:rPr>
              <a:t>Designing </a:t>
            </a:r>
          </a:p>
          <a:p>
            <a:r>
              <a:rPr lang="en-US" altLang="en-US" sz="1200">
                <a:latin typeface="Proxima Nova Semibold"/>
                <a:ea typeface="Arial" charset="0"/>
                <a:cs typeface="Proxima Nova Semibold"/>
              </a:rPr>
              <a:t>Taking risks</a:t>
            </a:r>
          </a:p>
          <a:p>
            <a:r>
              <a:rPr lang="en-US" altLang="en-US" sz="1200">
                <a:latin typeface="Proxima Nova Semibold"/>
                <a:ea typeface="Arial" charset="0"/>
                <a:cs typeface="Proxima Nova Semibold"/>
              </a:rPr>
              <a:t>Providing vision</a:t>
            </a:r>
          </a:p>
          <a:p>
            <a:r>
              <a:rPr lang="en-US" altLang="en-US" sz="1200">
                <a:latin typeface="Proxima Nova Semibold"/>
                <a:ea typeface="Arial" charset="0"/>
                <a:cs typeface="Proxima Nova Semibold"/>
              </a:rPr>
              <a:t>Inventing solutions</a:t>
            </a:r>
          </a:p>
          <a:p>
            <a:r>
              <a:rPr lang="en-US" altLang="en-US" sz="1200">
                <a:latin typeface="Proxima Nova Semibold"/>
                <a:ea typeface="Arial" charset="0"/>
                <a:cs typeface="Proxima Nova Semibold"/>
              </a:rPr>
              <a:t>Having variety</a:t>
            </a:r>
          </a:p>
          <a:p>
            <a:r>
              <a:rPr lang="en-US" altLang="en-US" sz="1200">
                <a:latin typeface="Proxima Nova Semibold"/>
                <a:ea typeface="Arial" charset="0"/>
                <a:cs typeface="Proxima Nova Semibold"/>
              </a:rPr>
              <a:t>Bringing about change</a:t>
            </a:r>
          </a:p>
          <a:p>
            <a:r>
              <a:rPr lang="en-US" altLang="en-US" sz="1200">
                <a:latin typeface="Proxima Nova Semibold"/>
                <a:ea typeface="Arial" charset="0"/>
                <a:cs typeface="Proxima Nova Semibold"/>
              </a:rPr>
              <a:t>Playing around</a:t>
            </a:r>
          </a:p>
          <a:p>
            <a:r>
              <a:rPr lang="en-US" altLang="en-US" sz="1200">
                <a:latin typeface="Proxima Nova Semibold"/>
                <a:ea typeface="Arial" charset="0"/>
                <a:cs typeface="Proxima Nova Semibold"/>
              </a:rPr>
              <a:t>Selling ideas</a:t>
            </a:r>
          </a:p>
          <a:p>
            <a:r>
              <a:rPr lang="en-US" altLang="en-US" sz="1200">
                <a:latin typeface="Proxima Nova Semibold"/>
                <a:ea typeface="Arial" charset="0"/>
                <a:cs typeface="Proxima Nova Semibold"/>
              </a:rPr>
              <a:t>Developing new things</a:t>
            </a:r>
          </a:p>
          <a:p>
            <a:r>
              <a:rPr lang="en-US" altLang="en-US" sz="1200">
                <a:latin typeface="Proxima Nova Semibold"/>
                <a:ea typeface="Arial" charset="0"/>
                <a:cs typeface="Proxima Nova Semibold"/>
              </a:rPr>
              <a:t>Opportunity to experiment</a:t>
            </a:r>
          </a:p>
        </p:txBody>
      </p:sp>
      <p:sp>
        <p:nvSpPr>
          <p:cNvPr id="44" name="Text Placeholder 37"/>
          <p:cNvSpPr>
            <a:spLocks noGrp="1"/>
          </p:cNvSpPr>
          <p:nvPr>
            <p:ph type="body" sz="quarter" idx="16" hasCustomPrompt="1"/>
          </p:nvPr>
        </p:nvSpPr>
        <p:spPr>
          <a:xfrm>
            <a:off x="3977096" y="3384820"/>
            <a:ext cx="2099733" cy="2053167"/>
          </a:xfrm>
          <a:prstGeom prst="rect">
            <a:avLst/>
          </a:prstGeom>
        </p:spPr>
        <p:txBody>
          <a:bodyPr vert="horz"/>
          <a:lstStyle>
            <a:lvl1pPr marL="0" indent="0" algn="r">
              <a:lnSpc>
                <a:spcPct val="80000"/>
              </a:lnSpc>
              <a:buNone/>
              <a:defRPr sz="1067" b="0" i="0">
                <a:latin typeface="Arial Regular" charset="0"/>
                <a:ea typeface="Adelle PE Regular" charset="0"/>
                <a:cs typeface="Arial Regular" charset="0"/>
              </a:defRPr>
            </a:lvl1pPr>
            <a:lvl2pPr marL="609600" indent="0" algn="just">
              <a:buNone/>
              <a:defRPr sz="1333">
                <a:latin typeface="Proxima Nova Regular"/>
                <a:cs typeface="Proxima Nova Regular"/>
              </a:defRPr>
            </a:lvl2pPr>
            <a:lvl3pPr marL="1219199" indent="0" algn="just">
              <a:buNone/>
              <a:defRPr sz="1333">
                <a:latin typeface="Proxima Nova Regular"/>
                <a:cs typeface="Proxima Nova Regular"/>
              </a:defRPr>
            </a:lvl3pPr>
            <a:lvl4pPr marL="1828798" indent="0" algn="just">
              <a:buNone/>
              <a:defRPr sz="1333">
                <a:latin typeface="Proxima Nova Regular"/>
                <a:cs typeface="Proxima Nova Regular"/>
              </a:defRPr>
            </a:lvl4pPr>
            <a:lvl5pPr marL="2438398" indent="0" algn="just">
              <a:buNone/>
              <a:defRPr sz="1333">
                <a:latin typeface="Proxima Nova Regular"/>
                <a:cs typeface="Proxima Nova Regular"/>
              </a:defRPr>
            </a:lvl5pPr>
          </a:lstStyle>
          <a:p>
            <a:pPr algn="r"/>
            <a:r>
              <a:rPr lang="en-US" altLang="en-US" sz="1200">
                <a:latin typeface="Proxima Nova Semibold"/>
                <a:ea typeface="Arial" charset="0"/>
                <a:cs typeface="Proxima Nova Semibold"/>
              </a:rPr>
              <a:t>Preserving the status quo</a:t>
            </a:r>
          </a:p>
          <a:p>
            <a:pPr algn="r"/>
            <a:r>
              <a:rPr lang="en-US" altLang="en-US" sz="1200">
                <a:latin typeface="Proxima Nova Semibold"/>
                <a:ea typeface="Arial" charset="0"/>
                <a:cs typeface="Proxima Nova Semibold"/>
              </a:rPr>
              <a:t>Having an ordered environment</a:t>
            </a:r>
          </a:p>
          <a:p>
            <a:pPr algn="r"/>
            <a:r>
              <a:rPr lang="en-US" altLang="en-US" sz="1200">
                <a:latin typeface="Proxima Nova Semibold"/>
                <a:ea typeface="Arial" charset="0"/>
                <a:cs typeface="Proxima Nova Semibold"/>
              </a:rPr>
              <a:t>Being in control</a:t>
            </a:r>
          </a:p>
          <a:p>
            <a:pPr algn="r"/>
            <a:r>
              <a:rPr lang="en-US" altLang="en-US" sz="1200">
                <a:latin typeface="Proxima Nova Semibold"/>
                <a:ea typeface="Arial" charset="0"/>
                <a:cs typeface="Proxima Nova Semibold"/>
              </a:rPr>
              <a:t>Paperwork tasks</a:t>
            </a:r>
          </a:p>
          <a:p>
            <a:pPr algn="r"/>
            <a:r>
              <a:rPr lang="en-US" altLang="en-US" sz="1200">
                <a:latin typeface="Proxima Nova Semibold"/>
                <a:ea typeface="Arial" charset="0"/>
                <a:cs typeface="Proxima Nova Semibold"/>
              </a:rPr>
              <a:t>Establishing order</a:t>
            </a:r>
          </a:p>
          <a:p>
            <a:pPr algn="r"/>
            <a:r>
              <a:rPr lang="en-US" altLang="en-US" sz="1200">
                <a:latin typeface="Proxima Nova Semibold"/>
                <a:ea typeface="Arial" charset="0"/>
                <a:cs typeface="Proxima Nova Semibold"/>
              </a:rPr>
              <a:t>Planning things out</a:t>
            </a:r>
          </a:p>
          <a:p>
            <a:pPr algn="r"/>
            <a:r>
              <a:rPr lang="en-US" altLang="en-US" sz="1200">
                <a:latin typeface="Proxima Nova Semibold"/>
                <a:ea typeface="Arial" charset="0"/>
                <a:cs typeface="Proxima Nova Semibold"/>
              </a:rPr>
              <a:t>Getting things done</a:t>
            </a:r>
          </a:p>
          <a:p>
            <a:pPr algn="r"/>
            <a:r>
              <a:rPr lang="en-US" altLang="en-US" sz="1200">
                <a:latin typeface="Proxima Nova Semibold"/>
                <a:ea typeface="Arial" charset="0"/>
                <a:cs typeface="Proxima Nova Semibold"/>
              </a:rPr>
              <a:t>Attending to detail</a:t>
            </a:r>
          </a:p>
          <a:p>
            <a:pPr algn="r"/>
            <a:r>
              <a:rPr lang="en-US" altLang="en-US" sz="1200">
                <a:latin typeface="Proxima Nova Semibold"/>
                <a:ea typeface="Arial" charset="0"/>
                <a:cs typeface="Proxima Nova Semibold"/>
              </a:rPr>
              <a:t>Building things</a:t>
            </a:r>
          </a:p>
        </p:txBody>
      </p:sp>
      <p:sp>
        <p:nvSpPr>
          <p:cNvPr id="45" name="Text Placeholder 40"/>
          <p:cNvSpPr>
            <a:spLocks noGrp="1"/>
          </p:cNvSpPr>
          <p:nvPr>
            <p:ph type="body" sz="quarter" idx="17" hasCustomPrompt="1"/>
          </p:nvPr>
        </p:nvSpPr>
        <p:spPr>
          <a:xfrm>
            <a:off x="6038850" y="3388208"/>
            <a:ext cx="2349500" cy="2089151"/>
          </a:xfrm>
          <a:prstGeom prst="rect">
            <a:avLst/>
          </a:prstGeom>
        </p:spPr>
        <p:txBody>
          <a:bodyPr vert="horz"/>
          <a:lstStyle>
            <a:lvl1pPr marL="0" indent="0" algn="l">
              <a:lnSpc>
                <a:spcPct val="80000"/>
              </a:lnSpc>
              <a:buNone/>
              <a:defRPr sz="1067" b="0" i="0">
                <a:latin typeface="Arial Regular" charset="0"/>
                <a:ea typeface="Adelle PE Regular" charset="0"/>
                <a:cs typeface="Arial Regular" charset="0"/>
              </a:defRPr>
            </a:lvl1pPr>
            <a:lvl2pPr>
              <a:defRPr sz="1867">
                <a:latin typeface="Proxima Nova Regular"/>
                <a:cs typeface="Proxima Nova Regular"/>
              </a:defRPr>
            </a:lvl2pPr>
            <a:lvl3pPr>
              <a:defRPr sz="1867">
                <a:latin typeface="Proxima Nova Regular"/>
                <a:cs typeface="Proxima Nova Regular"/>
              </a:defRPr>
            </a:lvl3pPr>
            <a:lvl4pPr>
              <a:defRPr sz="1867">
                <a:latin typeface="Proxima Nova Regular"/>
                <a:cs typeface="Proxima Nova Regular"/>
              </a:defRPr>
            </a:lvl4pPr>
            <a:lvl5pPr>
              <a:defRPr sz="1867">
                <a:latin typeface="Proxima Nova Regular"/>
                <a:cs typeface="Proxima Nova Regular"/>
              </a:defRPr>
            </a:lvl5pPr>
          </a:lstStyle>
          <a:p>
            <a:r>
              <a:rPr lang="en-US" altLang="en-US" sz="1200">
                <a:latin typeface="Proxima Nova Semibold"/>
                <a:ea typeface="Arial" charset="0"/>
                <a:cs typeface="Proxima Nova Semibold"/>
              </a:rPr>
              <a:t>Getting groups to work </a:t>
            </a:r>
          </a:p>
          <a:p>
            <a:r>
              <a:rPr lang="en-US" altLang="en-US" sz="1200">
                <a:latin typeface="Proxima Nova Semibold"/>
                <a:ea typeface="Arial" charset="0"/>
                <a:cs typeface="Proxima Nova Semibold"/>
              </a:rPr>
              <a:t>well together</a:t>
            </a:r>
          </a:p>
          <a:p>
            <a:r>
              <a:rPr lang="en-US" altLang="en-US" sz="1200">
                <a:latin typeface="Proxima Nova Semibold"/>
                <a:ea typeface="Arial" charset="0"/>
                <a:cs typeface="Proxima Nova Semibold"/>
              </a:rPr>
              <a:t>Being part of a team</a:t>
            </a:r>
          </a:p>
          <a:p>
            <a:r>
              <a:rPr lang="en-US" altLang="en-US" sz="1200">
                <a:latin typeface="Proxima Nova Semibold"/>
                <a:ea typeface="Arial" charset="0"/>
                <a:cs typeface="Proxima Nova Semibold"/>
              </a:rPr>
              <a:t>Communication aspects</a:t>
            </a:r>
          </a:p>
          <a:p>
            <a:r>
              <a:rPr lang="en-US" altLang="en-US" sz="1200">
                <a:latin typeface="Proxima Nova Semibold"/>
                <a:ea typeface="Arial" charset="0"/>
                <a:cs typeface="Proxima Nova Semibold"/>
              </a:rPr>
              <a:t>Building relationships</a:t>
            </a:r>
          </a:p>
          <a:p>
            <a:r>
              <a:rPr lang="en-US" altLang="en-US" sz="1200">
                <a:latin typeface="Proxima Nova Semibold"/>
                <a:ea typeface="Arial" charset="0"/>
                <a:cs typeface="Proxima Nova Semibold"/>
              </a:rPr>
              <a:t>Listening and talking</a:t>
            </a:r>
          </a:p>
          <a:p>
            <a:r>
              <a:rPr lang="en-US" altLang="en-US" sz="1200">
                <a:latin typeface="Proxima Nova Semibold"/>
                <a:ea typeface="Arial" charset="0"/>
                <a:cs typeface="Proxima Nova Semibold"/>
              </a:rPr>
              <a:t>Working with people</a:t>
            </a:r>
          </a:p>
          <a:p>
            <a:r>
              <a:rPr lang="en-US" altLang="en-US" sz="1200">
                <a:latin typeface="Proxima Nova Semibold"/>
                <a:ea typeface="Arial" charset="0"/>
                <a:cs typeface="Proxima Nova Semibold"/>
              </a:rPr>
              <a:t>Persuading people</a:t>
            </a:r>
          </a:p>
          <a:p>
            <a:r>
              <a:rPr lang="en-US" altLang="en-US" sz="1200">
                <a:latin typeface="Proxima Nova Semibold"/>
                <a:ea typeface="Arial" charset="0"/>
                <a:cs typeface="Proxima Nova Semibold"/>
              </a:rPr>
              <a:t>Teaching/Training</a:t>
            </a:r>
          </a:p>
          <a:p>
            <a:r>
              <a:rPr lang="en-US" altLang="en-US" sz="1200">
                <a:latin typeface="Proxima Nova Semibold"/>
                <a:ea typeface="Arial" charset="0"/>
                <a:cs typeface="Proxima Nova Semibold"/>
              </a:rPr>
              <a:t>Expressing </a:t>
            </a:r>
          </a:p>
          <a:p>
            <a:r>
              <a:rPr lang="en-US" altLang="en-US" sz="1200">
                <a:latin typeface="Proxima Nova Semibold"/>
                <a:ea typeface="Arial" charset="0"/>
                <a:cs typeface="Proxima Nova Semibold"/>
              </a:rPr>
              <a:t>ideas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809" y="127000"/>
            <a:ext cx="9467015" cy="701187"/>
          </a:xfrm>
          <a:prstGeom prst="rect">
            <a:avLst/>
          </a:prstGeom>
        </p:spPr>
        <p:txBody>
          <a:bodyPr/>
          <a:lstStyle>
            <a:lvl1pPr algn="l">
              <a:defRPr sz="4267" b="1" i="1">
                <a:solidFill>
                  <a:schemeClr val="bg2">
                    <a:lumMod val="25000"/>
                  </a:schemeClr>
                </a:solidFill>
                <a:latin typeface="Georgia Bold Italic" charset="0"/>
                <a:ea typeface="Georgia Bold Italic" charset="0"/>
                <a:cs typeface="Georgia Bold Italic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2832488" y="6224473"/>
            <a:ext cx="6527024" cy="23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411" tIns="54705" rIns="109411" bIns="54705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en-US" sz="794" b="0" i="0">
                <a:latin typeface="Arial Regular" charset="0"/>
                <a:ea typeface="Arial Regular" charset="0"/>
                <a:cs typeface="Arial Regular" charset="0"/>
              </a:rPr>
              <a:t>The four-color, four-quadrant</a:t>
            </a:r>
            <a:r>
              <a:rPr lang="en-US" altLang="en-US" sz="794" b="0" i="0" baseline="0">
                <a:latin typeface="Arial Regular" charset="0"/>
                <a:ea typeface="Arial Regular" charset="0"/>
                <a:cs typeface="Arial Regular" charset="0"/>
              </a:rPr>
              <a:t> </a:t>
            </a:r>
            <a:r>
              <a:rPr lang="en-US" altLang="en-US" sz="794" b="0" i="0">
                <a:latin typeface="Arial Regular" charset="0"/>
                <a:ea typeface="Arial Regular" charset="0"/>
                <a:cs typeface="Arial Regular" charset="0"/>
              </a:rPr>
              <a:t>graphic and Whole Brain® are</a:t>
            </a:r>
            <a:r>
              <a:rPr lang="en-US" altLang="en-US" sz="794" b="0" i="0" baseline="0">
                <a:latin typeface="Arial Regular" charset="0"/>
                <a:ea typeface="Arial Regular" charset="0"/>
                <a:cs typeface="Arial Regular" charset="0"/>
              </a:rPr>
              <a:t> </a:t>
            </a:r>
            <a:r>
              <a:rPr lang="en-US" altLang="en-US" sz="794" b="0" i="0">
                <a:latin typeface="Arial Regular" charset="0"/>
                <a:ea typeface="Arial Regular" charset="0"/>
                <a:cs typeface="Arial Regular" charset="0"/>
              </a:rPr>
              <a:t>registered Trademarks of Herrmann Global, LLC.</a:t>
            </a:r>
            <a:endParaRPr lang="en-GB" altLang="en-US" sz="794" b="0" i="0">
              <a:latin typeface="Arial Regular" charset="0"/>
              <a:ea typeface="Arial Regular" charset="0"/>
              <a:cs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136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EFD140CB-62F3-E043-8695-9FAEA8933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1" y="298186"/>
            <a:ext cx="10591801" cy="7419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33FF1EB-76C3-9C40-B7DD-25FFCC70541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99905" y="1372124"/>
            <a:ext cx="10591995" cy="45257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BE8E978-19FA-DC42-8B5E-FB908213BD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0100" y="1145196"/>
            <a:ext cx="4876198" cy="1349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As of date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56A0A50-4380-3049-988D-84D67FE21E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0099" y="6053328"/>
            <a:ext cx="10401301" cy="457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4AFF76D-A6BE-5D43-9D6D-C6BE79D3FB5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149E8501-422D-5148-BDB0-E14F9F0A33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7914" y="6652137"/>
            <a:ext cx="7176172" cy="208251"/>
          </a:xfrm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59896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4" orient="horz" pos="816">
          <p15:clr>
            <a:srgbClr val="A4A3A4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redits &amp; Sources Back P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586318" y="685800"/>
            <a:ext cx="10996083" cy="0"/>
          </a:xfrm>
          <a:prstGeom prst="line">
            <a:avLst/>
          </a:prstGeom>
          <a:ln w="3175" cmpd="sng">
            <a:solidFill>
              <a:srgbClr val="BFBFB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0"/>
          <p:cNvSpPr>
            <a:spLocks noGrp="1"/>
          </p:cNvSpPr>
          <p:nvPr>
            <p:ph type="title" hasCustomPrompt="1"/>
          </p:nvPr>
        </p:nvSpPr>
        <p:spPr>
          <a:xfrm>
            <a:off x="462450" y="198568"/>
            <a:ext cx="3768876" cy="390072"/>
          </a:xfrm>
          <a:prstGeom prst="rect">
            <a:avLst/>
          </a:prstGeom>
        </p:spPr>
        <p:txBody>
          <a:bodyPr vert="horz"/>
          <a:lstStyle>
            <a:lvl1pPr algn="l">
              <a:defRPr sz="2133" b="1" i="1" baseline="0">
                <a:solidFill>
                  <a:srgbClr val="7A7979"/>
                </a:solidFill>
                <a:latin typeface="Georgia Bold Italic" charset="0"/>
                <a:ea typeface="Georgia Bold Italic" charset="0"/>
                <a:cs typeface="Georgia Bold Italic" charset="0"/>
              </a:defRPr>
            </a:lvl1pPr>
          </a:lstStyle>
          <a:p>
            <a:r>
              <a:rPr lang="en-US"/>
              <a:t>Back Page Option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126432" y="838200"/>
            <a:ext cx="0" cy="5181600"/>
          </a:xfrm>
          <a:prstGeom prst="line">
            <a:avLst/>
          </a:prstGeom>
          <a:ln w="3175" cmpd="sng">
            <a:solidFill>
              <a:srgbClr val="BFBFB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985664" y="838200"/>
            <a:ext cx="0" cy="5181600"/>
          </a:xfrm>
          <a:prstGeom prst="line">
            <a:avLst/>
          </a:prstGeom>
          <a:ln w="3175" cmpd="sng">
            <a:solidFill>
              <a:srgbClr val="BFBFB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917632" y="838200"/>
            <a:ext cx="0" cy="5181600"/>
          </a:xfrm>
          <a:prstGeom prst="line">
            <a:avLst/>
          </a:prstGeom>
          <a:ln w="3175" cmpd="sng">
            <a:solidFill>
              <a:srgbClr val="BFBFB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07038" y="1228365"/>
            <a:ext cx="2619988" cy="444993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None/>
              <a:defRPr sz="1600" b="0" i="0" baseline="0">
                <a:latin typeface="Arial Regular" charset="0"/>
                <a:cs typeface="Arial Regular" charset="0"/>
              </a:defRPr>
            </a:lvl1pPr>
            <a:lvl2pPr marL="609600" indent="0">
              <a:buNone/>
              <a:defRPr sz="1600">
                <a:latin typeface="Proxima Nova Light"/>
                <a:cs typeface="Proxima Nova Light"/>
              </a:defRPr>
            </a:lvl2pPr>
            <a:lvl3pPr marL="1219199" indent="0">
              <a:buNone/>
              <a:defRPr sz="1600">
                <a:latin typeface="Proxima Nova Light"/>
                <a:cs typeface="Proxima Nova Light"/>
              </a:defRPr>
            </a:lvl3pPr>
            <a:lvl4pPr marL="1828798" indent="0">
              <a:buNone/>
              <a:defRPr sz="1600">
                <a:latin typeface="Proxima Nova Light"/>
                <a:cs typeface="Proxima Nova Light"/>
              </a:defRPr>
            </a:lvl4pPr>
            <a:lvl5pPr marL="2438398" indent="0">
              <a:buNone/>
              <a:defRPr sz="1600">
                <a:latin typeface="Proxima Nova Light"/>
                <a:cs typeface="Proxima Nova Light"/>
              </a:defRPr>
            </a:lvl5pPr>
          </a:lstStyle>
          <a:p>
            <a:pPr lvl="0"/>
            <a:r>
              <a:rPr lang="en-US"/>
              <a:t>Please paste your body</a:t>
            </a:r>
          </a:p>
          <a:p>
            <a:pPr lvl="0"/>
            <a:r>
              <a:rPr lang="en-US"/>
              <a:t>text into this column.      </a:t>
            </a:r>
          </a:p>
          <a:p>
            <a:pPr lvl="0"/>
            <a:r>
              <a:rPr lang="en-US"/>
              <a:t>This box column should </a:t>
            </a:r>
          </a:p>
          <a:p>
            <a:pPr lvl="0"/>
            <a:r>
              <a:rPr lang="en-US"/>
              <a:t>contain data to support </a:t>
            </a:r>
          </a:p>
          <a:p>
            <a:pPr lvl="0"/>
            <a:r>
              <a:rPr lang="en-US"/>
              <a:t>credits and sources at the </a:t>
            </a:r>
          </a:p>
          <a:p>
            <a:pPr lvl="0"/>
            <a:r>
              <a:rPr lang="en-US"/>
              <a:t>end of your slide deck. </a:t>
            </a:r>
          </a:p>
          <a:p>
            <a:pPr lvl="0"/>
            <a:endParaRPr lang="en-US"/>
          </a:p>
          <a:p>
            <a:pPr lvl="0"/>
            <a:r>
              <a:rPr lang="en-US"/>
              <a:t>This font is called </a:t>
            </a:r>
            <a:r>
              <a:rPr lang="en-US" err="1"/>
              <a:t>Proxima</a:t>
            </a:r>
            <a:r>
              <a:rPr lang="en-US"/>
              <a:t> </a:t>
            </a:r>
          </a:p>
          <a:p>
            <a:pPr lvl="0"/>
            <a:r>
              <a:rPr lang="en-US"/>
              <a:t>Nova Light. The size of the </a:t>
            </a:r>
          </a:p>
          <a:p>
            <a:pPr lvl="0"/>
            <a:r>
              <a:rPr lang="en-US"/>
              <a:t>type in this column is set </a:t>
            </a:r>
          </a:p>
          <a:p>
            <a:pPr lvl="0"/>
            <a:r>
              <a:rPr lang="en-US"/>
              <a:t>at twelve points. The text </a:t>
            </a:r>
          </a:p>
          <a:p>
            <a:pPr lvl="0"/>
            <a:r>
              <a:rPr lang="en-US"/>
              <a:t>at this point size is very </a:t>
            </a:r>
          </a:p>
          <a:p>
            <a:pPr lvl="0"/>
            <a:r>
              <a:rPr lang="en-US"/>
              <a:t>legible and clear on any </a:t>
            </a:r>
          </a:p>
          <a:p>
            <a:pPr lvl="0"/>
            <a:r>
              <a:rPr lang="en-US"/>
              <a:t>flat screen or digital </a:t>
            </a:r>
          </a:p>
          <a:p>
            <a:pPr lvl="0"/>
            <a:r>
              <a:rPr lang="en-US"/>
              <a:t>projector.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508708" y="891114"/>
            <a:ext cx="2527300" cy="3175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67" b="0" i="0">
                <a:latin typeface="Arial Regular" charset="0"/>
                <a:cs typeface="Arial Regular" charset="0"/>
              </a:defRPr>
            </a:lvl1pPr>
          </a:lstStyle>
          <a:p>
            <a:pPr lvl="0"/>
            <a:r>
              <a:rPr lang="en-US"/>
              <a:t>Credits &amp; Sources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284105" y="1239646"/>
            <a:ext cx="2619988" cy="444993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None/>
              <a:defRPr sz="1600" b="0" i="0" baseline="0">
                <a:latin typeface="Arial Regular" charset="0"/>
                <a:cs typeface="Arial Regular" charset="0"/>
              </a:defRPr>
            </a:lvl1pPr>
            <a:lvl2pPr marL="609600" indent="0">
              <a:buNone/>
              <a:defRPr sz="1600">
                <a:latin typeface="Proxima Nova Light"/>
                <a:cs typeface="Proxima Nova Light"/>
              </a:defRPr>
            </a:lvl2pPr>
            <a:lvl3pPr marL="1219199" indent="0">
              <a:buNone/>
              <a:defRPr sz="1600">
                <a:latin typeface="Proxima Nova Light"/>
                <a:cs typeface="Proxima Nova Light"/>
              </a:defRPr>
            </a:lvl3pPr>
            <a:lvl4pPr marL="1828798" indent="0">
              <a:buNone/>
              <a:defRPr sz="1600">
                <a:latin typeface="Proxima Nova Light"/>
                <a:cs typeface="Proxima Nova Light"/>
              </a:defRPr>
            </a:lvl4pPr>
            <a:lvl5pPr marL="2438398" indent="0">
              <a:buNone/>
              <a:defRPr sz="1600">
                <a:latin typeface="Proxima Nova Light"/>
                <a:cs typeface="Proxima Nova Light"/>
              </a:defRPr>
            </a:lvl5pPr>
          </a:lstStyle>
          <a:p>
            <a:pPr lvl="0"/>
            <a:r>
              <a:rPr lang="en-US"/>
              <a:t>Please paste your body</a:t>
            </a:r>
          </a:p>
          <a:p>
            <a:pPr lvl="0"/>
            <a:r>
              <a:rPr lang="en-US"/>
              <a:t>text into this column.      </a:t>
            </a:r>
          </a:p>
          <a:p>
            <a:pPr lvl="0"/>
            <a:r>
              <a:rPr lang="en-US"/>
              <a:t>This box column should </a:t>
            </a:r>
          </a:p>
          <a:p>
            <a:pPr lvl="0"/>
            <a:r>
              <a:rPr lang="en-US"/>
              <a:t>contain data to support </a:t>
            </a:r>
          </a:p>
          <a:p>
            <a:pPr lvl="0"/>
            <a:r>
              <a:rPr lang="en-US"/>
              <a:t>credits and sources at the </a:t>
            </a:r>
          </a:p>
          <a:p>
            <a:pPr lvl="0"/>
            <a:r>
              <a:rPr lang="en-US"/>
              <a:t>end of your slide deck. </a:t>
            </a:r>
          </a:p>
          <a:p>
            <a:pPr lvl="0"/>
            <a:endParaRPr lang="en-US"/>
          </a:p>
          <a:p>
            <a:pPr lvl="0"/>
            <a:r>
              <a:rPr lang="en-US"/>
              <a:t>This font is called </a:t>
            </a:r>
            <a:r>
              <a:rPr lang="en-US" err="1"/>
              <a:t>Proxima</a:t>
            </a:r>
            <a:r>
              <a:rPr lang="en-US"/>
              <a:t> </a:t>
            </a:r>
          </a:p>
          <a:p>
            <a:pPr lvl="0"/>
            <a:r>
              <a:rPr lang="en-US"/>
              <a:t>Nova Light. The size of the </a:t>
            </a:r>
          </a:p>
          <a:p>
            <a:pPr lvl="0"/>
            <a:r>
              <a:rPr lang="en-US"/>
              <a:t>type in this column is set </a:t>
            </a:r>
          </a:p>
          <a:p>
            <a:pPr lvl="0"/>
            <a:r>
              <a:rPr lang="en-US"/>
              <a:t>at twelve points. The text </a:t>
            </a:r>
          </a:p>
          <a:p>
            <a:pPr lvl="0"/>
            <a:r>
              <a:rPr lang="en-US"/>
              <a:t>at this point size is very </a:t>
            </a:r>
          </a:p>
          <a:p>
            <a:pPr lvl="0"/>
            <a:r>
              <a:rPr lang="en-US"/>
              <a:t>legible and clear on any </a:t>
            </a:r>
          </a:p>
          <a:p>
            <a:pPr lvl="0"/>
            <a:r>
              <a:rPr lang="en-US"/>
              <a:t>flat screen or digital </a:t>
            </a:r>
          </a:p>
          <a:p>
            <a:pPr lvl="0"/>
            <a:r>
              <a:rPr lang="en-US"/>
              <a:t>projector.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285774" y="891106"/>
            <a:ext cx="2527300" cy="3175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67" b="0" i="0">
                <a:latin typeface="Arial Regular" charset="0"/>
                <a:cs typeface="Arial Regular" charset="0"/>
              </a:defRPr>
            </a:lvl1pPr>
          </a:lstStyle>
          <a:p>
            <a:pPr lvl="0"/>
            <a:r>
              <a:rPr lang="en-US"/>
              <a:t>Credits &amp; Sources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07927" y="1250942"/>
            <a:ext cx="2619988" cy="444993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None/>
              <a:defRPr sz="1600" b="0" i="0" baseline="0">
                <a:latin typeface="Arial Regular" charset="0"/>
                <a:cs typeface="Arial Regular" charset="0"/>
              </a:defRPr>
            </a:lvl1pPr>
            <a:lvl2pPr marL="609600" indent="0">
              <a:buNone/>
              <a:defRPr sz="1600">
                <a:latin typeface="Proxima Nova Light"/>
                <a:cs typeface="Proxima Nova Light"/>
              </a:defRPr>
            </a:lvl2pPr>
            <a:lvl3pPr marL="1219199" indent="0">
              <a:buNone/>
              <a:defRPr sz="1600">
                <a:latin typeface="Proxima Nova Light"/>
                <a:cs typeface="Proxima Nova Light"/>
              </a:defRPr>
            </a:lvl3pPr>
            <a:lvl4pPr marL="1828798" indent="0">
              <a:buNone/>
              <a:defRPr sz="1600">
                <a:latin typeface="Proxima Nova Light"/>
                <a:cs typeface="Proxima Nova Light"/>
              </a:defRPr>
            </a:lvl4pPr>
            <a:lvl5pPr marL="2438398" indent="0">
              <a:buNone/>
              <a:defRPr sz="1600">
                <a:latin typeface="Proxima Nova Light"/>
                <a:cs typeface="Proxima Nova Light"/>
              </a:defRPr>
            </a:lvl5pPr>
          </a:lstStyle>
          <a:p>
            <a:pPr lvl="0"/>
            <a:r>
              <a:rPr lang="en-US"/>
              <a:t>Please paste your body</a:t>
            </a:r>
          </a:p>
          <a:p>
            <a:pPr lvl="0"/>
            <a:r>
              <a:rPr lang="en-US"/>
              <a:t>text into this column.      </a:t>
            </a:r>
          </a:p>
          <a:p>
            <a:pPr lvl="0"/>
            <a:r>
              <a:rPr lang="en-US"/>
              <a:t>This box column should </a:t>
            </a:r>
          </a:p>
          <a:p>
            <a:pPr lvl="0"/>
            <a:r>
              <a:rPr lang="en-US"/>
              <a:t>contain data to support </a:t>
            </a:r>
          </a:p>
          <a:p>
            <a:pPr lvl="0"/>
            <a:r>
              <a:rPr lang="en-US"/>
              <a:t>credits and sources at the </a:t>
            </a:r>
          </a:p>
          <a:p>
            <a:pPr lvl="0"/>
            <a:r>
              <a:rPr lang="en-US"/>
              <a:t>end of your slide deck. </a:t>
            </a:r>
          </a:p>
          <a:p>
            <a:pPr lvl="0"/>
            <a:endParaRPr lang="en-US"/>
          </a:p>
          <a:p>
            <a:pPr lvl="0"/>
            <a:r>
              <a:rPr lang="en-US"/>
              <a:t>This font is called </a:t>
            </a:r>
            <a:r>
              <a:rPr lang="en-US" err="1"/>
              <a:t>Proxima</a:t>
            </a:r>
            <a:r>
              <a:rPr lang="en-US"/>
              <a:t> </a:t>
            </a:r>
          </a:p>
          <a:p>
            <a:pPr lvl="0"/>
            <a:r>
              <a:rPr lang="en-US"/>
              <a:t>Nova Light. The size of the </a:t>
            </a:r>
          </a:p>
          <a:p>
            <a:pPr lvl="0"/>
            <a:r>
              <a:rPr lang="en-US"/>
              <a:t>type in this column is set </a:t>
            </a:r>
          </a:p>
          <a:p>
            <a:pPr lvl="0"/>
            <a:r>
              <a:rPr lang="en-US"/>
              <a:t>at twelve points. The text </a:t>
            </a:r>
          </a:p>
          <a:p>
            <a:pPr lvl="0"/>
            <a:r>
              <a:rPr lang="en-US"/>
              <a:t>at this point size is very </a:t>
            </a:r>
          </a:p>
          <a:p>
            <a:pPr lvl="0"/>
            <a:r>
              <a:rPr lang="en-US"/>
              <a:t>legible and clear on any </a:t>
            </a:r>
          </a:p>
          <a:p>
            <a:pPr lvl="0"/>
            <a:r>
              <a:rPr lang="en-US"/>
              <a:t>flat screen or digital </a:t>
            </a:r>
          </a:p>
          <a:p>
            <a:pPr lvl="0"/>
            <a:r>
              <a:rPr lang="en-US"/>
              <a:t>projector.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6209597" y="902402"/>
            <a:ext cx="2527300" cy="3175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67" b="0" i="0">
                <a:latin typeface="Arial Regular" charset="0"/>
                <a:cs typeface="Arial Regular" charset="0"/>
              </a:defRPr>
            </a:lvl1pPr>
          </a:lstStyle>
          <a:p>
            <a:pPr lvl="0"/>
            <a:r>
              <a:rPr lang="en-US"/>
              <a:t>Credits &amp; Sources</a:t>
            </a:r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9086598" y="1250934"/>
            <a:ext cx="2619988" cy="444993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None/>
              <a:defRPr sz="1600" b="0" i="0" baseline="0">
                <a:latin typeface="Arial Regular" charset="0"/>
                <a:cs typeface="Arial Regular" charset="0"/>
              </a:defRPr>
            </a:lvl1pPr>
            <a:lvl2pPr marL="609600" indent="0">
              <a:buNone/>
              <a:defRPr sz="1600">
                <a:latin typeface="Proxima Nova Light"/>
                <a:cs typeface="Proxima Nova Light"/>
              </a:defRPr>
            </a:lvl2pPr>
            <a:lvl3pPr marL="1219199" indent="0">
              <a:buNone/>
              <a:defRPr sz="1600">
                <a:latin typeface="Proxima Nova Light"/>
                <a:cs typeface="Proxima Nova Light"/>
              </a:defRPr>
            </a:lvl3pPr>
            <a:lvl4pPr marL="1828798" indent="0">
              <a:buNone/>
              <a:defRPr sz="1600">
                <a:latin typeface="Proxima Nova Light"/>
                <a:cs typeface="Proxima Nova Light"/>
              </a:defRPr>
            </a:lvl4pPr>
            <a:lvl5pPr marL="2438398" indent="0">
              <a:buNone/>
              <a:defRPr sz="1600">
                <a:latin typeface="Proxima Nova Light"/>
                <a:cs typeface="Proxima Nova Light"/>
              </a:defRPr>
            </a:lvl5pPr>
          </a:lstStyle>
          <a:p>
            <a:pPr lvl="0"/>
            <a:r>
              <a:rPr lang="en-US"/>
              <a:t>Please paste your body</a:t>
            </a:r>
          </a:p>
          <a:p>
            <a:pPr lvl="0"/>
            <a:r>
              <a:rPr lang="en-US"/>
              <a:t>text into this column.      </a:t>
            </a:r>
          </a:p>
          <a:p>
            <a:pPr lvl="0"/>
            <a:r>
              <a:rPr lang="en-US"/>
              <a:t>This box column should </a:t>
            </a:r>
          </a:p>
          <a:p>
            <a:pPr lvl="0"/>
            <a:r>
              <a:rPr lang="en-US"/>
              <a:t>contain data to support </a:t>
            </a:r>
          </a:p>
          <a:p>
            <a:pPr lvl="0"/>
            <a:r>
              <a:rPr lang="en-US"/>
              <a:t>credits and sources at the </a:t>
            </a:r>
          </a:p>
          <a:p>
            <a:pPr lvl="0"/>
            <a:r>
              <a:rPr lang="en-US"/>
              <a:t>end of your slide deck. </a:t>
            </a:r>
          </a:p>
          <a:p>
            <a:pPr lvl="0"/>
            <a:endParaRPr lang="en-US"/>
          </a:p>
          <a:p>
            <a:pPr lvl="0"/>
            <a:r>
              <a:rPr lang="en-US"/>
              <a:t>This font is called </a:t>
            </a:r>
            <a:r>
              <a:rPr lang="en-US" err="1"/>
              <a:t>Proxima</a:t>
            </a:r>
            <a:r>
              <a:rPr lang="en-US"/>
              <a:t> </a:t>
            </a:r>
          </a:p>
          <a:p>
            <a:pPr lvl="0"/>
            <a:r>
              <a:rPr lang="en-US"/>
              <a:t>Nova Light. The size of the </a:t>
            </a:r>
          </a:p>
          <a:p>
            <a:pPr lvl="0"/>
            <a:r>
              <a:rPr lang="en-US"/>
              <a:t>type in this column is set </a:t>
            </a:r>
          </a:p>
          <a:p>
            <a:pPr lvl="0"/>
            <a:r>
              <a:rPr lang="en-US"/>
              <a:t>at twelve points. The text </a:t>
            </a:r>
          </a:p>
          <a:p>
            <a:pPr lvl="0"/>
            <a:r>
              <a:rPr lang="en-US"/>
              <a:t>at this point size is very </a:t>
            </a:r>
          </a:p>
          <a:p>
            <a:pPr lvl="0"/>
            <a:r>
              <a:rPr lang="en-US"/>
              <a:t>legible and clear on any </a:t>
            </a:r>
          </a:p>
          <a:p>
            <a:pPr lvl="0"/>
            <a:r>
              <a:rPr lang="en-US"/>
              <a:t>flat screen or digital </a:t>
            </a:r>
          </a:p>
          <a:p>
            <a:pPr lvl="0"/>
            <a:r>
              <a:rPr lang="en-US"/>
              <a:t>projector.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088267" y="902394"/>
            <a:ext cx="2527300" cy="3175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67" b="0" i="0">
                <a:latin typeface="Arial Regular" charset="0"/>
                <a:cs typeface="Arial Regular" charset="0"/>
              </a:defRPr>
            </a:lvl1pPr>
          </a:lstStyle>
          <a:p>
            <a:pPr lvl="0"/>
            <a:r>
              <a:rPr lang="en-US"/>
              <a:t>Credits &amp; Sources</a:t>
            </a:r>
          </a:p>
        </p:txBody>
      </p:sp>
    </p:spTree>
    <p:extLst>
      <p:ext uri="{BB962C8B-B14F-4D97-AF65-F5344CB8AC3E}">
        <p14:creationId xmlns:p14="http://schemas.microsoft.com/office/powerpoint/2010/main" val="3463228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 w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5"/>
            <a:ext cx="10972800" cy="845907"/>
          </a:xfrm>
          <a:prstGeom prst="rect">
            <a:avLst/>
          </a:prstGeom>
        </p:spPr>
        <p:txBody>
          <a:bodyPr lIns="91418" tIns="45709" rIns="91418" bIns="45709" anchor="b"/>
          <a:lstStyle>
            <a:lvl1pPr algn="l">
              <a:defRPr sz="4267" b="1" i="1">
                <a:solidFill>
                  <a:srgbClr val="414042"/>
                </a:solidFill>
                <a:effectLst/>
                <a:latin typeface="Georgia Bold Italic" charset="0"/>
                <a:cs typeface="Arial Regular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5"/>
            <a:ext cx="10972800" cy="4906963"/>
          </a:xfrm>
          <a:prstGeom prst="rect">
            <a:avLst/>
          </a:prstGeom>
        </p:spPr>
        <p:txBody>
          <a:bodyPr lIns="91418" tIns="45709" rIns="91418" bIns="45709"/>
          <a:lstStyle>
            <a:lvl1pPr>
              <a:spcBef>
                <a:spcPts val="0"/>
              </a:spcBef>
              <a:spcAft>
                <a:spcPts val="300"/>
              </a:spcAft>
              <a:defRPr sz="2400" b="0" i="0">
                <a:latin typeface="Arial Regular" charset="0"/>
                <a:cs typeface="Arial Regular" charset="0"/>
              </a:defRPr>
            </a:lvl1pPr>
            <a:lvl2pPr>
              <a:spcBef>
                <a:spcPts val="0"/>
              </a:spcBef>
              <a:spcAft>
                <a:spcPts val="300"/>
              </a:spcAft>
              <a:defRPr sz="2200" b="0" i="0">
                <a:latin typeface="Arial Regular" charset="0"/>
                <a:cs typeface="Arial Regular" charset="0"/>
              </a:defRPr>
            </a:lvl2pPr>
            <a:lvl3pPr>
              <a:spcBef>
                <a:spcPts val="0"/>
              </a:spcBef>
              <a:spcAft>
                <a:spcPts val="300"/>
              </a:spcAft>
              <a:defRPr sz="2000" b="0" i="0">
                <a:latin typeface="Arial Regular" charset="0"/>
                <a:cs typeface="Arial Regular" charset="0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8940801" y="3505200"/>
            <a:ext cx="2459789" cy="2743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510854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5"/>
            <a:ext cx="10972800" cy="845907"/>
          </a:xfrm>
          <a:prstGeom prst="rect">
            <a:avLst/>
          </a:prstGeom>
        </p:spPr>
        <p:txBody>
          <a:bodyPr lIns="91418" tIns="45709" rIns="91418" bIns="45709" anchor="b"/>
          <a:lstStyle>
            <a:lvl1pPr algn="l">
              <a:defRPr sz="4267" b="1" i="1">
                <a:solidFill>
                  <a:srgbClr val="414042"/>
                </a:solidFill>
                <a:effectLst/>
                <a:latin typeface="Georgia Bold Italic" charset="0"/>
                <a:cs typeface="Arial Regular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5"/>
            <a:ext cx="10972800" cy="4906963"/>
          </a:xfrm>
          <a:prstGeom prst="rect">
            <a:avLst/>
          </a:prstGeom>
        </p:spPr>
        <p:txBody>
          <a:bodyPr lIns="91418" tIns="45709" rIns="91418" bIns="45709"/>
          <a:lstStyle>
            <a:lvl1pPr marL="342899" indent="-342899" algn="l" rtl="0" fontAlgn="auto">
              <a:spcBef>
                <a:spcPts val="0"/>
              </a:spcBef>
              <a:spcAft>
                <a:spcPts val="0"/>
              </a:spcAft>
              <a:buFontTx/>
              <a:buNone/>
              <a:defRPr lang="en-US" sz="2200" b="0" i="0" kern="1200" dirty="0" smtClean="0">
                <a:solidFill>
                  <a:schemeClr val="tx1"/>
                </a:solidFill>
                <a:latin typeface="Arial Regular" charset="0"/>
                <a:ea typeface="+mn-ea"/>
                <a:cs typeface="Arial Regular" charset="0"/>
              </a:defRPr>
            </a:lvl1pPr>
            <a:lvl2pPr marL="342899" indent="-342899">
              <a:spcBef>
                <a:spcPts val="0"/>
              </a:spcBef>
              <a:spcAft>
                <a:spcPts val="300"/>
              </a:spcAft>
              <a:defRPr sz="2400" b="0" i="0">
                <a:latin typeface="Arial Regular" charset="0"/>
                <a:cs typeface="Arial Regular" charset="0"/>
              </a:defRPr>
            </a:lvl2pPr>
            <a:lvl3pPr>
              <a:spcBef>
                <a:spcPts val="0"/>
              </a:spcBef>
              <a:spcAft>
                <a:spcPts val="300"/>
              </a:spcAft>
              <a:defRPr sz="2000"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976778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xerc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 noChangeAspect="1"/>
          </p:cNvSpPr>
          <p:nvPr>
            <p:ph type="pic" sz="quarter" idx="10"/>
          </p:nvPr>
        </p:nvSpPr>
        <p:spPr>
          <a:xfrm>
            <a:off x="0" y="-6957"/>
            <a:ext cx="3194304" cy="18288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433380" y="990600"/>
            <a:ext cx="8636000" cy="5257800"/>
          </a:xfrm>
          <a:prstGeom prst="rect">
            <a:avLst/>
          </a:prstGeom>
        </p:spPr>
        <p:txBody>
          <a:bodyPr lIns="91418" tIns="45709" rIns="91418" bIns="45709"/>
          <a:lstStyle>
            <a:lvl1pPr marL="457200" indent="-457200">
              <a:buFont typeface="+mj-lt"/>
              <a:buAutoNum type="arabicPeriod"/>
              <a:defRPr sz="2400" b="0" i="0">
                <a:latin typeface="Arial Regular" charset="0"/>
                <a:cs typeface="Arial Regular" charset="0"/>
              </a:defRPr>
            </a:lvl1pPr>
            <a:lvl2pPr marL="914346" indent="-457200">
              <a:buFont typeface="+mj-lt"/>
              <a:buAutoNum type="alphaLcPeriod"/>
              <a:defRPr sz="2000" b="0" i="0">
                <a:latin typeface="Arial Regular" charset="0"/>
                <a:cs typeface="Arial Regular" charset="0"/>
              </a:defRPr>
            </a:lvl2pPr>
            <a:lvl3pPr>
              <a:defRPr sz="1800" b="0" i="0">
                <a:latin typeface="Arial Regular" charset="0"/>
                <a:cs typeface="Arial Regular" charset="0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402706" y="152400"/>
            <a:ext cx="8649161" cy="685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1">
                <a:solidFill>
                  <a:srgbClr val="414042"/>
                </a:solidFill>
                <a:latin typeface="Georgia Bold Italic" charset="0"/>
                <a:cs typeface="Arial Regular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483531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Walk-A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5"/>
            <a:ext cx="10972800" cy="845907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sz="4267" b="1" i="1">
                <a:solidFill>
                  <a:srgbClr val="414042"/>
                </a:solidFill>
                <a:effectLst/>
                <a:latin typeface="Georgia Bold Italic" charset="0"/>
                <a:cs typeface="Arial Regular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46846" y="1135122"/>
            <a:ext cx="5720003" cy="2482987"/>
          </a:xfrm>
          <a:prstGeom prst="rect">
            <a:avLst/>
          </a:prstGeom>
          <a:noFill/>
          <a:ln w="5715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solidFill>
                <a:schemeClr val="accent3"/>
              </a:solidFill>
              <a:latin typeface="Arial Regular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1066" y="3699338"/>
            <a:ext cx="5720003" cy="2482987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solidFill>
                <a:schemeClr val="accent1"/>
              </a:solidFill>
              <a:latin typeface="Arial Regular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38046" y="1135122"/>
            <a:ext cx="5720003" cy="2482987"/>
          </a:xfrm>
          <a:prstGeom prst="rect">
            <a:avLst/>
          </a:prstGeom>
          <a:noFill/>
          <a:ln w="571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solidFill>
                <a:schemeClr val="accent2"/>
              </a:solidFill>
              <a:latin typeface="Arial Regular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146178" y="3699338"/>
            <a:ext cx="5720003" cy="2482987"/>
          </a:xfrm>
          <a:prstGeom prst="rect">
            <a:avLst/>
          </a:prstGeom>
          <a:noFill/>
          <a:ln w="5715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solidFill>
                <a:schemeClr val="accent4"/>
              </a:solidFill>
              <a:latin typeface="Arial Regular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9118" y="1112694"/>
            <a:ext cx="751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rgbClr val="00ADEE"/>
                </a:solidFill>
                <a:latin typeface="Arial Regular" charset="0"/>
              </a:rPr>
              <a:t>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0041" y="5697905"/>
            <a:ext cx="751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rgbClr val="00B04C"/>
                </a:solidFill>
                <a:latin typeface="Arial Regular" charset="0"/>
              </a:rPr>
              <a:t>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315825" y="1104777"/>
            <a:ext cx="751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chemeClr val="accent2"/>
                </a:solidFill>
                <a:latin typeface="Arial Regular" charset="0"/>
                <a:ea typeface="Arial Regular" charset="0"/>
                <a:cs typeface="Arial Regular" charset="0"/>
              </a:rPr>
              <a:t>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297898" y="5697905"/>
            <a:ext cx="751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rgbClr val="ED1C24"/>
                </a:solidFill>
                <a:latin typeface="Arial Regular" charset="0"/>
              </a:rPr>
              <a:t>C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066925" y="6263554"/>
            <a:ext cx="8058151" cy="19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59" tIns="41029" rIns="82059" bIns="4102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700" b="0" i="0">
                <a:solidFill>
                  <a:srgbClr val="414042"/>
                </a:solidFill>
                <a:latin typeface="Arial Regular" charset="0"/>
                <a:cs typeface="Arial Regular" charset="0"/>
              </a:rPr>
              <a:t>The four-color, four-quadrant graphic and Whole Brain</a:t>
            </a:r>
            <a:r>
              <a:rPr lang="en-US" altLang="en-US" sz="700" b="0" i="0" baseline="30000">
                <a:solidFill>
                  <a:srgbClr val="414042"/>
                </a:solidFill>
                <a:latin typeface="Arial Regular" charset="0"/>
                <a:cs typeface="Arial Regular" charset="0"/>
              </a:rPr>
              <a:t>®</a:t>
            </a:r>
            <a:r>
              <a:rPr lang="en-US" altLang="en-US" sz="700" b="0" i="0">
                <a:solidFill>
                  <a:srgbClr val="414042"/>
                </a:solidFill>
                <a:latin typeface="Arial Regular" charset="0"/>
                <a:cs typeface="Arial Regular" charset="0"/>
              </a:rPr>
              <a:t> are registered trademarks of Herrmann Global, LLC. </a:t>
            </a:r>
            <a:endParaRPr lang="en-GB" altLang="en-US" sz="700" b="0" i="0">
              <a:solidFill>
                <a:srgbClr val="414042"/>
              </a:solidFill>
              <a:latin typeface="Arial Regular" charset="0"/>
              <a:cs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2109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-26894"/>
            <a:ext cx="12192000" cy="385876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>
                <a:latin typeface="Arial Regular" charset="0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63011" y="4114800"/>
            <a:ext cx="11465983" cy="838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600" b="0" i="0">
                <a:solidFill>
                  <a:srgbClr val="414042"/>
                </a:solidFill>
                <a:latin typeface="Arial Regular" charset="0"/>
                <a:cs typeface="Arial Regular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167699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ck Page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032757"/>
            <a:ext cx="12174176" cy="8252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Regular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442" y="1518353"/>
            <a:ext cx="12237367" cy="3824439"/>
            <a:chOff x="-25442" y="1518352"/>
            <a:chExt cx="12237367" cy="3824439"/>
          </a:xfrm>
        </p:grpSpPr>
        <p:sp>
          <p:nvSpPr>
            <p:cNvPr id="3" name="TextBox 2"/>
            <p:cNvSpPr txBox="1"/>
            <p:nvPr/>
          </p:nvSpPr>
          <p:spPr>
            <a:xfrm>
              <a:off x="1522363" y="4229883"/>
              <a:ext cx="9176084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b="0" i="0" baseline="30000">
                  <a:solidFill>
                    <a:schemeClr val="tx1"/>
                  </a:solidFill>
                  <a:latin typeface="Arial Regular" charset="0"/>
                  <a:cs typeface="Arial Regular" charset="0"/>
                </a:rPr>
                <a:t>Delivering transformative thinking to people everywhere</a:t>
              </a:r>
              <a:endParaRPr lang="en-US" sz="3600" b="0" i="0">
                <a:solidFill>
                  <a:schemeClr val="tx1"/>
                </a:solidFill>
                <a:latin typeface="Arial Regular" charset="0"/>
                <a:cs typeface="Arial Regular" charset="0"/>
              </a:endParaRPr>
            </a:p>
          </p:txBody>
        </p:sp>
        <p:sp>
          <p:nvSpPr>
            <p:cNvPr id="4" name="Title 1"/>
            <p:cNvSpPr txBox="1">
              <a:spLocks/>
            </p:cNvSpPr>
            <p:nvPr/>
          </p:nvSpPr>
          <p:spPr>
            <a:xfrm>
              <a:off x="7050326" y="3018055"/>
              <a:ext cx="4949701" cy="934576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533" b="0" i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Regular" charset="0"/>
                  <a:ea typeface="Arial Regular" charset="0"/>
                  <a:cs typeface="Arial Regular" charset="0"/>
                </a:rPr>
                <a:t>www.herrmannsolutions.com</a:t>
              </a:r>
              <a:endParaRPr lang="en-US" sz="2533" b="0" i="0">
                <a:solidFill>
                  <a:schemeClr val="tx1">
                    <a:lumMod val="50000"/>
                    <a:lumOff val="50000"/>
                  </a:schemeClr>
                </a:solidFill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8886" y="1518352"/>
              <a:ext cx="12203039" cy="0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-25442" y="5342791"/>
              <a:ext cx="12237364" cy="0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Placeholder 4" descr="Herrmann_Official_Logo_Up-01.png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9" r="-1152"/>
            <a:stretch/>
          </p:blipFill>
          <p:spPr>
            <a:xfrm>
              <a:off x="1030912" y="2491411"/>
              <a:ext cx="5369888" cy="1807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00533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C412D096-6CC6-45EF-A98A-60D8090C4D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8" y="6408739"/>
            <a:ext cx="21590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1"/>
            <a:ext cx="10972800" cy="845907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sz="3200" i="1">
                <a:solidFill>
                  <a:srgbClr val="414042"/>
                </a:solidFill>
                <a:effectLst/>
                <a:latin typeface="Georgia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063935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382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ior Page Right_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262" y="60435"/>
            <a:ext cx="3613297" cy="3628697"/>
          </a:xfrm>
          <a:prstGeom prst="rect">
            <a:avLst/>
          </a:prstGeom>
        </p:spPr>
        <p:txBody>
          <a:bodyPr/>
          <a:lstStyle>
            <a:lvl1pPr>
              <a:defRPr i="1">
                <a:latin typeface="Georgi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972912" y="990600"/>
            <a:ext cx="8117489" cy="5257800"/>
          </a:xfrm>
          <a:prstGeom prst="rect">
            <a:avLst/>
          </a:prstGeom>
        </p:spPr>
        <p:txBody>
          <a:bodyPr lIns="91418" tIns="45709" rIns="91418" bIns="45709"/>
          <a:lstStyle>
            <a:lvl1pPr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43026" y="152400"/>
            <a:ext cx="8129860" cy="685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i="1">
                <a:solidFill>
                  <a:srgbClr val="414042"/>
                </a:solidFill>
                <a:latin typeface="Georgia"/>
                <a:cs typeface="Arial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1376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943100"/>
            <a:ext cx="10591800" cy="3954780"/>
          </a:xfrm>
        </p:spPr>
        <p:txBody>
          <a:bodyPr>
            <a:noAutofit/>
          </a:bodyPr>
          <a:lstStyle>
            <a:lvl1pPr marL="342900" indent="-342900">
              <a:lnSpc>
                <a:spcPct val="110000"/>
              </a:lnSpc>
              <a:buClr>
                <a:schemeClr val="accent2"/>
              </a:buClr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88925">
              <a:lnSpc>
                <a:spcPct val="110000"/>
              </a:lnSpc>
              <a:buClr>
                <a:schemeClr val="accent4"/>
              </a:buClr>
              <a:defRPr sz="1800"/>
            </a:lvl2pPr>
            <a:lvl3pPr marL="859536" indent="-228600">
              <a:lnSpc>
                <a:spcPct val="110000"/>
              </a:lnSpc>
              <a:buClr>
                <a:schemeClr val="accent4"/>
              </a:buClr>
              <a:defRPr sz="1400"/>
            </a:lvl3pPr>
            <a:lvl4pPr marL="1133856" indent="-228600">
              <a:lnSpc>
                <a:spcPct val="110000"/>
              </a:lnSpc>
              <a:buClr>
                <a:schemeClr val="accent4"/>
              </a:buClr>
              <a:defRPr sz="1400"/>
            </a:lvl4pPr>
            <a:lvl5pPr marL="1353312" indent="0">
              <a:lnSpc>
                <a:spcPct val="110000"/>
              </a:lnSpc>
              <a:buClr>
                <a:schemeClr val="accent4"/>
              </a:buClr>
              <a:defRPr sz="1400"/>
            </a:lvl5pPr>
          </a:lstStyle>
          <a:p>
            <a:pPr marL="274320" lvl="0" indent="-274320" algn="l" defTabSz="914400" rtl="0" eaLnBrk="1" latinLnBrk="0" hangingPunct="1">
              <a:lnSpc>
                <a:spcPct val="110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</a:p>
          <a:p>
            <a:pPr marL="274320" lvl="1" indent="-274320" algn="l" defTabSz="914400" rtl="0" eaLnBrk="1" latinLnBrk="0" hangingPunct="1">
              <a:lnSpc>
                <a:spcPct val="110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/>
              <a:t>Second level</a:t>
            </a:r>
          </a:p>
          <a:p>
            <a:pPr marL="274320" lvl="2" indent="-274320" algn="l" defTabSz="914400" rtl="0" eaLnBrk="1" latinLnBrk="0" hangingPunct="1">
              <a:lnSpc>
                <a:spcPct val="110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/>
              <a:t>Third level</a:t>
            </a:r>
          </a:p>
          <a:p>
            <a:pPr marL="274320" lvl="3" indent="-274320" algn="l" defTabSz="914400" rtl="0" eaLnBrk="1" latinLnBrk="0" hangingPunct="1">
              <a:lnSpc>
                <a:spcPct val="110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/>
              <a:t>Fourth level</a:t>
            </a:r>
          </a:p>
          <a:p>
            <a:pPr marL="274320" lvl="4" indent="-274320" algn="l" defTabSz="914400" rtl="0" eaLnBrk="1" latinLnBrk="0" hangingPunct="1">
              <a:lnSpc>
                <a:spcPct val="110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00100" y="1371601"/>
            <a:ext cx="10591800" cy="409575"/>
          </a:xfr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58AB3AB-80F8-6E4C-895E-2CB16E8E78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0100" y="1145196"/>
            <a:ext cx="4876198" cy="1349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As of date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59FB7766-F8B6-B14C-8165-FB0F1E804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293" y="298186"/>
            <a:ext cx="10597768" cy="7419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0FDD771-BB90-4941-8ECB-546451A784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0099" y="6053328"/>
            <a:ext cx="10401301" cy="457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DF57D1A-9353-C940-B5B7-8E15FCB26D2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4116" y="6305132"/>
            <a:ext cx="4023765" cy="431800"/>
          </a:xfrm>
        </p:spPr>
        <p:txBody>
          <a:bodyPr anchor="t"/>
          <a:lstStyle>
            <a:lvl1pPr marL="0" indent="0" algn="r">
              <a:buNone/>
              <a:defRPr sz="1800" b="1">
                <a:solidFill>
                  <a:srgbClr val="054C70"/>
                </a:solidFill>
              </a:defRPr>
            </a:lvl1pPr>
            <a:lvl2pPr marL="457200" indent="0">
              <a:buNone/>
              <a:defRPr>
                <a:solidFill>
                  <a:srgbClr val="054C70"/>
                </a:solidFill>
              </a:defRPr>
            </a:lvl2pPr>
            <a:lvl3pPr marL="914400" indent="0">
              <a:buNone/>
              <a:defRPr>
                <a:solidFill>
                  <a:srgbClr val="054C70"/>
                </a:solidFill>
              </a:defRPr>
            </a:lvl3pPr>
            <a:lvl4pPr marL="1371600" indent="0">
              <a:buNone/>
              <a:defRPr>
                <a:solidFill>
                  <a:srgbClr val="054C70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rgbClr val="054C70"/>
                </a:solidFill>
              </a:defRPr>
            </a:lvl5pPr>
          </a:lstStyle>
          <a:p>
            <a:pPr lvl="0"/>
            <a:r>
              <a:rPr lang="en-US" dirty="0"/>
              <a:t>trp.meet.ps/XXXX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77C820C-155E-154C-875B-E4CE401E87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7914" y="6652137"/>
            <a:ext cx="7176172" cy="208251"/>
          </a:xfrm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“for internal use only” or other text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216327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16">
          <p15:clr>
            <a:srgbClr val="A4A3A4"/>
          </p15:clr>
        </p15:guide>
        <p15:guide id="2" orient="horz" pos="1224">
          <p15:clr>
            <a:srgbClr val="A4A3A4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3"/>
          <p:cNvSpPr txBox="1">
            <a:spLocks noGrp="1"/>
          </p:cNvSpPr>
          <p:nvPr>
            <p:ph type="title"/>
          </p:nvPr>
        </p:nvSpPr>
        <p:spPr>
          <a:xfrm>
            <a:off x="415601" y="1869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3"/>
          <p:cNvSpPr txBox="1">
            <a:spLocks noGrp="1"/>
          </p:cNvSpPr>
          <p:nvPr>
            <p:ph type="body" idx="1"/>
          </p:nvPr>
        </p:nvSpPr>
        <p:spPr>
          <a:xfrm>
            <a:off x="415601" y="14350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11" lvl="0" indent="-3429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22" lvl="1" indent="-33020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2pPr>
            <a:lvl3pPr marL="1371633" lvl="2" indent="-31750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44" lvl="3" indent="-30480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55" lvl="4" indent="-29210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Char char="○"/>
              <a:defRPr/>
            </a:lvl5pPr>
            <a:lvl6pPr marL="2743266" lvl="5" indent="-29210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Char char="■"/>
              <a:defRPr/>
            </a:lvl6pPr>
            <a:lvl7pPr marL="3200476" lvl="6" indent="-29210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Char char="●"/>
              <a:defRPr/>
            </a:lvl7pPr>
            <a:lvl8pPr marL="3657687" lvl="7" indent="-29210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Char char="○"/>
              <a:defRPr/>
            </a:lvl8pPr>
            <a:lvl9pPr marL="4114899" lvl="8" indent="-292107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cxnSp>
        <p:nvCxnSpPr>
          <p:cNvPr id="26" name="Google Shape;26;p43"/>
          <p:cNvCxnSpPr/>
          <p:nvPr/>
        </p:nvCxnSpPr>
        <p:spPr>
          <a:xfrm>
            <a:off x="11490036" y="6438653"/>
            <a:ext cx="0" cy="300800"/>
          </a:xfrm>
          <a:prstGeom prst="straightConnector1">
            <a:avLst/>
          </a:prstGeom>
          <a:noFill/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" name="Google Shape;27;p43"/>
          <p:cNvSpPr txBox="1">
            <a:spLocks noGrp="1"/>
          </p:cNvSpPr>
          <p:nvPr>
            <p:ph type="title" idx="2"/>
          </p:nvPr>
        </p:nvSpPr>
        <p:spPr>
          <a:xfrm>
            <a:off x="415601" y="6413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3"/>
          <p:cNvSpPr txBox="1"/>
          <p:nvPr/>
        </p:nvSpPr>
        <p:spPr>
          <a:xfrm>
            <a:off x="9123067" y="6319234"/>
            <a:ext cx="22804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2F302F"/>
                </a:solidFill>
                <a:latin typeface="Proxima Nova"/>
                <a:ea typeface="Proxima Nova"/>
                <a:cs typeface="Proxima Nova"/>
                <a:sym typeface="Proxima Nova"/>
              </a:rPr>
              <a:t>© 2020 Herrmann Global, LLC</a:t>
            </a:r>
            <a:endParaRPr sz="900" b="0" i="0" u="none" strike="noStrike" cap="none">
              <a:solidFill>
                <a:srgbClr val="2F302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" name="Google Shape;29;p43"/>
          <p:cNvSpPr txBox="1">
            <a:spLocks noGrp="1"/>
          </p:cNvSpPr>
          <p:nvPr>
            <p:ph type="sldNum" idx="12"/>
          </p:nvPr>
        </p:nvSpPr>
        <p:spPr>
          <a:xfrm>
            <a:off x="11296611" y="63192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755007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2 Column Agenda/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 Placeholder 2"/>
          <p:cNvSpPr>
            <a:spLocks noGrp="1"/>
          </p:cNvSpPr>
          <p:nvPr>
            <p:ph type="body" idx="10"/>
          </p:nvPr>
        </p:nvSpPr>
        <p:spPr>
          <a:xfrm>
            <a:off x="612773" y="1134599"/>
            <a:ext cx="10969627" cy="536519"/>
          </a:xfrm>
        </p:spPr>
        <p:txBody>
          <a:bodyPr anchor="t">
            <a:noAutofit/>
          </a:bodyPr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  <a:lvl2pPr marL="457211" indent="0">
              <a:buNone/>
              <a:defRPr sz="2000" b="1"/>
            </a:lvl2pPr>
            <a:lvl3pPr marL="914422" indent="0">
              <a:buNone/>
              <a:defRPr sz="1800" b="1"/>
            </a:lvl3pPr>
            <a:lvl4pPr marL="1371633" indent="0">
              <a:buNone/>
              <a:defRPr sz="1600" b="1"/>
            </a:lvl4pPr>
            <a:lvl5pPr marL="1828844" indent="0">
              <a:buNone/>
              <a:defRPr sz="1600" b="1"/>
            </a:lvl5pPr>
            <a:lvl6pPr marL="2286055" indent="0">
              <a:buNone/>
              <a:defRPr sz="1600" b="1"/>
            </a:lvl6pPr>
            <a:lvl7pPr marL="2743266" indent="0">
              <a:buNone/>
              <a:defRPr sz="1600" b="1"/>
            </a:lvl7pPr>
            <a:lvl8pPr marL="3200476" indent="0">
              <a:buNone/>
              <a:defRPr sz="1600" b="1"/>
            </a:lvl8pPr>
            <a:lvl9pPr marL="365768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1" name="Content Placeholder 2"/>
          <p:cNvSpPr>
            <a:spLocks noGrp="1"/>
          </p:cNvSpPr>
          <p:nvPr>
            <p:ph idx="11"/>
          </p:nvPr>
        </p:nvSpPr>
        <p:spPr>
          <a:xfrm>
            <a:off x="3405717" y="1778315"/>
            <a:ext cx="3950208" cy="4301809"/>
          </a:xfrm>
        </p:spPr>
        <p:txBody>
          <a:bodyPr/>
          <a:lstStyle>
            <a:lvl1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defRPr sz="1200" b="1" i="0">
                <a:solidFill>
                  <a:schemeClr val="bg2"/>
                </a:solidFill>
              </a:defRPr>
            </a:lvl1pPr>
            <a:lvl2pPr marL="0" inden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70000"/>
              <a:buFontTx/>
              <a:buNone/>
              <a:defRPr sz="1200" i="0">
                <a:solidFill>
                  <a:schemeClr val="tx2"/>
                </a:solidFill>
              </a:defRPr>
            </a:lvl2pPr>
            <a:lvl3pPr marL="171454" indent="-171454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  <a:defRPr sz="1200" i="0">
                <a:solidFill>
                  <a:schemeClr val="tx2"/>
                </a:solidFill>
              </a:defRPr>
            </a:lvl3pPr>
            <a:lvl4pPr marL="398472" indent="-227019">
              <a:lnSpc>
                <a:spcPct val="120000"/>
              </a:lnSpc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—"/>
              <a:defRPr sz="1200">
                <a:solidFill>
                  <a:schemeClr val="tx2"/>
                </a:solidFill>
              </a:defRPr>
            </a:lvl4pPr>
            <a:lvl5pPr marL="398472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7633840" y="1778315"/>
            <a:ext cx="3948560" cy="4301809"/>
          </a:xfrm>
        </p:spPr>
        <p:txBody>
          <a:bodyPr/>
          <a:lstStyle>
            <a:lvl1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defRPr sz="1200" b="1" i="0">
                <a:solidFill>
                  <a:schemeClr val="bg2"/>
                </a:solidFill>
              </a:defRPr>
            </a:lvl1pPr>
            <a:lvl2pPr marL="0" inden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70000"/>
              <a:buFontTx/>
              <a:buNone/>
              <a:defRPr sz="1200" i="0">
                <a:solidFill>
                  <a:schemeClr val="tx2"/>
                </a:solidFill>
              </a:defRPr>
            </a:lvl2pPr>
            <a:lvl3pPr marL="171454" indent="-171454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  <a:defRPr sz="1200" i="0">
                <a:solidFill>
                  <a:schemeClr val="tx2"/>
                </a:solidFill>
              </a:defRPr>
            </a:lvl3pPr>
            <a:lvl4pPr marL="398472" indent="-227019">
              <a:lnSpc>
                <a:spcPct val="120000"/>
              </a:lnSpc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—"/>
              <a:defRPr sz="1200">
                <a:solidFill>
                  <a:schemeClr val="tx2"/>
                </a:solidFill>
              </a:defRPr>
            </a:lvl4pPr>
            <a:lvl5pPr marL="398472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405718" y="6080126"/>
            <a:ext cx="8176683" cy="314325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800" i="0" smtClean="0">
                <a:solidFill>
                  <a:schemeClr val="tx2"/>
                </a:solidFill>
                <a:latin typeface="+mj-lt"/>
              </a:defRPr>
            </a:lvl1pPr>
          </a:lstStyle>
          <a:p>
            <a:pPr lvl="0">
              <a:lnSpc>
                <a:spcPct val="85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884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alk-Around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8E38A3-4067-45CE-902B-810EA5979277}"/>
              </a:ext>
            </a:extLst>
          </p:cNvPr>
          <p:cNvSpPr/>
          <p:nvPr userDrawn="1"/>
        </p:nvSpPr>
        <p:spPr>
          <a:xfrm>
            <a:off x="122767" y="403225"/>
            <a:ext cx="5943600" cy="2878138"/>
          </a:xfrm>
          <a:prstGeom prst="rect">
            <a:avLst/>
          </a:prstGeom>
          <a:noFill/>
          <a:ln w="57150">
            <a:solidFill>
              <a:srgbClr val="00ADE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>
              <a:latin typeface="Arial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62E93D-927A-4DD6-9726-BD2B8EDDF652}"/>
              </a:ext>
            </a:extLst>
          </p:cNvPr>
          <p:cNvSpPr/>
          <p:nvPr userDrawn="1"/>
        </p:nvSpPr>
        <p:spPr>
          <a:xfrm>
            <a:off x="131233" y="3335338"/>
            <a:ext cx="5943600" cy="2879725"/>
          </a:xfrm>
          <a:prstGeom prst="rect">
            <a:avLst/>
          </a:prstGeom>
          <a:noFill/>
          <a:ln w="57150">
            <a:solidFill>
              <a:srgbClr val="00B04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>
              <a:latin typeface="Arial"/>
              <a:cs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A3AC30-281E-4620-9C7A-ACC62F19CF22}"/>
              </a:ext>
            </a:extLst>
          </p:cNvPr>
          <p:cNvSpPr/>
          <p:nvPr userDrawn="1"/>
        </p:nvSpPr>
        <p:spPr>
          <a:xfrm>
            <a:off x="6138334" y="403225"/>
            <a:ext cx="5911850" cy="2878138"/>
          </a:xfrm>
          <a:prstGeom prst="rect">
            <a:avLst/>
          </a:prstGeom>
          <a:noFill/>
          <a:ln w="57150">
            <a:solidFill>
              <a:srgbClr val="FFF1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>
                <a:latin typeface="Arial"/>
                <a:cs typeface="Arial"/>
              </a:rPr>
              <a:t>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58D77E-9A17-4039-A62F-5B6CBA3D4A68}"/>
              </a:ext>
            </a:extLst>
          </p:cNvPr>
          <p:cNvSpPr/>
          <p:nvPr userDrawn="1"/>
        </p:nvSpPr>
        <p:spPr>
          <a:xfrm>
            <a:off x="6146801" y="3335338"/>
            <a:ext cx="5911850" cy="2879725"/>
          </a:xfrm>
          <a:prstGeom prst="rect">
            <a:avLst/>
          </a:prstGeom>
          <a:noFill/>
          <a:ln w="57150">
            <a:solidFill>
              <a:srgbClr val="ED1C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>
              <a:latin typeface="Arial"/>
              <a:cs typeface="Arial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124486EC-65DF-48AC-B13D-58DD69ACF02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7734" y="412751"/>
            <a:ext cx="751417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400" b="1">
                <a:solidFill>
                  <a:srgbClr val="00ADEE"/>
                </a:solidFill>
                <a:latin typeface="Arial"/>
                <a:ea typeface="+mn-ea"/>
                <a:cs typeface="Arial"/>
              </a:rPr>
              <a:t>A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70DCAFB6-FBA0-4907-928A-01202C29BD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0067" y="5778501"/>
            <a:ext cx="751417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400" b="1">
                <a:solidFill>
                  <a:srgbClr val="00B04C"/>
                </a:solidFill>
                <a:latin typeface="Arial"/>
                <a:ea typeface="+mn-ea"/>
                <a:cs typeface="Arial"/>
              </a:rPr>
              <a:t>B</a:t>
            </a: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6A52FDB5-2B82-451D-96C0-1DAC7647F4F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48534" y="404815"/>
            <a:ext cx="751417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400" b="1">
                <a:solidFill>
                  <a:srgbClr val="FFF100"/>
                </a:solidFill>
                <a:latin typeface="Arial"/>
                <a:ea typeface="+mn-ea"/>
                <a:cs typeface="Arial"/>
              </a:rPr>
              <a:t>D</a:t>
            </a: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799E727C-B3D7-4D14-82E3-08F8F6343F3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31601" y="5778501"/>
            <a:ext cx="751417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400" b="1">
                <a:solidFill>
                  <a:srgbClr val="ED1C24"/>
                </a:solidFill>
                <a:latin typeface="Arial"/>
                <a:ea typeface="+mn-ea"/>
                <a:cs typeface="Arial"/>
              </a:rPr>
              <a:t>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529BFE-866E-4618-AE1D-791A8843283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78568" y="6626225"/>
            <a:ext cx="8058151" cy="190581"/>
          </a:xfrm>
          <a:prstGeom prst="rect">
            <a:avLst/>
          </a:prstGeom>
          <a:noFill/>
          <a:ln>
            <a:noFill/>
          </a:ln>
        </p:spPr>
        <p:txBody>
          <a:bodyPr lIns="82058" tIns="41029" rIns="82058" bIns="4102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700">
                <a:solidFill>
                  <a:srgbClr val="414042"/>
                </a:solidFill>
              </a:rPr>
              <a:t>The four-color, four-quadrant graphic and Whole Brain</a:t>
            </a:r>
            <a:r>
              <a:rPr lang="en-US" altLang="en-US" sz="700" baseline="30000">
                <a:solidFill>
                  <a:srgbClr val="414042"/>
                </a:solidFill>
              </a:rPr>
              <a:t>®</a:t>
            </a:r>
            <a:r>
              <a:rPr lang="en-US" altLang="en-US" sz="700">
                <a:solidFill>
                  <a:srgbClr val="414042"/>
                </a:solidFill>
              </a:rPr>
              <a:t> are registered trademarks of Herrmann Global, LLC. </a:t>
            </a:r>
            <a:endParaRPr lang="en-GB" altLang="en-US" sz="700">
              <a:solidFill>
                <a:srgbClr val="414042"/>
              </a:solidFill>
            </a:endParaRP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EE32FFFB-FE8C-413C-BCD9-77056CAD38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8" y="6408739"/>
            <a:ext cx="21590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48935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5"/>
            <a:ext cx="10972800" cy="845907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sz="4267" b="1" i="1">
                <a:solidFill>
                  <a:srgbClr val="414042"/>
                </a:solidFill>
                <a:effectLst/>
                <a:latin typeface="Georgia Bold Italic" charset="0"/>
                <a:cs typeface="Arial Regular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0779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slideLayout" Target="../slideLayouts/slideLayout74.xml"/><Relationship Id="rId39" Type="http://schemas.openxmlformats.org/officeDocument/2006/relationships/slideLayout" Target="../slideLayouts/slideLayout87.xml"/><Relationship Id="rId21" Type="http://schemas.openxmlformats.org/officeDocument/2006/relationships/slideLayout" Target="../slideLayouts/slideLayout69.xml"/><Relationship Id="rId34" Type="http://schemas.openxmlformats.org/officeDocument/2006/relationships/slideLayout" Target="../slideLayouts/slideLayout82.xml"/><Relationship Id="rId42" Type="http://schemas.openxmlformats.org/officeDocument/2006/relationships/slideLayout" Target="../slideLayouts/slideLayout90.xml"/><Relationship Id="rId47" Type="http://schemas.openxmlformats.org/officeDocument/2006/relationships/image" Target="../media/image6.emf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7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32" Type="http://schemas.openxmlformats.org/officeDocument/2006/relationships/slideLayout" Target="../slideLayouts/slideLayout80.xml"/><Relationship Id="rId37" Type="http://schemas.openxmlformats.org/officeDocument/2006/relationships/slideLayout" Target="../slideLayouts/slideLayout85.xml"/><Relationship Id="rId40" Type="http://schemas.openxmlformats.org/officeDocument/2006/relationships/slideLayout" Target="../slideLayouts/slideLayout88.xml"/><Relationship Id="rId45" Type="http://schemas.openxmlformats.org/officeDocument/2006/relationships/slideLayout" Target="../slideLayouts/slideLayout93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28" Type="http://schemas.openxmlformats.org/officeDocument/2006/relationships/slideLayout" Target="../slideLayouts/slideLayout76.xml"/><Relationship Id="rId36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31" Type="http://schemas.openxmlformats.org/officeDocument/2006/relationships/slideLayout" Target="../slideLayouts/slideLayout79.xml"/><Relationship Id="rId44" Type="http://schemas.openxmlformats.org/officeDocument/2006/relationships/slideLayout" Target="../slideLayouts/slideLayout92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slideLayout" Target="../slideLayouts/slideLayout75.xml"/><Relationship Id="rId30" Type="http://schemas.openxmlformats.org/officeDocument/2006/relationships/slideLayout" Target="../slideLayouts/slideLayout78.xml"/><Relationship Id="rId35" Type="http://schemas.openxmlformats.org/officeDocument/2006/relationships/slideLayout" Target="../slideLayouts/slideLayout83.xml"/><Relationship Id="rId43" Type="http://schemas.openxmlformats.org/officeDocument/2006/relationships/slideLayout" Target="../slideLayouts/slideLayout91.xml"/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33" Type="http://schemas.openxmlformats.org/officeDocument/2006/relationships/slideLayout" Target="../slideLayouts/slideLayout81.xml"/><Relationship Id="rId38" Type="http://schemas.openxmlformats.org/officeDocument/2006/relationships/slideLayout" Target="../slideLayouts/slideLayout86.xml"/><Relationship Id="rId46" Type="http://schemas.openxmlformats.org/officeDocument/2006/relationships/theme" Target="../theme/theme2.xml"/><Relationship Id="rId20" Type="http://schemas.openxmlformats.org/officeDocument/2006/relationships/slideLayout" Target="../slideLayouts/slideLayout68.xml"/><Relationship Id="rId41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101" y="298186"/>
            <a:ext cx="10591800" cy="7419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1371600"/>
            <a:ext cx="10591800" cy="4876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9EB4B569-FA6D-1D4A-998E-3982AECEE90A}"/>
              </a:ext>
            </a:extLst>
          </p:cNvPr>
          <p:cNvSpPr txBox="1"/>
          <p:nvPr userDrawn="1"/>
        </p:nvSpPr>
        <p:spPr>
          <a:xfrm>
            <a:off x="11826240" y="6628376"/>
            <a:ext cx="365760" cy="22962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fld id="{8EDFB997-4523-4D25-AFCA-51DDD9577CA9}" type="slidenum">
              <a:rPr lang="en-US" sz="900" b="0" kern="1200" smtClean="0">
                <a:solidFill>
                  <a:schemeClr val="tx2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pPr algn="ctr"/>
              <a:t>‹#›</a:t>
            </a:fld>
            <a:endParaRPr lang="en-US" sz="900" b="0" kern="1200" dirty="0">
              <a:solidFill>
                <a:schemeClr val="tx2"/>
              </a:solidFill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C8943D-0871-1243-9086-BFE2403020C7}"/>
              </a:ext>
            </a:extLst>
          </p:cNvPr>
          <p:cNvSpPr txBox="1"/>
          <p:nvPr userDrawn="1"/>
        </p:nvSpPr>
        <p:spPr>
          <a:xfrm>
            <a:off x="175067" y="6689326"/>
            <a:ext cx="3176332" cy="107722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 algn="l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en-US" sz="700" kern="700" spc="100" baseline="0" dirty="0">
                <a:solidFill>
                  <a:srgbClr val="3B4B59"/>
                </a:solidFill>
              </a:rPr>
              <a:t>T. ROWE PRICE</a:t>
            </a:r>
            <a:endParaRPr lang="en-US" sz="700" b="1" kern="700" spc="100" baseline="0" dirty="0">
              <a:solidFill>
                <a:srgbClr val="3B4B59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58F819-7A02-EF41-A710-23F5D86DB3AC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314" y="6710041"/>
            <a:ext cx="1611108" cy="6629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A6A8C6E-9A99-3148-A6DF-6CC7B2D242B8}"/>
              </a:ext>
            </a:extLst>
          </p:cNvPr>
          <p:cNvCxnSpPr/>
          <p:nvPr userDrawn="1"/>
        </p:nvCxnSpPr>
        <p:spPr>
          <a:xfrm>
            <a:off x="0" y="6628377"/>
            <a:ext cx="12192000" cy="0"/>
          </a:xfrm>
          <a:prstGeom prst="line">
            <a:avLst/>
          </a:prstGeom>
          <a:ln w="95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B3B6F89-C4CA-A545-AE56-150EAEF88770}"/>
              </a:ext>
            </a:extLst>
          </p:cNvPr>
          <p:cNvCxnSpPr>
            <a:cxnSpLocks/>
          </p:cNvCxnSpPr>
          <p:nvPr userDrawn="1"/>
        </p:nvCxnSpPr>
        <p:spPr>
          <a:xfrm>
            <a:off x="11826240" y="6628376"/>
            <a:ext cx="0" cy="229624"/>
          </a:xfrm>
          <a:prstGeom prst="line">
            <a:avLst/>
          </a:prstGeom>
          <a:ln w="95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2104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  <p:sldLayoutId id="2147483694" r:id="rId32"/>
    <p:sldLayoutId id="2147483695" r:id="rId33"/>
    <p:sldLayoutId id="2147483696" r:id="rId34"/>
    <p:sldLayoutId id="2147483697" r:id="rId35"/>
    <p:sldLayoutId id="2147483698" r:id="rId36"/>
    <p:sldLayoutId id="2147483699" r:id="rId37"/>
    <p:sldLayoutId id="2147483700" r:id="rId38"/>
    <p:sldLayoutId id="2147483701" r:id="rId39"/>
    <p:sldLayoutId id="2147483702" r:id="rId40"/>
    <p:sldLayoutId id="2147483703" r:id="rId41"/>
    <p:sldLayoutId id="2147483704" r:id="rId42"/>
    <p:sldLayoutId id="2147483705" r:id="rId43"/>
    <p:sldLayoutId id="2147483706" r:id="rId44"/>
    <p:sldLayoutId id="2147483707" r:id="rId45"/>
    <p:sldLayoutId id="2147483708" r:id="rId46"/>
    <p:sldLayoutId id="2147483709" r:id="rId47"/>
    <p:sldLayoutId id="2147483757" r:id="rId4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200" b="1" kern="1200" baseline="0">
          <a:solidFill>
            <a:srgbClr val="054C70"/>
          </a:solidFill>
          <a:latin typeface="+mn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0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85750" algn="l" defTabSz="914400" rtl="0" eaLnBrk="1" latinLnBrk="0" hangingPunct="1">
        <a:lnSpc>
          <a:spcPct val="105000"/>
        </a:lnSpc>
        <a:spcBef>
          <a:spcPts val="1200"/>
        </a:spcBef>
        <a:buClr>
          <a:schemeClr val="accent4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defTabSz="914400" rtl="0" eaLnBrk="1" latinLnBrk="0" hangingPunct="1">
        <a:lnSpc>
          <a:spcPct val="105000"/>
        </a:lnSpc>
        <a:spcBef>
          <a:spcPts val="1200"/>
        </a:spcBef>
        <a:buClr>
          <a:schemeClr val="accent4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33856" indent="-228600" algn="l" defTabSz="914400" rtl="0" eaLnBrk="1" latinLnBrk="0" hangingPunct="1">
        <a:lnSpc>
          <a:spcPct val="105000"/>
        </a:lnSpc>
        <a:spcBef>
          <a:spcPts val="1200"/>
        </a:spcBef>
        <a:buClr>
          <a:schemeClr val="accent4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53312" indent="0" algn="l" defTabSz="914400" rtl="0" eaLnBrk="1" latinLnBrk="0" hangingPunct="1">
        <a:lnSpc>
          <a:spcPct val="105000"/>
        </a:lnSpc>
        <a:spcBef>
          <a:spcPts val="1200"/>
        </a:spcBef>
        <a:buClr>
          <a:schemeClr val="accent4"/>
        </a:buClr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04">
          <p15:clr>
            <a:srgbClr val="F26B43"/>
          </p15:clr>
        </p15:guide>
        <p15:guide id="4" pos="7176">
          <p15:clr>
            <a:srgbClr val="F26B43"/>
          </p15:clr>
        </p15:guide>
        <p15:guide id="5" orient="horz" pos="864">
          <p15:clr>
            <a:srgbClr val="A4A3A4"/>
          </p15:clr>
        </p15:guide>
        <p15:guide id="6" orient="horz" pos="4104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70529" y="6397843"/>
            <a:ext cx="1850943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33" b="0" i="0">
                <a:latin typeface="Arial Regular" charset="0"/>
                <a:cs typeface="Arial Regular" charset="0"/>
              </a:rPr>
              <a:t>© </a:t>
            </a:r>
            <a:r>
              <a:rPr lang="en-GB" sz="933" b="0" i="0" baseline="0">
                <a:latin typeface="Arial Regular" charset="0"/>
                <a:cs typeface="Arial Regular" charset="0"/>
              </a:rPr>
              <a:t>2017 Herrmann Global</a:t>
            </a:r>
            <a:endParaRPr lang="en-GB" sz="933" b="0" i="0">
              <a:latin typeface="Arial Regular" charset="0"/>
              <a:cs typeface="Arial Regular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60" y="6334002"/>
            <a:ext cx="1319191" cy="36708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526828" y="6349396"/>
            <a:ext cx="93654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F756008-E062-6442-8C47-4B76E5230611}" type="slidenum">
              <a:rPr lang="en-US" sz="1333" b="0" i="0" smtClean="0">
                <a:latin typeface="Arial Regular" charset="0"/>
                <a:cs typeface="Arial Regular" charset="0"/>
              </a:rPr>
              <a:pPr/>
              <a:t>‹#›</a:t>
            </a:fld>
            <a:endParaRPr lang="en-US" sz="1333" b="0" i="0">
              <a:latin typeface="Arial Regular" charset="0"/>
              <a:cs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9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  <p:sldLayoutId id="2147483737" r:id="rId27"/>
    <p:sldLayoutId id="2147483738" r:id="rId28"/>
    <p:sldLayoutId id="2147483739" r:id="rId29"/>
    <p:sldLayoutId id="2147483740" r:id="rId30"/>
    <p:sldLayoutId id="2147483741" r:id="rId31"/>
    <p:sldLayoutId id="2147483742" r:id="rId32"/>
    <p:sldLayoutId id="2147483743" r:id="rId33"/>
    <p:sldLayoutId id="2147483744" r:id="rId34"/>
    <p:sldLayoutId id="2147483745" r:id="rId35"/>
    <p:sldLayoutId id="2147483746" r:id="rId36"/>
    <p:sldLayoutId id="2147483747" r:id="rId37"/>
    <p:sldLayoutId id="2147483748" r:id="rId38"/>
    <p:sldLayoutId id="2147483749" r:id="rId39"/>
    <p:sldLayoutId id="2147483751" r:id="rId40"/>
    <p:sldLayoutId id="2147483752" r:id="rId41"/>
    <p:sldLayoutId id="2147483753" r:id="rId42"/>
    <p:sldLayoutId id="2147483754" r:id="rId43"/>
    <p:sldLayoutId id="2147483755" r:id="rId44"/>
    <p:sldLayoutId id="2147483756" r:id="rId45"/>
  </p:sldLayoutIdLst>
  <p:hf sldNum="0" hdr="0" ftr="0" dt="0"/>
  <p:txStyles>
    <p:titleStyle>
      <a:lvl1pPr algn="ctr" defTabSz="60960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609600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99" indent="-380999" algn="l" defTabSz="609600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98" indent="-304799" algn="l" defTabSz="6096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98" indent="-304799" algn="l" defTabSz="609600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96" indent="-304799" algn="l" defTabSz="609600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96" indent="-304799" algn="l" defTabSz="60960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96" indent="-304799" algn="l" defTabSz="60960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995" indent="-304799" algn="l" defTabSz="60960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594" indent="-304799" algn="l" defTabSz="60960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99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98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98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97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97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195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794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v0sOX6Alrk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6ZfnlXvLSk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g"/><Relationship Id="rId5" Type="http://schemas.openxmlformats.org/officeDocument/2006/relationships/image" Target="../media/image1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C47BB346-2A57-D067-9E71-D023030E74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612" y="6376577"/>
            <a:ext cx="1824863" cy="3277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6FA4B1-F3EF-625D-D49A-9943493E31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37" r="1916" b="9197"/>
          <a:stretch/>
        </p:blipFill>
        <p:spPr>
          <a:xfrm>
            <a:off x="4226823" y="1544183"/>
            <a:ext cx="7965177" cy="4553836"/>
          </a:xfrm>
          <a:prstGeom prst="rect">
            <a:avLst/>
          </a:prstGeom>
        </p:spPr>
      </p:pic>
      <p:sp>
        <p:nvSpPr>
          <p:cNvPr id="8" name="Text Placeholder 43">
            <a:extLst>
              <a:ext uri="{FF2B5EF4-FFF2-40B4-BE49-F238E27FC236}">
                <a16:creationId xmlns:a16="http://schemas.microsoft.com/office/drawing/2014/main" id="{98AD4CCD-3B36-11CE-952F-C0F4A1C88BDD}"/>
              </a:ext>
            </a:extLst>
          </p:cNvPr>
          <p:cNvSpPr txBox="1">
            <a:spLocks/>
          </p:cNvSpPr>
          <p:nvPr/>
        </p:nvSpPr>
        <p:spPr>
          <a:xfrm>
            <a:off x="93754" y="1593919"/>
            <a:ext cx="4133069" cy="12334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4000"/>
              </a:lnSpc>
              <a:spcBef>
                <a:spcPts val="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3600" kern="1200" cap="all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APAC AIC program</a:t>
            </a:r>
          </a:p>
          <a:p>
            <a:r>
              <a:rPr lang="en-US" sz="2600" dirty="0"/>
              <a:t>2023</a:t>
            </a:r>
          </a:p>
          <a:p>
            <a:endParaRPr lang="en-US" sz="2600" dirty="0"/>
          </a:p>
          <a:p>
            <a:r>
              <a:rPr lang="en-US" sz="2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‘Leading with influence’</a:t>
            </a:r>
          </a:p>
          <a:p>
            <a:endParaRPr lang="en-US" sz="2600" dirty="0"/>
          </a:p>
          <a:p>
            <a:r>
              <a:rPr lang="en-US" sz="2600" dirty="0"/>
              <a:t>WORKSHOP 4:</a:t>
            </a:r>
          </a:p>
          <a:p>
            <a:r>
              <a:rPr lang="en-US" sz="2600" dirty="0"/>
              <a:t>INFLUENCING WITHOUT</a:t>
            </a:r>
          </a:p>
          <a:p>
            <a:r>
              <a:rPr lang="en-US" sz="2600" dirty="0"/>
              <a:t>AUTHORITY</a:t>
            </a:r>
          </a:p>
        </p:txBody>
      </p:sp>
      <p:sp>
        <p:nvSpPr>
          <p:cNvPr id="9" name="Text Placeholder 44">
            <a:extLst>
              <a:ext uri="{FF2B5EF4-FFF2-40B4-BE49-F238E27FC236}">
                <a16:creationId xmlns:a16="http://schemas.microsoft.com/office/drawing/2014/main" id="{48F3DF49-711D-C4CD-0061-61EBF3F050A9}"/>
              </a:ext>
            </a:extLst>
          </p:cNvPr>
          <p:cNvSpPr txBox="1">
            <a:spLocks/>
          </p:cNvSpPr>
          <p:nvPr/>
        </p:nvSpPr>
        <p:spPr>
          <a:xfrm>
            <a:off x="93754" y="5553748"/>
            <a:ext cx="4011277" cy="6628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21792" indent="-28575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33856" indent="-22860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3312" indent="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Campbell Macpherson</a:t>
            </a:r>
          </a:p>
          <a:p>
            <a:r>
              <a:rPr lang="en-US" dirty="0"/>
              <a:t>Change and Strategy International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21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13" y="69295"/>
            <a:ext cx="11505431" cy="741915"/>
          </a:xfrm>
        </p:spPr>
        <p:txBody>
          <a:bodyPr/>
          <a:lstStyle/>
          <a:p>
            <a:r>
              <a:rPr lang="en-US" dirty="0"/>
              <a:t>Handout: How will you influence your key stakeholders?</a:t>
            </a:r>
          </a:p>
        </p:txBody>
      </p:sp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3B184F0-A315-B8EF-DC2D-8A6E249BC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2" y="6678685"/>
            <a:ext cx="921475" cy="165503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C4D1F418-075E-01B4-6C6D-37096ECE6B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294491"/>
              </p:ext>
            </p:extLst>
          </p:nvPr>
        </p:nvGraphicFramePr>
        <p:xfrm>
          <a:off x="444114" y="1139969"/>
          <a:ext cx="11505431" cy="5060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633">
                  <a:extLst>
                    <a:ext uri="{9D8B030D-6E8A-4147-A177-3AD203B41FA5}">
                      <a16:colId xmlns:a16="http://schemas.microsoft.com/office/drawing/2014/main" val="1255905643"/>
                    </a:ext>
                  </a:extLst>
                </a:gridCol>
                <a:gridCol w="1643633">
                  <a:extLst>
                    <a:ext uri="{9D8B030D-6E8A-4147-A177-3AD203B41FA5}">
                      <a16:colId xmlns:a16="http://schemas.microsoft.com/office/drawing/2014/main" val="1469854716"/>
                    </a:ext>
                  </a:extLst>
                </a:gridCol>
                <a:gridCol w="1643633">
                  <a:extLst>
                    <a:ext uri="{9D8B030D-6E8A-4147-A177-3AD203B41FA5}">
                      <a16:colId xmlns:a16="http://schemas.microsoft.com/office/drawing/2014/main" val="2401695162"/>
                    </a:ext>
                  </a:extLst>
                </a:gridCol>
                <a:gridCol w="1643633">
                  <a:extLst>
                    <a:ext uri="{9D8B030D-6E8A-4147-A177-3AD203B41FA5}">
                      <a16:colId xmlns:a16="http://schemas.microsoft.com/office/drawing/2014/main" val="3932241920"/>
                    </a:ext>
                  </a:extLst>
                </a:gridCol>
                <a:gridCol w="1643633">
                  <a:extLst>
                    <a:ext uri="{9D8B030D-6E8A-4147-A177-3AD203B41FA5}">
                      <a16:colId xmlns:a16="http://schemas.microsoft.com/office/drawing/2014/main" val="2757052256"/>
                    </a:ext>
                  </a:extLst>
                </a:gridCol>
                <a:gridCol w="1643633">
                  <a:extLst>
                    <a:ext uri="{9D8B030D-6E8A-4147-A177-3AD203B41FA5}">
                      <a16:colId xmlns:a16="http://schemas.microsoft.com/office/drawing/2014/main" val="2113672041"/>
                    </a:ext>
                  </a:extLst>
                </a:gridCol>
                <a:gridCol w="1643633">
                  <a:extLst>
                    <a:ext uri="{9D8B030D-6E8A-4147-A177-3AD203B41FA5}">
                      <a16:colId xmlns:a16="http://schemas.microsoft.com/office/drawing/2014/main" val="1343550968"/>
                    </a:ext>
                  </a:extLst>
                </a:gridCol>
              </a:tblGrid>
              <a:tr h="1012138">
                <a:tc>
                  <a:txBody>
                    <a:bodyPr/>
                    <a:lstStyle/>
                    <a:p>
                      <a:r>
                        <a:rPr lang="en-GB" sz="1600" dirty="0"/>
                        <a:t>Stakeholder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Reciprocity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Scarcity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Authority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Consistency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Liking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Consensus / Social Proof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5853237"/>
                  </a:ext>
                </a:extLst>
              </a:tr>
              <a:tr h="101213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175365"/>
                  </a:ext>
                </a:extLst>
              </a:tr>
              <a:tr h="101213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063114"/>
                  </a:ext>
                </a:extLst>
              </a:tr>
              <a:tr h="101213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694890"/>
                  </a:ext>
                </a:extLst>
              </a:tr>
              <a:tr h="101213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9581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009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3B184F0-A315-B8EF-DC2D-8A6E249BC1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2" y="6678685"/>
            <a:ext cx="921475" cy="1655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36FD62-0FC2-1620-0D90-03060CD66092}"/>
              </a:ext>
            </a:extLst>
          </p:cNvPr>
          <p:cNvSpPr txBox="1"/>
          <p:nvPr/>
        </p:nvSpPr>
        <p:spPr>
          <a:xfrm>
            <a:off x="162761" y="2919542"/>
            <a:ext cx="1835727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sz="1400" b="1" i="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Reciprocity</a:t>
            </a:r>
            <a:endParaRPr lang="en-GB" sz="1300" b="1" i="0" dirty="0">
              <a:solidFill>
                <a:srgbClr val="333333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Aft>
                <a:spcPts val="600"/>
              </a:spcAft>
            </a:pPr>
            <a:endParaRPr lang="en-GB" sz="1300" b="1" i="0" dirty="0">
              <a:solidFill>
                <a:srgbClr val="333333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Aft>
                <a:spcPts val="600"/>
              </a:spcAft>
            </a:pPr>
            <a:r>
              <a:rPr lang="en-GB" sz="1200" b="1" i="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Key points</a:t>
            </a:r>
          </a:p>
          <a:p>
            <a:pPr algn="l">
              <a:spcAft>
                <a:spcPts val="600"/>
              </a:spcAft>
            </a:pPr>
            <a:r>
              <a:rPr lang="en-GB" sz="1200" b="1" i="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People are obliged to give back to others the form of behaviour that they have received.</a:t>
            </a:r>
          </a:p>
          <a:p>
            <a:pPr algn="l">
              <a:spcAft>
                <a:spcPts val="600"/>
              </a:spcAft>
            </a:pPr>
            <a:r>
              <a:rPr lang="en-GB" sz="1200" b="0" i="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Those that give first benefit the most in the long-term.</a:t>
            </a:r>
          </a:p>
          <a:p>
            <a:pPr algn="l">
              <a:spcAft>
                <a:spcPts val="600"/>
              </a:spcAft>
            </a:pPr>
            <a:r>
              <a:rPr lang="en-GB" sz="1200" b="0" i="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It's important to move from a space of 'who can help me?' to 'who can I help first?'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9F203C-569E-72B7-4990-4C9F91251347}"/>
              </a:ext>
            </a:extLst>
          </p:cNvPr>
          <p:cNvSpPr txBox="1"/>
          <p:nvPr/>
        </p:nvSpPr>
        <p:spPr>
          <a:xfrm>
            <a:off x="2080968" y="2893227"/>
            <a:ext cx="1950140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sz="1400" b="1" i="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Scarcity</a:t>
            </a:r>
            <a:endParaRPr lang="en-GB" sz="1300" b="1" i="0" dirty="0">
              <a:solidFill>
                <a:srgbClr val="333333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Aft>
                <a:spcPts val="600"/>
              </a:spcAft>
            </a:pPr>
            <a:endParaRPr lang="en-GB" sz="1300" b="1" i="0" dirty="0">
              <a:solidFill>
                <a:srgbClr val="333333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Aft>
                <a:spcPts val="600"/>
              </a:spcAft>
            </a:pPr>
            <a:r>
              <a:rPr lang="en-GB" sz="1200" b="1" i="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Key points</a:t>
            </a:r>
          </a:p>
          <a:p>
            <a:pPr algn="l">
              <a:spcAft>
                <a:spcPts val="600"/>
              </a:spcAft>
            </a:pPr>
            <a:r>
              <a:rPr lang="en-GB" sz="1200" b="1" i="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People are more motivated by loss than gain in exactly the same situation.</a:t>
            </a:r>
          </a:p>
          <a:p>
            <a:pPr algn="l">
              <a:spcAft>
                <a:spcPts val="600"/>
              </a:spcAft>
            </a:pPr>
            <a:r>
              <a:rPr lang="en-GB" sz="1200" b="0" i="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Leaders can use both 'loss' and 'gain' tactics to influence and persuade people.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0B7706-E21E-7FDF-363D-A78D749EA9C5}"/>
              </a:ext>
            </a:extLst>
          </p:cNvPr>
          <p:cNvSpPr txBox="1"/>
          <p:nvPr/>
        </p:nvSpPr>
        <p:spPr>
          <a:xfrm>
            <a:off x="4137085" y="2904087"/>
            <a:ext cx="2076679" cy="2908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sz="1400" b="1" i="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Authority</a:t>
            </a:r>
            <a:endParaRPr lang="en-GB" sz="1300" b="1" i="0" dirty="0">
              <a:solidFill>
                <a:srgbClr val="333333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Aft>
                <a:spcPts val="600"/>
              </a:spcAft>
            </a:pPr>
            <a:endParaRPr lang="en-GB" sz="1300" b="1" i="0" dirty="0">
              <a:solidFill>
                <a:srgbClr val="333333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Aft>
                <a:spcPts val="600"/>
              </a:spcAft>
            </a:pPr>
            <a:r>
              <a:rPr lang="en-GB" sz="1200" b="1" i="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Key points</a:t>
            </a:r>
          </a:p>
          <a:p>
            <a:pPr algn="l">
              <a:spcAft>
                <a:spcPts val="600"/>
              </a:spcAft>
            </a:pPr>
            <a:r>
              <a:rPr lang="en-GB" sz="1200" b="1" i="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Don’t speak too soon – ask people for their views.</a:t>
            </a:r>
          </a:p>
          <a:p>
            <a:pPr algn="l">
              <a:spcAft>
                <a:spcPts val="600"/>
              </a:spcAft>
            </a:pPr>
            <a:r>
              <a:rPr lang="en-GB" sz="1200" b="0" i="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Admit small mistakes before making their case on a particular matter has a powerful effect of gaining people's attention.</a:t>
            </a:r>
          </a:p>
          <a:p>
            <a:pPr algn="l">
              <a:spcAft>
                <a:spcPts val="600"/>
              </a:spcAft>
            </a:pPr>
            <a:r>
              <a:rPr lang="en-GB" sz="1200" b="0" i="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There is strength in small weaknesses.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627FDA-F9F0-F512-C70D-BAFE3BF09815}"/>
              </a:ext>
            </a:extLst>
          </p:cNvPr>
          <p:cNvSpPr txBox="1"/>
          <p:nvPr/>
        </p:nvSpPr>
        <p:spPr>
          <a:xfrm>
            <a:off x="6146638" y="2904087"/>
            <a:ext cx="1870363" cy="2200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sz="1400" b="1" i="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Consistency</a:t>
            </a:r>
            <a:endParaRPr lang="en-GB" sz="1300" b="1" i="0" dirty="0">
              <a:solidFill>
                <a:srgbClr val="333333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Aft>
                <a:spcPts val="600"/>
              </a:spcAft>
            </a:pPr>
            <a:endParaRPr lang="en-GB" sz="1300" b="1" i="0" dirty="0">
              <a:solidFill>
                <a:srgbClr val="333333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Aft>
                <a:spcPts val="600"/>
              </a:spcAft>
            </a:pPr>
            <a:r>
              <a:rPr lang="en-GB" sz="1200" b="1" i="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Key points</a:t>
            </a:r>
          </a:p>
          <a:p>
            <a:pPr algn="l"/>
            <a:r>
              <a:rPr lang="en-GB" sz="1200" b="0" i="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Leaders that want to spark consistency in their team should encourage their people to make small, voluntary, </a:t>
            </a:r>
            <a:r>
              <a:rPr lang="en-GB" sz="1200" b="1" i="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public commitments </a:t>
            </a:r>
            <a:r>
              <a:rPr lang="en-GB" sz="1200" b="0" i="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so that they follow through.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DF276A-746D-9EC2-C68C-67028E55ED17}"/>
              </a:ext>
            </a:extLst>
          </p:cNvPr>
          <p:cNvSpPr txBox="1"/>
          <p:nvPr/>
        </p:nvSpPr>
        <p:spPr>
          <a:xfrm>
            <a:off x="8156191" y="2919542"/>
            <a:ext cx="1954841" cy="2908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sz="1400" b="1" i="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Liking</a:t>
            </a:r>
            <a:endParaRPr lang="en-GB" sz="1300" b="1" i="0" dirty="0">
              <a:solidFill>
                <a:srgbClr val="333333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Aft>
                <a:spcPts val="600"/>
              </a:spcAft>
            </a:pPr>
            <a:endParaRPr lang="en-GB" sz="1300" b="1" i="0" dirty="0">
              <a:solidFill>
                <a:srgbClr val="333333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Aft>
                <a:spcPts val="600"/>
              </a:spcAft>
            </a:pPr>
            <a:r>
              <a:rPr lang="en-GB" sz="1200" b="1" i="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Key points</a:t>
            </a:r>
          </a:p>
          <a:p>
            <a:pPr algn="l">
              <a:spcAft>
                <a:spcPts val="600"/>
              </a:spcAft>
            </a:pPr>
            <a:r>
              <a:rPr lang="en-GB" sz="1200" b="1" i="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People prefer to say yes to people they like. </a:t>
            </a:r>
          </a:p>
          <a:p>
            <a:pPr algn="l">
              <a:spcAft>
                <a:spcPts val="600"/>
              </a:spcAft>
            </a:pPr>
            <a:r>
              <a:rPr lang="en-GB" sz="1200" b="0" i="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What do you like about  the person you are interacting with? </a:t>
            </a:r>
          </a:p>
          <a:p>
            <a:pPr algn="l">
              <a:spcAft>
                <a:spcPts val="600"/>
              </a:spcAft>
            </a:pPr>
            <a:r>
              <a:rPr lang="en-GB" sz="1200" b="0" i="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We like people who: share similarities with us that are uncommon, pay us compliments, make cooperative efforts.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F20B06-3DF3-ABB9-175B-7F09D6705CBA}"/>
              </a:ext>
            </a:extLst>
          </p:cNvPr>
          <p:cNvSpPr txBox="1"/>
          <p:nvPr/>
        </p:nvSpPr>
        <p:spPr>
          <a:xfrm>
            <a:off x="10181638" y="2904086"/>
            <a:ext cx="1954841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sz="1400" b="1" i="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Consensus</a:t>
            </a:r>
          </a:p>
          <a:p>
            <a:pPr algn="l">
              <a:spcAft>
                <a:spcPts val="600"/>
              </a:spcAft>
            </a:pPr>
            <a:endParaRPr lang="en-GB" sz="1400" b="1" i="0" dirty="0">
              <a:solidFill>
                <a:srgbClr val="333333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Aft>
                <a:spcPts val="600"/>
              </a:spcAft>
            </a:pPr>
            <a:r>
              <a:rPr lang="en-GB" sz="1200" b="1" i="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Key points</a:t>
            </a:r>
          </a:p>
          <a:p>
            <a:pPr algn="l">
              <a:spcAft>
                <a:spcPts val="600"/>
              </a:spcAft>
            </a:pPr>
            <a:r>
              <a:rPr lang="en-GB" sz="1200" b="1" i="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Seeking the approval of others is a basic human need.</a:t>
            </a:r>
          </a:p>
          <a:p>
            <a:pPr algn="l">
              <a:spcAft>
                <a:spcPts val="600"/>
              </a:spcAft>
            </a:pPr>
            <a:r>
              <a:rPr lang="en-GB" sz="1200" b="0" i="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Behaviour can be influenced </a:t>
            </a:r>
            <a:r>
              <a:rPr lang="en-GB" sz="1200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by p</a:t>
            </a:r>
            <a:r>
              <a:rPr lang="en-GB" sz="1200" b="0" i="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ointing out desirable behaviour of others you want others to adopt.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2AB057-8AC0-AA79-3C10-9688EF081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2740" y="481729"/>
            <a:ext cx="2065146" cy="20575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04D6AD5-21FF-C952-B2DD-B94FFA80B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779" y="274291"/>
            <a:ext cx="10591801" cy="741915"/>
          </a:xfrm>
        </p:spPr>
        <p:txBody>
          <a:bodyPr/>
          <a:lstStyle/>
          <a:p>
            <a:r>
              <a:rPr lang="en-GB" dirty="0"/>
              <a:t>Handout: Summary Sheet</a:t>
            </a:r>
          </a:p>
        </p:txBody>
      </p:sp>
    </p:spTree>
    <p:extLst>
      <p:ext uri="{BB962C8B-B14F-4D97-AF65-F5344CB8AC3E}">
        <p14:creationId xmlns:p14="http://schemas.microsoft.com/office/powerpoint/2010/main" val="177095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14" y="0"/>
            <a:ext cx="10591801" cy="741915"/>
          </a:xfrm>
        </p:spPr>
        <p:txBody>
          <a:bodyPr/>
          <a:lstStyle/>
          <a:p>
            <a:r>
              <a:rPr lang="en-US" dirty="0"/>
              <a:t>Influence: the psychology of persuasion</a:t>
            </a:r>
          </a:p>
        </p:txBody>
      </p:sp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3B184F0-A315-B8EF-DC2D-8A6E249BC1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2" y="6678685"/>
            <a:ext cx="921475" cy="165503"/>
          </a:xfrm>
          <a:prstGeom prst="rect">
            <a:avLst/>
          </a:prstGeom>
        </p:spPr>
      </p:pic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91D10924-E688-F488-1CA2-246C3F0D74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208"/>
          <a:stretch/>
        </p:blipFill>
        <p:spPr>
          <a:xfrm>
            <a:off x="956545" y="997526"/>
            <a:ext cx="10278909" cy="52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3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14" y="0"/>
            <a:ext cx="10591801" cy="741915"/>
          </a:xfrm>
        </p:spPr>
        <p:txBody>
          <a:bodyPr/>
          <a:lstStyle/>
          <a:p>
            <a:r>
              <a:rPr lang="en-US" dirty="0"/>
              <a:t>Influence: the psychology of persuasion</a:t>
            </a:r>
          </a:p>
        </p:txBody>
      </p:sp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3B184F0-A315-B8EF-DC2D-8A6E249BC1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2" y="6678685"/>
            <a:ext cx="921475" cy="165503"/>
          </a:xfrm>
          <a:prstGeom prst="rect">
            <a:avLst/>
          </a:prstGeom>
        </p:spPr>
      </p:pic>
      <p:pic>
        <p:nvPicPr>
          <p:cNvPr id="7" name="Picture 2" descr="Robert Cialdini Keynote Speakers Bureau &amp; Speaking Fee">
            <a:extLst>
              <a:ext uri="{FF2B5EF4-FFF2-40B4-BE49-F238E27FC236}">
                <a16:creationId xmlns:a16="http://schemas.microsoft.com/office/drawing/2014/main" id="{92ACF098-A543-5CE8-C67A-E7EBF0D909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0" r="15373"/>
          <a:stretch/>
        </p:blipFill>
        <p:spPr bwMode="auto">
          <a:xfrm>
            <a:off x="800100" y="2692217"/>
            <a:ext cx="3835578" cy="252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4DBD7A-A69D-7F00-5643-7DD0C330109D}"/>
              </a:ext>
            </a:extLst>
          </p:cNvPr>
          <p:cNvSpPr txBox="1"/>
          <p:nvPr/>
        </p:nvSpPr>
        <p:spPr>
          <a:xfrm>
            <a:off x="697312" y="1585399"/>
            <a:ext cx="559140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1000"/>
              </a:spcAft>
              <a:buClr>
                <a:schemeClr val="accent2"/>
              </a:buClr>
            </a:pPr>
            <a:r>
              <a:rPr lang="en-GB" sz="2000" dirty="0" err="1"/>
              <a:t>Caldiani</a:t>
            </a:r>
            <a:r>
              <a:rPr lang="en-GB" sz="2000" dirty="0"/>
              <a:t> has since defined a seventh ‘shortcut’ 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B47705-F214-9083-2DE3-A12166AEFFF7}"/>
              </a:ext>
            </a:extLst>
          </p:cNvPr>
          <p:cNvSpPr txBox="1"/>
          <p:nvPr/>
        </p:nvSpPr>
        <p:spPr>
          <a:xfrm>
            <a:off x="6677094" y="3243160"/>
            <a:ext cx="5033999" cy="11746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1000"/>
              </a:spcAft>
              <a:buClr>
                <a:schemeClr val="accent2"/>
              </a:buClr>
            </a:pPr>
            <a:r>
              <a:rPr lang="en-GB" sz="4800" b="1" dirty="0"/>
              <a:t>Unity</a:t>
            </a:r>
          </a:p>
          <a:p>
            <a:pPr algn="l">
              <a:spcAft>
                <a:spcPts val="1000"/>
              </a:spcAft>
              <a:buClr>
                <a:schemeClr val="accent2"/>
              </a:buClr>
            </a:pPr>
            <a:r>
              <a:rPr lang="en-GB" sz="2000" dirty="0"/>
              <a:t>Being valued as part of a team or group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88955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6EBC40E4-216D-C44E-B5E7-6B0D3C763C82}"/>
              </a:ext>
            </a:extLst>
          </p:cNvPr>
          <p:cNvSpPr txBox="1">
            <a:spLocks/>
          </p:cNvSpPr>
          <p:nvPr/>
        </p:nvSpPr>
        <p:spPr>
          <a:xfrm>
            <a:off x="990600" y="1371599"/>
            <a:ext cx="10287000" cy="48837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4320" indent="-274320" algn="l" defTabSz="9144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8575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33856" indent="-22860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3312" indent="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Clr>
                <a:srgbClr val="05C3D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3B184F0-A315-B8EF-DC2D-8A6E249BC1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2" y="6678685"/>
            <a:ext cx="921475" cy="165503"/>
          </a:xfrm>
          <a:prstGeom prst="rect">
            <a:avLst/>
          </a:prstGeom>
        </p:spPr>
      </p:pic>
      <p:pic>
        <p:nvPicPr>
          <p:cNvPr id="5" name="Picture Placeholder 3">
            <a:extLst>
              <a:ext uri="{FF2B5EF4-FFF2-40B4-BE49-F238E27FC236}">
                <a16:creationId xmlns:a16="http://schemas.microsoft.com/office/drawing/2014/main" id="{282719F7-6985-CA20-49F2-83984D72C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" r="6019"/>
          <a:stretch>
            <a:fillRect/>
          </a:stretch>
        </p:blipFill>
        <p:spPr>
          <a:xfrm>
            <a:off x="6325222" y="-12700"/>
            <a:ext cx="5866777" cy="6626151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4DCF84C-0FF2-796E-32EA-D065FBAA74D7}"/>
              </a:ext>
            </a:extLst>
          </p:cNvPr>
          <p:cNvSpPr txBox="1">
            <a:spLocks/>
          </p:cNvSpPr>
          <p:nvPr/>
        </p:nvSpPr>
        <p:spPr>
          <a:xfrm>
            <a:off x="1047750" y="1560269"/>
            <a:ext cx="4763593" cy="2689862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8575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33856" indent="-22860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3312" indent="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600" b="1" dirty="0">
                <a:solidFill>
                  <a:srgbClr val="054C70"/>
                </a:solidFill>
              </a:rPr>
              <a:t>Break</a:t>
            </a:r>
            <a:endParaRPr lang="en-GB" b="1" dirty="0">
              <a:solidFill>
                <a:srgbClr val="054C70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054C7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349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08" y="2687085"/>
            <a:ext cx="10591801" cy="741915"/>
          </a:xfrm>
        </p:spPr>
        <p:txBody>
          <a:bodyPr/>
          <a:lstStyle/>
          <a:p>
            <a:pPr algn="ctr"/>
            <a:r>
              <a:rPr lang="en-US" dirty="0"/>
              <a:t>Leading without authority</a:t>
            </a:r>
          </a:p>
        </p:txBody>
      </p:sp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3B184F0-A315-B8EF-DC2D-8A6E249BC1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2" y="6678685"/>
            <a:ext cx="921475" cy="16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4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3B184F0-A315-B8EF-DC2D-8A6E249BC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2" y="6678685"/>
            <a:ext cx="921475" cy="1655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4FE7218-E538-A0CC-C17D-3A409420BD55}"/>
              </a:ext>
            </a:extLst>
          </p:cNvPr>
          <p:cNvSpPr/>
          <p:nvPr/>
        </p:nvSpPr>
        <p:spPr>
          <a:xfrm>
            <a:off x="350484" y="1295400"/>
            <a:ext cx="7417795" cy="442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2400" i="1" dirty="0"/>
              <a:t>“You can’t achieve your objectives without getting help from others who you do not control.” </a:t>
            </a:r>
          </a:p>
          <a:p>
            <a:pPr algn="ctr">
              <a:spcAft>
                <a:spcPts val="600"/>
              </a:spcAft>
            </a:pPr>
            <a:endParaRPr lang="en-US" sz="1200" i="1" dirty="0"/>
          </a:p>
          <a:p>
            <a:pPr algn="ctr">
              <a:spcAft>
                <a:spcPts val="600"/>
              </a:spcAft>
            </a:pPr>
            <a:r>
              <a:rPr lang="en-GB" dirty="0"/>
              <a:t>Allan R Cohen – Author, ‘Influence without Authority’</a:t>
            </a:r>
          </a:p>
          <a:p>
            <a:pPr algn="ctr">
              <a:spcAft>
                <a:spcPts val="600"/>
              </a:spcAft>
            </a:pPr>
            <a:endParaRPr lang="en-US" sz="2400" i="1" dirty="0"/>
          </a:p>
          <a:p>
            <a:pPr algn="ctr">
              <a:spcAft>
                <a:spcPts val="600"/>
              </a:spcAft>
            </a:pPr>
            <a:endParaRPr lang="en-US" sz="2400" i="1" dirty="0"/>
          </a:p>
          <a:p>
            <a:pPr algn="ctr">
              <a:spcAft>
                <a:spcPts val="600"/>
              </a:spcAft>
            </a:pPr>
            <a:r>
              <a:rPr lang="en-US" sz="2400" i="1" dirty="0"/>
              <a:t>“You do not have to control more.</a:t>
            </a:r>
          </a:p>
          <a:p>
            <a:pPr algn="ctr">
              <a:spcAft>
                <a:spcPts val="600"/>
              </a:spcAft>
            </a:pPr>
            <a:r>
              <a:rPr lang="en-US" sz="2400" i="1" dirty="0"/>
              <a:t>You have to influence more.</a:t>
            </a:r>
          </a:p>
          <a:p>
            <a:pPr algn="ctr">
              <a:spcAft>
                <a:spcPts val="600"/>
              </a:spcAft>
            </a:pPr>
            <a:r>
              <a:rPr lang="en-US" sz="2400" i="1" dirty="0"/>
              <a:t>You have to co-create more.” </a:t>
            </a:r>
          </a:p>
          <a:p>
            <a:pPr algn="ctr">
              <a:spcAft>
                <a:spcPts val="600"/>
              </a:spcAft>
            </a:pPr>
            <a:endParaRPr lang="en-US" sz="1100" i="1" dirty="0"/>
          </a:p>
          <a:p>
            <a:pPr algn="ctr">
              <a:spcAft>
                <a:spcPts val="600"/>
              </a:spcAft>
            </a:pPr>
            <a:r>
              <a:rPr lang="en-GB" dirty="0"/>
              <a:t>Keith </a:t>
            </a:r>
            <a:r>
              <a:rPr lang="en-GB" dirty="0" err="1"/>
              <a:t>Ferazzi</a:t>
            </a:r>
            <a:r>
              <a:rPr lang="en-GB" dirty="0"/>
              <a:t> – Author, ‘Leading without Authority’</a:t>
            </a:r>
          </a:p>
        </p:txBody>
      </p:sp>
      <p:pic>
        <p:nvPicPr>
          <p:cNvPr id="2" name="Picture 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D1895ED-C7B4-A6BE-19A5-0DABD4DDCF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3" t="6727" r="35515" b="9091"/>
          <a:stretch/>
        </p:blipFill>
        <p:spPr>
          <a:xfrm>
            <a:off x="7824267" y="1371600"/>
            <a:ext cx="1191058" cy="17179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5C1A16-4E50-A43D-D439-D7B114BF7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1746" y="3768458"/>
            <a:ext cx="1056100" cy="1595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998BFB-D78A-6A7E-0260-0EF926867B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955" y="3768458"/>
            <a:ext cx="2724843" cy="15633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77FAFF-9830-A66C-D01D-135E6B6D51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5955" y="1446747"/>
            <a:ext cx="2739118" cy="156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4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148" y="13812"/>
            <a:ext cx="11767703" cy="741915"/>
          </a:xfrm>
        </p:spPr>
        <p:txBody>
          <a:bodyPr/>
          <a:lstStyle/>
          <a:p>
            <a:r>
              <a:rPr lang="en-US" dirty="0"/>
              <a:t>The best part of the blue book is the opening paragraph</a:t>
            </a:r>
          </a:p>
        </p:txBody>
      </p:sp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3B184F0-A315-B8EF-DC2D-8A6E249BC1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2" y="6678685"/>
            <a:ext cx="921475" cy="1655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55174B-554F-0A19-43AA-9470F4C8B839}"/>
              </a:ext>
            </a:extLst>
          </p:cNvPr>
          <p:cNvSpPr txBox="1"/>
          <p:nvPr/>
        </p:nvSpPr>
        <p:spPr>
          <a:xfrm>
            <a:off x="423710" y="1330990"/>
            <a:ext cx="9075525" cy="34512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Aft>
                <a:spcPts val="1800"/>
              </a:spcAft>
              <a:buClr>
                <a:schemeClr val="accent2"/>
              </a:buClr>
            </a:pPr>
            <a:r>
              <a:rPr lang="en-GB" sz="2200" i="1" dirty="0"/>
              <a:t>“Influence is one of the hottest topics with all my clients.</a:t>
            </a:r>
          </a:p>
          <a:p>
            <a:pPr>
              <a:lnSpc>
                <a:spcPct val="120000"/>
              </a:lnSpc>
              <a:spcAft>
                <a:spcPts val="1800"/>
              </a:spcAft>
              <a:buClr>
                <a:schemeClr val="accent2"/>
              </a:buClr>
            </a:pPr>
            <a:r>
              <a:rPr lang="en-GB" sz="2200" i="1" dirty="0"/>
              <a:t>So much work today is cross team, cross function, project-oriented</a:t>
            </a:r>
            <a:br>
              <a:rPr lang="en-GB" sz="2200" i="1" dirty="0"/>
            </a:br>
            <a:r>
              <a:rPr lang="en-GB" sz="2200" i="1" dirty="0"/>
              <a:t>where the person accountable rarely has formal authority.</a:t>
            </a:r>
          </a:p>
          <a:p>
            <a:pPr>
              <a:lnSpc>
                <a:spcPct val="120000"/>
              </a:lnSpc>
              <a:spcAft>
                <a:spcPts val="2400"/>
              </a:spcAft>
              <a:buClr>
                <a:schemeClr val="accent2"/>
              </a:buClr>
            </a:pPr>
            <a:r>
              <a:rPr lang="en-GB" sz="2200" i="1" dirty="0"/>
              <a:t>If you do, and you use your formal authority, it doesn’t tend to go well.”</a:t>
            </a:r>
          </a:p>
          <a:p>
            <a:pPr>
              <a:lnSpc>
                <a:spcPct val="120000"/>
              </a:lnSpc>
              <a:spcAft>
                <a:spcPts val="1000"/>
              </a:spcAft>
              <a:buClr>
                <a:schemeClr val="accent2"/>
              </a:buClr>
            </a:pPr>
            <a:endParaRPr lang="en-GB" sz="2000" dirty="0"/>
          </a:p>
          <a:p>
            <a:pPr>
              <a:spcAft>
                <a:spcPts val="1000"/>
              </a:spcAft>
              <a:buClr>
                <a:schemeClr val="accent2"/>
              </a:buClr>
            </a:pPr>
            <a:r>
              <a:rPr lang="en-GB" sz="1400" b="1" dirty="0"/>
              <a:t>Wanda Wallace, President &amp; CEO, Leadership Forum</a:t>
            </a:r>
          </a:p>
          <a:p>
            <a:pPr>
              <a:spcAft>
                <a:spcPts val="1000"/>
              </a:spcAft>
              <a:buClr>
                <a:schemeClr val="accent2"/>
              </a:buClr>
            </a:pPr>
            <a:r>
              <a:rPr lang="en-GB" sz="1400" b="1" dirty="0" err="1"/>
              <a:t>VoiceAmerica</a:t>
            </a:r>
            <a:r>
              <a:rPr lang="en-GB" sz="1400" b="1" dirty="0"/>
              <a:t> Talk Radio, Host of ‘Out of the Comfort Zone’</a:t>
            </a:r>
            <a:endParaRPr lang="en-GB" sz="1600" b="1" dirty="0"/>
          </a:p>
        </p:txBody>
      </p:sp>
      <p:pic>
        <p:nvPicPr>
          <p:cNvPr id="12" name="Picture 11">
            <a:hlinkClick r:id="rId3"/>
            <a:extLst>
              <a:ext uri="{FF2B5EF4-FFF2-40B4-BE49-F238E27FC236}">
                <a16:creationId xmlns:a16="http://schemas.microsoft.com/office/drawing/2014/main" id="{A9140C57-FCBB-7DD2-50B1-78CF8B3272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15"/>
          <a:stretch/>
        </p:blipFill>
        <p:spPr>
          <a:xfrm>
            <a:off x="8711657" y="4512711"/>
            <a:ext cx="3160820" cy="1829415"/>
          </a:xfrm>
          <a:prstGeom prst="rect">
            <a:avLst/>
          </a:prstGeom>
        </p:spPr>
      </p:pic>
      <p:pic>
        <p:nvPicPr>
          <p:cNvPr id="14" name="Picture 1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A0BB788-AAE8-2732-D62D-1472BAAFF7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3" t="6727" r="35515" b="9091"/>
          <a:stretch/>
        </p:blipFill>
        <p:spPr>
          <a:xfrm>
            <a:off x="9917806" y="1199422"/>
            <a:ext cx="2000721" cy="2885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548DA6-9F6B-EA64-E766-0250E9C856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960" y="4520182"/>
            <a:ext cx="1829415" cy="182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5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14" y="0"/>
            <a:ext cx="10591801" cy="741915"/>
          </a:xfrm>
        </p:spPr>
        <p:txBody>
          <a:bodyPr/>
          <a:lstStyle/>
          <a:p>
            <a:r>
              <a:rPr lang="en-US" dirty="0"/>
              <a:t>Top Tips from ‘Leading without Authority’</a:t>
            </a:r>
          </a:p>
        </p:txBody>
      </p:sp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3B184F0-A315-B8EF-DC2D-8A6E249BC1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2" y="6678685"/>
            <a:ext cx="921475" cy="1655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273439-9A50-557B-289F-DD49E486F570}"/>
              </a:ext>
            </a:extLst>
          </p:cNvPr>
          <p:cNvSpPr txBox="1"/>
          <p:nvPr/>
        </p:nvSpPr>
        <p:spPr>
          <a:xfrm>
            <a:off x="472724" y="2080334"/>
            <a:ext cx="10310515" cy="415498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 algn="l">
              <a:spcAft>
                <a:spcPts val="18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GB" sz="2000" dirty="0"/>
              <a:t>“Accept that it is all on you.” Define the outcomes you need to achieve – and own them. </a:t>
            </a:r>
          </a:p>
          <a:p>
            <a:pPr marL="342900" indent="-342900" algn="l">
              <a:spcAft>
                <a:spcPts val="1800"/>
              </a:spcAft>
              <a:buClr>
                <a:schemeClr val="accent2"/>
              </a:buClr>
              <a:buFont typeface="+mj-lt"/>
              <a:buAutoNum type="arabicPeriod"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Arial" panose="020B0604020202020204" pitchFamily="34" charset="0"/>
              </a:rPr>
              <a:t>Define who is on your team</a:t>
            </a:r>
          </a:p>
          <a:p>
            <a:pPr marL="342900" indent="-342900" algn="l">
              <a:spcAft>
                <a:spcPts val="18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GB" sz="2000" dirty="0"/>
              <a:t>Earn the permission to lead. Don’t ask for it; earn it.</a:t>
            </a:r>
          </a:p>
          <a:p>
            <a:pPr marL="342900" indent="-342900" algn="l">
              <a:spcAft>
                <a:spcPts val="18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GB" sz="2000" dirty="0"/>
              <a:t>Take charge of your key relationships</a:t>
            </a:r>
          </a:p>
          <a:p>
            <a:pPr marL="342900" indent="-342900" algn="l">
              <a:spcAft>
                <a:spcPts val="18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GB" sz="2000" dirty="0"/>
              <a:t>Create shared objectives and co-develop solutions</a:t>
            </a:r>
          </a:p>
          <a:p>
            <a:pPr marL="342900" indent="-342900" algn="l">
              <a:spcAft>
                <a:spcPts val="6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GB" sz="2000" dirty="0"/>
              <a:t>Be a leader:</a:t>
            </a:r>
          </a:p>
          <a:p>
            <a:pPr marL="800100" lvl="1" indent="-34290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Help others to succeed</a:t>
            </a:r>
          </a:p>
          <a:p>
            <a:pPr marL="800100" lvl="1" indent="-34290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Praise and celebrate</a:t>
            </a:r>
          </a:p>
          <a:p>
            <a:pPr marL="800100" lvl="1" indent="-342900">
              <a:spcAft>
                <a:spcPts val="1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Share the acclaim and the blame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D305B8-2D42-ABA5-A503-ED68C9B19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3176" y="4661046"/>
            <a:ext cx="1056100" cy="1595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01A9E3-8136-48A4-8767-28FFD9CDE71E}"/>
              </a:ext>
            </a:extLst>
          </p:cNvPr>
          <p:cNvSpPr txBox="1"/>
          <p:nvPr/>
        </p:nvSpPr>
        <p:spPr>
          <a:xfrm>
            <a:off x="444114" y="1295400"/>
            <a:ext cx="5528373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1000"/>
              </a:spcAft>
              <a:buClr>
                <a:schemeClr val="accent2"/>
              </a:buClr>
            </a:pPr>
            <a:r>
              <a:rPr lang="en-GB" sz="2400" b="1" i="1" dirty="0"/>
              <a:t>‘Co-elevation’: Going Higher Together</a:t>
            </a:r>
          </a:p>
        </p:txBody>
      </p:sp>
    </p:spTree>
    <p:extLst>
      <p:ext uri="{BB962C8B-B14F-4D97-AF65-F5344CB8AC3E}">
        <p14:creationId xmlns:p14="http://schemas.microsoft.com/office/powerpoint/2010/main" val="66621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14" y="0"/>
            <a:ext cx="10591801" cy="741915"/>
          </a:xfrm>
        </p:spPr>
        <p:txBody>
          <a:bodyPr/>
          <a:lstStyle/>
          <a:p>
            <a:r>
              <a:rPr lang="en-US" dirty="0"/>
              <a:t>1. Accepting that it is all on you</a:t>
            </a:r>
          </a:p>
        </p:txBody>
      </p:sp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3B184F0-A315-B8EF-DC2D-8A6E249BC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2" y="6678685"/>
            <a:ext cx="921475" cy="1655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273439-9A50-557B-289F-DD49E486F570}"/>
              </a:ext>
            </a:extLst>
          </p:cNvPr>
          <p:cNvSpPr txBox="1"/>
          <p:nvPr/>
        </p:nvSpPr>
        <p:spPr>
          <a:xfrm>
            <a:off x="444114" y="1122637"/>
            <a:ext cx="10947786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2400"/>
              </a:spcAft>
              <a:buClr>
                <a:schemeClr val="accent2"/>
              </a:buClr>
            </a:pPr>
            <a:r>
              <a:rPr lang="en-GB" sz="2000" dirty="0"/>
              <a:t>Accepting accountability for an outcome without being granted authority is tough.</a:t>
            </a:r>
          </a:p>
          <a:p>
            <a:pPr algn="l">
              <a:spcAft>
                <a:spcPts val="1800"/>
              </a:spcAft>
              <a:buClr>
                <a:schemeClr val="accent2"/>
              </a:buClr>
            </a:pPr>
            <a:r>
              <a:rPr lang="en-GB" sz="2000" dirty="0"/>
              <a:t>But what is the alternative …</a:t>
            </a:r>
          </a:p>
          <a:p>
            <a:pPr marL="717550" indent="-342900" algn="l">
              <a:spcAft>
                <a:spcPts val="1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Put up with it and keep your head down?</a:t>
            </a:r>
          </a:p>
          <a:p>
            <a:pPr marL="717550" indent="-342900" algn="l">
              <a:spcAft>
                <a:spcPts val="1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‘Stay in your lane’?</a:t>
            </a:r>
          </a:p>
          <a:p>
            <a:pPr marL="717550" indent="-342900" algn="l">
              <a:spcAft>
                <a:spcPts val="1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Not deliver your best?</a:t>
            </a:r>
          </a:p>
          <a:p>
            <a:pPr marL="717550" indent="-342900" algn="l">
              <a:spcAft>
                <a:spcPts val="1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Don’t live up to your potential?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03E5A1-FC8E-8353-B29C-BCBE6F6F4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24" y="4386856"/>
            <a:ext cx="4224504" cy="19416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80F299-54C7-B697-04AB-5A8BC6E9B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3176" y="4661046"/>
            <a:ext cx="1056100" cy="1595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118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14" y="0"/>
            <a:ext cx="10591801" cy="741915"/>
          </a:xfrm>
        </p:spPr>
        <p:txBody>
          <a:bodyPr/>
          <a:lstStyle/>
          <a:p>
            <a:r>
              <a:rPr lang="en-US" dirty="0"/>
              <a:t>Your Program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6EBC40E4-216D-C44E-B5E7-6B0D3C763C82}"/>
              </a:ext>
            </a:extLst>
          </p:cNvPr>
          <p:cNvSpPr txBox="1">
            <a:spLocks/>
          </p:cNvSpPr>
          <p:nvPr/>
        </p:nvSpPr>
        <p:spPr>
          <a:xfrm>
            <a:off x="990600" y="1371599"/>
            <a:ext cx="10287000" cy="48837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4320" indent="-274320" algn="l" defTabSz="9144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8575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33856" indent="-22860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3312" indent="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Clr>
                <a:srgbClr val="05C3D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3B184F0-A315-B8EF-DC2D-8A6E249BC1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2" y="6678685"/>
            <a:ext cx="921475" cy="1655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40B224E-B9C4-CA46-209B-A03395A698A2}"/>
              </a:ext>
            </a:extLst>
          </p:cNvPr>
          <p:cNvSpPr/>
          <p:nvPr/>
        </p:nvSpPr>
        <p:spPr>
          <a:xfrm>
            <a:off x="3786056" y="1732519"/>
            <a:ext cx="1591273" cy="2147286"/>
          </a:xfrm>
          <a:prstGeom prst="roundRect">
            <a:avLst/>
          </a:prstGeom>
          <a:solidFill>
            <a:srgbClr val="054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sz="1300" b="1" dirty="0"/>
              <a:t>Workshop 1</a:t>
            </a:r>
          </a:p>
          <a:p>
            <a:pPr algn="ctr"/>
            <a:endParaRPr lang="en-GB" sz="1300" b="1" dirty="0"/>
          </a:p>
          <a:p>
            <a:pPr algn="ctr"/>
            <a:r>
              <a:rPr lang="en-GB" sz="1300" b="1" dirty="0"/>
              <a:t>Emotionally Intelligent Leadership</a:t>
            </a:r>
          </a:p>
          <a:p>
            <a:pPr algn="ctr"/>
            <a:endParaRPr lang="en-GB" sz="1200" b="1" dirty="0"/>
          </a:p>
          <a:p>
            <a:pPr algn="ctr"/>
            <a:r>
              <a:rPr lang="en-GB" sz="1200" dirty="0"/>
              <a:t>Putting EQ into practice</a:t>
            </a:r>
            <a:endParaRPr lang="en-GB" sz="14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44EB283-4C77-D196-3FAD-6F36A83111AB}"/>
              </a:ext>
            </a:extLst>
          </p:cNvPr>
          <p:cNvSpPr/>
          <p:nvPr/>
        </p:nvSpPr>
        <p:spPr>
          <a:xfrm>
            <a:off x="7106766" y="1742968"/>
            <a:ext cx="1591273" cy="2136837"/>
          </a:xfrm>
          <a:prstGeom prst="roundRect">
            <a:avLst/>
          </a:prstGeom>
          <a:solidFill>
            <a:srgbClr val="054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sz="1300" b="1" dirty="0"/>
              <a:t>Workshop 3</a:t>
            </a:r>
          </a:p>
          <a:p>
            <a:pPr algn="ctr"/>
            <a:endParaRPr lang="en-GB" sz="1300" b="1" dirty="0"/>
          </a:p>
          <a:p>
            <a:pPr algn="ctr"/>
            <a:r>
              <a:rPr lang="en-GB" sz="1300" b="1" dirty="0"/>
              <a:t>Leading and Embracing Change</a:t>
            </a:r>
          </a:p>
          <a:p>
            <a:pPr algn="ctr"/>
            <a:endParaRPr lang="en-GB" sz="1300" b="1" dirty="0"/>
          </a:p>
          <a:p>
            <a:pPr algn="ctr"/>
            <a:r>
              <a:rPr lang="en-GB" sz="1200" dirty="0"/>
              <a:t>Incl. Stakeholder Engagement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92353DA-D02F-AD29-4BFD-1906BA7F3182}"/>
              </a:ext>
            </a:extLst>
          </p:cNvPr>
          <p:cNvSpPr/>
          <p:nvPr/>
        </p:nvSpPr>
        <p:spPr>
          <a:xfrm>
            <a:off x="8807568" y="3989524"/>
            <a:ext cx="1582982" cy="1152128"/>
          </a:xfrm>
          <a:prstGeom prst="roundRect">
            <a:avLst/>
          </a:prstGeom>
          <a:solidFill>
            <a:srgbClr val="7B8F9E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/>
              <a:t>Group</a:t>
            </a:r>
          </a:p>
          <a:p>
            <a:pPr algn="ctr"/>
            <a:r>
              <a:rPr lang="en-GB" sz="1200" b="1" dirty="0"/>
              <a:t>Session</a:t>
            </a:r>
          </a:p>
          <a:p>
            <a:pPr algn="ctr"/>
            <a:endParaRPr lang="en-GB" sz="1200" b="1" dirty="0"/>
          </a:p>
          <a:p>
            <a:pPr algn="ctr"/>
            <a:r>
              <a:rPr lang="en-GB" sz="1200" dirty="0"/>
              <a:t>90 min group mentoring session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73AC081-D22D-9F26-E59D-58AA147695E0}"/>
              </a:ext>
            </a:extLst>
          </p:cNvPr>
          <p:cNvSpPr/>
          <p:nvPr/>
        </p:nvSpPr>
        <p:spPr>
          <a:xfrm>
            <a:off x="8780991" y="1763288"/>
            <a:ext cx="1591273" cy="2147286"/>
          </a:xfrm>
          <a:prstGeom prst="round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sz="1300" b="1" dirty="0"/>
              <a:t>Workshop 4</a:t>
            </a:r>
          </a:p>
          <a:p>
            <a:pPr algn="ctr"/>
            <a:endParaRPr lang="en-GB" sz="1300" b="1" dirty="0"/>
          </a:p>
          <a:p>
            <a:pPr algn="ctr"/>
            <a:r>
              <a:rPr lang="en-GB" sz="1300" b="1" dirty="0"/>
              <a:t>Influencing without Authority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Incl. Managing Upwards &amp; across continents</a:t>
            </a:r>
          </a:p>
          <a:p>
            <a:pPr algn="ctr"/>
            <a:endParaRPr lang="en-GB" sz="1300" b="1" dirty="0"/>
          </a:p>
          <a:p>
            <a:pPr algn="ctr"/>
            <a:endParaRPr lang="en-GB" sz="12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2311657-7BEF-4D89-C852-38891C646EFD}"/>
              </a:ext>
            </a:extLst>
          </p:cNvPr>
          <p:cNvSpPr/>
          <p:nvPr/>
        </p:nvSpPr>
        <p:spPr>
          <a:xfrm>
            <a:off x="2091094" y="1732519"/>
            <a:ext cx="1591274" cy="2147286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b="1" dirty="0"/>
              <a:t>Kick-off Session</a:t>
            </a:r>
          </a:p>
          <a:p>
            <a:pPr algn="ctr"/>
            <a:endParaRPr lang="en-GB" sz="1400" b="1" dirty="0"/>
          </a:p>
          <a:p>
            <a:pPr algn="ctr"/>
            <a:endParaRPr lang="en-GB" sz="1200" dirty="0"/>
          </a:p>
          <a:p>
            <a:pPr algn="ctr"/>
            <a:r>
              <a:rPr lang="en-GB" sz="1200" dirty="0"/>
              <a:t>HBDI and Program Overview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532A6A3-F57C-623A-54FD-739F5FA36F5A}"/>
              </a:ext>
            </a:extLst>
          </p:cNvPr>
          <p:cNvSpPr/>
          <p:nvPr/>
        </p:nvSpPr>
        <p:spPr>
          <a:xfrm>
            <a:off x="5442240" y="1732519"/>
            <a:ext cx="1591273" cy="2147286"/>
          </a:xfrm>
          <a:prstGeom prst="roundRect">
            <a:avLst/>
          </a:prstGeom>
          <a:solidFill>
            <a:srgbClr val="054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sz="1300" b="1" dirty="0"/>
              <a:t>Workshop 2</a:t>
            </a:r>
          </a:p>
          <a:p>
            <a:pPr algn="ctr"/>
            <a:endParaRPr lang="en-GB" sz="1300" b="1" dirty="0"/>
          </a:p>
          <a:p>
            <a:pPr algn="ctr"/>
            <a:r>
              <a:rPr lang="en-GB" sz="1300" b="1" dirty="0"/>
              <a:t>Communication that Works</a:t>
            </a:r>
          </a:p>
          <a:p>
            <a:pPr algn="ctr"/>
            <a:endParaRPr lang="en-GB" sz="1300" b="1" dirty="0"/>
          </a:p>
          <a:p>
            <a:pPr algn="ctr"/>
            <a:r>
              <a:rPr lang="en-GB" sz="1200" dirty="0"/>
              <a:t>Communicating technical material, w/out diminishing expertise</a:t>
            </a:r>
            <a:endParaRPr lang="en-GB" sz="1400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7E67BA1-0B40-14FA-E7A3-CBD755C2C1E7}"/>
              </a:ext>
            </a:extLst>
          </p:cNvPr>
          <p:cNvSpPr/>
          <p:nvPr/>
        </p:nvSpPr>
        <p:spPr>
          <a:xfrm>
            <a:off x="5456881" y="3994847"/>
            <a:ext cx="1582982" cy="1152128"/>
          </a:xfrm>
          <a:prstGeom prst="roundRect">
            <a:avLst/>
          </a:prstGeom>
          <a:solidFill>
            <a:srgbClr val="7B8F9E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/>
              <a:t>Peer Mentor</a:t>
            </a:r>
          </a:p>
          <a:p>
            <a:pPr algn="ctr"/>
            <a:r>
              <a:rPr lang="en-GB" sz="1200" b="1" dirty="0"/>
              <a:t>Session</a:t>
            </a:r>
          </a:p>
          <a:p>
            <a:pPr algn="ctr"/>
            <a:endParaRPr lang="en-GB" sz="1200" b="1" dirty="0"/>
          </a:p>
          <a:p>
            <a:pPr algn="ctr"/>
            <a:r>
              <a:rPr lang="en-GB" sz="1200" dirty="0"/>
              <a:t>90 min session for each delegate</a:t>
            </a:r>
          </a:p>
        </p:txBody>
      </p:sp>
    </p:spTree>
    <p:extLst>
      <p:ext uri="{BB962C8B-B14F-4D97-AF65-F5344CB8AC3E}">
        <p14:creationId xmlns:p14="http://schemas.microsoft.com/office/powerpoint/2010/main" val="234506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14" y="0"/>
            <a:ext cx="10591801" cy="741915"/>
          </a:xfrm>
        </p:spPr>
        <p:txBody>
          <a:bodyPr/>
          <a:lstStyle/>
          <a:p>
            <a:r>
              <a:rPr lang="en-US" dirty="0"/>
              <a:t>1. Accepting that it is all on you</a:t>
            </a:r>
          </a:p>
        </p:txBody>
      </p:sp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3B184F0-A315-B8EF-DC2D-8A6E249BC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2" y="6678685"/>
            <a:ext cx="921475" cy="1655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273439-9A50-557B-289F-DD49E486F570}"/>
              </a:ext>
            </a:extLst>
          </p:cNvPr>
          <p:cNvSpPr txBox="1"/>
          <p:nvPr/>
        </p:nvSpPr>
        <p:spPr>
          <a:xfrm>
            <a:off x="444114" y="1216866"/>
            <a:ext cx="10680616" cy="49859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1800"/>
              </a:spcAft>
              <a:buClr>
                <a:schemeClr val="accent2"/>
              </a:buClr>
            </a:pPr>
            <a:r>
              <a:rPr lang="en-GB" sz="2400" b="1" dirty="0"/>
              <a:t>“Avoiding the six deadly excuses” (for not influencing without authority):</a:t>
            </a:r>
          </a:p>
          <a:p>
            <a:pPr marL="342900" indent="-342900" algn="l">
              <a:spcAft>
                <a:spcPts val="18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GB" sz="2000" dirty="0"/>
              <a:t>Ignorance – of why and how to influence</a:t>
            </a:r>
          </a:p>
          <a:p>
            <a:pPr marL="342900" indent="-342900" algn="l">
              <a:spcAft>
                <a:spcPts val="18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GB" sz="2000" dirty="0"/>
              <a:t>Too busy / Too hard</a:t>
            </a:r>
            <a:endParaRPr lang="en-GB" sz="2000" i="1" dirty="0"/>
          </a:p>
          <a:p>
            <a:pPr marL="342900" indent="-342900" algn="l">
              <a:spcAft>
                <a:spcPts val="18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GB" sz="2000" dirty="0"/>
              <a:t>Deference</a:t>
            </a:r>
          </a:p>
          <a:p>
            <a:pPr marL="342900" indent="-342900" algn="l">
              <a:spcAft>
                <a:spcPts val="18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GB" sz="2000" dirty="0"/>
              <a:t>Victimhood</a:t>
            </a:r>
          </a:p>
          <a:p>
            <a:pPr marL="342900" indent="-342900" algn="l">
              <a:spcAft>
                <a:spcPts val="18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GB" sz="2000" dirty="0"/>
              <a:t>Fear</a:t>
            </a:r>
            <a:endParaRPr lang="en-GB" sz="2000" i="1" dirty="0"/>
          </a:p>
          <a:p>
            <a:pPr marL="342900" indent="-342900" algn="l">
              <a:spcAft>
                <a:spcPts val="18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GB" sz="2000" dirty="0"/>
              <a:t>Pride</a:t>
            </a:r>
            <a:endParaRPr lang="en-GB" sz="2000" i="1" dirty="0"/>
          </a:p>
          <a:p>
            <a:pPr algn="l">
              <a:buClr>
                <a:schemeClr val="accent2"/>
              </a:buClr>
            </a:pPr>
            <a:endParaRPr lang="en-GB" sz="2000" i="1" dirty="0"/>
          </a:p>
          <a:p>
            <a:pPr algn="l">
              <a:spcAft>
                <a:spcPts val="1800"/>
              </a:spcAft>
              <a:buClr>
                <a:schemeClr val="accent2"/>
              </a:buClr>
            </a:pPr>
            <a:r>
              <a:rPr lang="en-GB" sz="2000" i="1" dirty="0"/>
              <a:t>And one the author doesn’t mention:</a:t>
            </a:r>
          </a:p>
          <a:p>
            <a:pPr marL="457200" indent="-457200" algn="l">
              <a:spcAft>
                <a:spcPts val="1800"/>
              </a:spcAft>
              <a:buClr>
                <a:schemeClr val="accent2"/>
              </a:buClr>
              <a:buFont typeface="+mj-lt"/>
              <a:buAutoNum type="arabicPeriod" startAt="7"/>
            </a:pPr>
            <a:r>
              <a:rPr lang="en-GB" sz="2000" dirty="0"/>
              <a:t>It just feels inappropriate – as though I am stepping on people’s toes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A44DC8-AF05-DC25-66EB-277C69315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3176" y="4661046"/>
            <a:ext cx="1056100" cy="1595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966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14" y="0"/>
            <a:ext cx="11111475" cy="741915"/>
          </a:xfrm>
        </p:spPr>
        <p:txBody>
          <a:bodyPr/>
          <a:lstStyle/>
          <a:p>
            <a:r>
              <a:rPr lang="en-US" dirty="0"/>
              <a:t>2. Define who is on ‘your team’ – and build relationships</a:t>
            </a:r>
          </a:p>
        </p:txBody>
      </p:sp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3B184F0-A315-B8EF-DC2D-8A6E249BC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2" y="6678685"/>
            <a:ext cx="921475" cy="1655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273439-9A50-557B-289F-DD49E486F570}"/>
              </a:ext>
            </a:extLst>
          </p:cNvPr>
          <p:cNvSpPr txBox="1"/>
          <p:nvPr/>
        </p:nvSpPr>
        <p:spPr>
          <a:xfrm>
            <a:off x="607803" y="2613382"/>
            <a:ext cx="10947786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9875" indent="-269875" algn="l">
              <a:spcAft>
                <a:spcPts val="1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Select your key stakeholders. The person/people you need for the success of the project</a:t>
            </a:r>
          </a:p>
          <a:p>
            <a:pPr marL="269875" indent="-269875" algn="l">
              <a:spcAft>
                <a:spcPts val="1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Build relationships before you need them</a:t>
            </a:r>
          </a:p>
          <a:p>
            <a:pPr marL="269875" indent="-269875" algn="l">
              <a:spcAft>
                <a:spcPts val="1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Prioritise</a:t>
            </a:r>
          </a:p>
          <a:p>
            <a:pPr marL="269875" indent="-269875" algn="l">
              <a:spcAft>
                <a:spcPts val="1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Face the person or problem you have been avoiding</a:t>
            </a:r>
          </a:p>
          <a:p>
            <a:pPr marL="269875" indent="-269875" algn="l">
              <a:spcAft>
                <a:spcPts val="1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Be systematic about building these relationships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AE20D8-4EC8-C15D-B32C-3BD4C60E3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3176" y="4661046"/>
            <a:ext cx="1056100" cy="1595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9FD8C8-711B-7347-FF9B-B14863E6CB79}"/>
              </a:ext>
            </a:extLst>
          </p:cNvPr>
          <p:cNvSpPr txBox="1"/>
          <p:nvPr/>
        </p:nvSpPr>
        <p:spPr>
          <a:xfrm>
            <a:off x="607803" y="1141284"/>
            <a:ext cx="10947786" cy="94354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0000"/>
              </a:lnSpc>
            </a:pPr>
            <a:endParaRPr lang="en-GB" sz="700" i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GB" i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“The future of leadership requires a focus on identifying the right teammates for each project.”</a:t>
            </a:r>
          </a:p>
          <a:p>
            <a:pPr algn="ctr">
              <a:lnSpc>
                <a:spcPct val="120000"/>
              </a:lnSpc>
            </a:pPr>
            <a:r>
              <a:rPr lang="en-GB" b="1" i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“Your team is made up of everyone who is critical to help you achieve your objective.”</a:t>
            </a:r>
          </a:p>
        </p:txBody>
      </p:sp>
    </p:spTree>
    <p:extLst>
      <p:ext uri="{BB962C8B-B14F-4D97-AF65-F5344CB8AC3E}">
        <p14:creationId xmlns:p14="http://schemas.microsoft.com/office/powerpoint/2010/main" val="133142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3B184F0-A315-B8EF-DC2D-8A6E249BC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2" y="6678685"/>
            <a:ext cx="921475" cy="16550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F4C172C-588D-3FB6-36B9-1AC562369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71" y="9456"/>
            <a:ext cx="11463868" cy="74191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A related aside: Creating high performance (virtual) teams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F1DF166-96FD-6E8F-9564-7D29B7532915}"/>
              </a:ext>
            </a:extLst>
          </p:cNvPr>
          <p:cNvSpPr txBox="1">
            <a:spLocks/>
          </p:cNvSpPr>
          <p:nvPr/>
        </p:nvSpPr>
        <p:spPr>
          <a:xfrm>
            <a:off x="626171" y="1636402"/>
            <a:ext cx="10091383" cy="4604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dirty="0">
                <a:latin typeface="Arial" panose="020B0604020202020204" pitchFamily="34" charset="0"/>
              </a:rPr>
              <a:t>Which of these did Google find to be the top indicator for high performing teams?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06AA7AE-38FC-7D3A-0CE8-C843C3F8C460}"/>
              </a:ext>
            </a:extLst>
          </p:cNvPr>
          <p:cNvGrpSpPr/>
          <p:nvPr/>
        </p:nvGrpSpPr>
        <p:grpSpPr>
          <a:xfrm>
            <a:off x="1024064" y="2224493"/>
            <a:ext cx="9656889" cy="4290320"/>
            <a:chOff x="619481" y="1192409"/>
            <a:chExt cx="7915843" cy="3480808"/>
          </a:xfrm>
        </p:grpSpPr>
        <p:sp>
          <p:nvSpPr>
            <p:cNvPr id="6" name="Google Shape;748;p9">
              <a:extLst>
                <a:ext uri="{FF2B5EF4-FFF2-40B4-BE49-F238E27FC236}">
                  <a16:creationId xmlns:a16="http://schemas.microsoft.com/office/drawing/2014/main" id="{2B76C14D-5649-B927-19CA-1CE779E7CA80}"/>
                </a:ext>
              </a:extLst>
            </p:cNvPr>
            <p:cNvSpPr txBox="1"/>
            <p:nvPr/>
          </p:nvSpPr>
          <p:spPr>
            <a:xfrm>
              <a:off x="727314" y="1732592"/>
              <a:ext cx="1998300" cy="48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ts val="1200"/>
              </a:pPr>
              <a:r>
                <a:rPr lang="en-US" sz="1333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rPr>
                <a:t>Team members are high performing individuals </a:t>
              </a:r>
              <a:endParaRPr sz="1333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Barlow"/>
              </a:endParaRPr>
            </a:p>
          </p:txBody>
        </p:sp>
        <p:sp>
          <p:nvSpPr>
            <p:cNvPr id="7" name="Google Shape;749;p9">
              <a:extLst>
                <a:ext uri="{FF2B5EF4-FFF2-40B4-BE49-F238E27FC236}">
                  <a16:creationId xmlns:a16="http://schemas.microsoft.com/office/drawing/2014/main" id="{8290FD33-ED9A-ED98-8F34-B25F573C8A33}"/>
                </a:ext>
              </a:extLst>
            </p:cNvPr>
            <p:cNvSpPr txBox="1"/>
            <p:nvPr/>
          </p:nvSpPr>
          <p:spPr>
            <a:xfrm>
              <a:off x="1196947" y="2850715"/>
              <a:ext cx="1528667" cy="48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ts val="1200"/>
              </a:pPr>
              <a:r>
                <a:rPr lang="en-US" sz="1333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rPr>
                <a:t>Team members feel their work has impact</a:t>
              </a:r>
              <a:endParaRPr sz="1333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Barlow"/>
              </a:endParaRPr>
            </a:p>
          </p:txBody>
        </p:sp>
        <p:sp>
          <p:nvSpPr>
            <p:cNvPr id="8" name="Google Shape;750;p9">
              <a:extLst>
                <a:ext uri="{FF2B5EF4-FFF2-40B4-BE49-F238E27FC236}">
                  <a16:creationId xmlns:a16="http://schemas.microsoft.com/office/drawing/2014/main" id="{9F7C6239-207E-85CB-3040-1624AC85BA45}"/>
                </a:ext>
              </a:extLst>
            </p:cNvPr>
            <p:cNvSpPr txBox="1"/>
            <p:nvPr/>
          </p:nvSpPr>
          <p:spPr>
            <a:xfrm>
              <a:off x="619481" y="4058113"/>
              <a:ext cx="1601862" cy="48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ts val="1200"/>
              </a:pPr>
              <a:r>
                <a:rPr lang="en-US" sz="1333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rPr>
                <a:t>Team members have seniority and experience</a:t>
              </a:r>
              <a:endParaRPr sz="1333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Barlow"/>
              </a:endParaRPr>
            </a:p>
          </p:txBody>
        </p:sp>
        <p:sp>
          <p:nvSpPr>
            <p:cNvPr id="9" name="Google Shape;751;p9">
              <a:extLst>
                <a:ext uri="{FF2B5EF4-FFF2-40B4-BE49-F238E27FC236}">
                  <a16:creationId xmlns:a16="http://schemas.microsoft.com/office/drawing/2014/main" id="{633C5C83-FA71-C6A8-4B14-47102ECDDE96}"/>
                </a:ext>
              </a:extLst>
            </p:cNvPr>
            <p:cNvSpPr txBox="1"/>
            <p:nvPr/>
          </p:nvSpPr>
          <p:spPr>
            <a:xfrm>
              <a:off x="4778263" y="1724433"/>
              <a:ext cx="1013260" cy="48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ts val="1200"/>
              </a:pPr>
              <a:r>
                <a:rPr lang="en-US" sz="1333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rPr>
                <a:t>Psychological safety</a:t>
              </a:r>
              <a:endParaRPr sz="1333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Barlow"/>
              </a:endParaRPr>
            </a:p>
          </p:txBody>
        </p:sp>
        <p:sp>
          <p:nvSpPr>
            <p:cNvPr id="11" name="Google Shape;752;p9">
              <a:extLst>
                <a:ext uri="{FF2B5EF4-FFF2-40B4-BE49-F238E27FC236}">
                  <a16:creationId xmlns:a16="http://schemas.microsoft.com/office/drawing/2014/main" id="{266A1AB2-E4AD-91B7-8CC4-200C7A25FB42}"/>
                </a:ext>
              </a:extLst>
            </p:cNvPr>
            <p:cNvSpPr txBox="1"/>
            <p:nvPr/>
          </p:nvSpPr>
          <p:spPr>
            <a:xfrm>
              <a:off x="6551915" y="2859828"/>
              <a:ext cx="1161618" cy="48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ts val="1200"/>
              </a:pPr>
              <a:r>
                <a:rPr lang="en-US" sz="1333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rPr>
                <a:t>Structure &amp; clarity of roles</a:t>
              </a:r>
              <a:endParaRPr sz="1333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Barlow"/>
              </a:endParaRPr>
            </a:p>
          </p:txBody>
        </p:sp>
        <p:sp>
          <p:nvSpPr>
            <p:cNvPr id="12" name="Google Shape;753;p9">
              <a:extLst>
                <a:ext uri="{FF2B5EF4-FFF2-40B4-BE49-F238E27FC236}">
                  <a16:creationId xmlns:a16="http://schemas.microsoft.com/office/drawing/2014/main" id="{70E49FCE-BDD6-AD9D-3DF0-B2F82CA518B3}"/>
                </a:ext>
              </a:extLst>
            </p:cNvPr>
            <p:cNvSpPr txBox="1"/>
            <p:nvPr/>
          </p:nvSpPr>
          <p:spPr>
            <a:xfrm>
              <a:off x="2904445" y="1720771"/>
              <a:ext cx="1393200" cy="48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ts val="1200"/>
              </a:pPr>
              <a:r>
                <a:rPr lang="en-US" sz="1333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rPr>
                <a:t>Team size</a:t>
              </a:r>
              <a:endParaRPr sz="1333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Barlow"/>
              </a:endParaRPr>
            </a:p>
          </p:txBody>
        </p:sp>
        <p:sp>
          <p:nvSpPr>
            <p:cNvPr id="13" name="Google Shape;754;p9">
              <a:extLst>
                <a:ext uri="{FF2B5EF4-FFF2-40B4-BE49-F238E27FC236}">
                  <a16:creationId xmlns:a16="http://schemas.microsoft.com/office/drawing/2014/main" id="{C5ECE6CF-34C4-3B45-36AC-B68CBA499B78}"/>
                </a:ext>
              </a:extLst>
            </p:cNvPr>
            <p:cNvSpPr txBox="1"/>
            <p:nvPr/>
          </p:nvSpPr>
          <p:spPr>
            <a:xfrm>
              <a:off x="4775694" y="2871456"/>
              <a:ext cx="1554900" cy="48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ts val="1200"/>
              </a:pPr>
              <a:r>
                <a:rPr lang="en-US" sz="1333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rPr>
                <a:t>Co-location of teammates</a:t>
              </a:r>
              <a:endParaRPr sz="1333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Barlow"/>
              </a:endParaRPr>
            </a:p>
          </p:txBody>
        </p:sp>
        <p:sp>
          <p:nvSpPr>
            <p:cNvPr id="14" name="Google Shape;755;p9">
              <a:extLst>
                <a:ext uri="{FF2B5EF4-FFF2-40B4-BE49-F238E27FC236}">
                  <a16:creationId xmlns:a16="http://schemas.microsoft.com/office/drawing/2014/main" id="{421F2B19-3A58-C996-F886-503E06E2D997}"/>
                </a:ext>
              </a:extLst>
            </p:cNvPr>
            <p:cNvSpPr txBox="1"/>
            <p:nvPr/>
          </p:nvSpPr>
          <p:spPr>
            <a:xfrm>
              <a:off x="3297610" y="2905124"/>
              <a:ext cx="1035661" cy="48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ts val="1200"/>
              </a:pPr>
              <a:r>
                <a:rPr lang="en-US" sz="1333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rPr>
                <a:t>Dependability of members</a:t>
              </a:r>
              <a:endParaRPr sz="1333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Barlow"/>
              </a:endParaRPr>
            </a:p>
          </p:txBody>
        </p:sp>
        <p:sp>
          <p:nvSpPr>
            <p:cNvPr id="15" name="Google Shape;756;p9">
              <a:extLst>
                <a:ext uri="{FF2B5EF4-FFF2-40B4-BE49-F238E27FC236}">
                  <a16:creationId xmlns:a16="http://schemas.microsoft.com/office/drawing/2014/main" id="{42A44049-DDBB-3DE4-A2FC-DEB85E162135}"/>
                </a:ext>
              </a:extLst>
            </p:cNvPr>
            <p:cNvSpPr txBox="1"/>
            <p:nvPr/>
          </p:nvSpPr>
          <p:spPr>
            <a:xfrm>
              <a:off x="2553419" y="4045565"/>
              <a:ext cx="1875907" cy="48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ts val="1200"/>
              </a:pPr>
              <a:r>
                <a:rPr lang="en-US" sz="1333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rPr>
                <a:t>The work is personally important to team members</a:t>
              </a:r>
              <a:endParaRPr sz="1333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Barlow"/>
              </a:endParaRPr>
            </a:p>
          </p:txBody>
        </p:sp>
        <p:sp>
          <p:nvSpPr>
            <p:cNvPr id="16" name="Google Shape;757;p9">
              <a:extLst>
                <a:ext uri="{FF2B5EF4-FFF2-40B4-BE49-F238E27FC236}">
                  <a16:creationId xmlns:a16="http://schemas.microsoft.com/office/drawing/2014/main" id="{2A203A5C-8A63-0071-FA98-878371EEB8B2}"/>
                </a:ext>
              </a:extLst>
            </p:cNvPr>
            <p:cNvSpPr txBox="1"/>
            <p:nvPr/>
          </p:nvSpPr>
          <p:spPr>
            <a:xfrm>
              <a:off x="6687924" y="4133023"/>
              <a:ext cx="1847400" cy="35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ts val="1200"/>
              </a:pPr>
              <a:r>
                <a:rPr lang="en-US" sz="1333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rPr>
                <a:t>Workload size</a:t>
              </a:r>
              <a:endParaRPr sz="1333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Barlow"/>
              </a:endParaRPr>
            </a:p>
          </p:txBody>
        </p:sp>
        <p:grpSp>
          <p:nvGrpSpPr>
            <p:cNvPr id="17" name="Google Shape;759;p9">
              <a:extLst>
                <a:ext uri="{FF2B5EF4-FFF2-40B4-BE49-F238E27FC236}">
                  <a16:creationId xmlns:a16="http://schemas.microsoft.com/office/drawing/2014/main" id="{A4786BE0-C2FF-1048-535F-90A80719A8A1}"/>
                </a:ext>
              </a:extLst>
            </p:cNvPr>
            <p:cNvGrpSpPr/>
            <p:nvPr/>
          </p:nvGrpSpPr>
          <p:grpSpPr>
            <a:xfrm>
              <a:off x="5028004" y="1294359"/>
              <a:ext cx="483827" cy="465939"/>
              <a:chOff x="7513603" y="368439"/>
              <a:chExt cx="815348" cy="815150"/>
            </a:xfrm>
          </p:grpSpPr>
          <p:sp>
            <p:nvSpPr>
              <p:cNvPr id="130" name="Google Shape;760;p9">
                <a:extLst>
                  <a:ext uri="{FF2B5EF4-FFF2-40B4-BE49-F238E27FC236}">
                    <a16:creationId xmlns:a16="http://schemas.microsoft.com/office/drawing/2014/main" id="{CD7E63F3-FC80-FFA7-BCB0-08C37AA06204}"/>
                  </a:ext>
                </a:extLst>
              </p:cNvPr>
              <p:cNvSpPr/>
              <p:nvPr/>
            </p:nvSpPr>
            <p:spPr>
              <a:xfrm>
                <a:off x="7513603" y="368439"/>
                <a:ext cx="815348" cy="815150"/>
              </a:xfrm>
              <a:custGeom>
                <a:avLst/>
                <a:gdLst/>
                <a:ahLst/>
                <a:cxnLst/>
                <a:rect l="l" t="t" r="r" b="b"/>
                <a:pathLst>
                  <a:path w="209601" h="209550" extrusionOk="0">
                    <a:moveTo>
                      <a:pt x="104775" y="55131"/>
                    </a:moveTo>
                    <a:lnTo>
                      <a:pt x="106069" y="55183"/>
                    </a:lnTo>
                    <a:lnTo>
                      <a:pt x="107363" y="55235"/>
                    </a:lnTo>
                    <a:lnTo>
                      <a:pt x="108605" y="55286"/>
                    </a:lnTo>
                    <a:lnTo>
                      <a:pt x="109848" y="55390"/>
                    </a:lnTo>
                    <a:lnTo>
                      <a:pt x="111142" y="55545"/>
                    </a:lnTo>
                    <a:lnTo>
                      <a:pt x="112332" y="55701"/>
                    </a:lnTo>
                    <a:lnTo>
                      <a:pt x="113575" y="55908"/>
                    </a:lnTo>
                    <a:lnTo>
                      <a:pt x="114817" y="56166"/>
                    </a:lnTo>
                    <a:lnTo>
                      <a:pt x="117198" y="56736"/>
                    </a:lnTo>
                    <a:lnTo>
                      <a:pt x="119580" y="57409"/>
                    </a:lnTo>
                    <a:lnTo>
                      <a:pt x="121857" y="58185"/>
                    </a:lnTo>
                    <a:lnTo>
                      <a:pt x="124135" y="59065"/>
                    </a:lnTo>
                    <a:lnTo>
                      <a:pt x="126309" y="60049"/>
                    </a:lnTo>
                    <a:lnTo>
                      <a:pt x="128432" y="61136"/>
                    </a:lnTo>
                    <a:lnTo>
                      <a:pt x="130554" y="62327"/>
                    </a:lnTo>
                    <a:lnTo>
                      <a:pt x="132573" y="63621"/>
                    </a:lnTo>
                    <a:lnTo>
                      <a:pt x="134488" y="65018"/>
                    </a:lnTo>
                    <a:lnTo>
                      <a:pt x="136352" y="66468"/>
                    </a:lnTo>
                    <a:lnTo>
                      <a:pt x="138164" y="68021"/>
                    </a:lnTo>
                    <a:lnTo>
                      <a:pt x="139872" y="69677"/>
                    </a:lnTo>
                    <a:lnTo>
                      <a:pt x="141529" y="71438"/>
                    </a:lnTo>
                    <a:lnTo>
                      <a:pt x="143082" y="73198"/>
                    </a:lnTo>
                    <a:lnTo>
                      <a:pt x="144583" y="75113"/>
                    </a:lnTo>
                    <a:lnTo>
                      <a:pt x="145980" y="77028"/>
                    </a:lnTo>
                    <a:lnTo>
                      <a:pt x="147223" y="79047"/>
                    </a:lnTo>
                    <a:lnTo>
                      <a:pt x="148465" y="81118"/>
                    </a:lnTo>
                    <a:lnTo>
                      <a:pt x="149552" y="83292"/>
                    </a:lnTo>
                    <a:lnTo>
                      <a:pt x="150536" y="85466"/>
                    </a:lnTo>
                    <a:lnTo>
                      <a:pt x="151416" y="87744"/>
                    </a:lnTo>
                    <a:lnTo>
                      <a:pt x="152192" y="90022"/>
                    </a:lnTo>
                    <a:lnTo>
                      <a:pt x="152865" y="92403"/>
                    </a:lnTo>
                    <a:lnTo>
                      <a:pt x="153435" y="94784"/>
                    </a:lnTo>
                    <a:lnTo>
                      <a:pt x="153642" y="96026"/>
                    </a:lnTo>
                    <a:lnTo>
                      <a:pt x="153849" y="97217"/>
                    </a:lnTo>
                    <a:lnTo>
                      <a:pt x="154056" y="98460"/>
                    </a:lnTo>
                    <a:lnTo>
                      <a:pt x="154159" y="99702"/>
                    </a:lnTo>
                    <a:lnTo>
                      <a:pt x="154263" y="100944"/>
                    </a:lnTo>
                    <a:lnTo>
                      <a:pt x="154367" y="102238"/>
                    </a:lnTo>
                    <a:lnTo>
                      <a:pt x="154418" y="103481"/>
                    </a:lnTo>
                    <a:lnTo>
                      <a:pt x="154418" y="104775"/>
                    </a:lnTo>
                    <a:lnTo>
                      <a:pt x="154418" y="106069"/>
                    </a:lnTo>
                    <a:lnTo>
                      <a:pt x="154367" y="107363"/>
                    </a:lnTo>
                    <a:lnTo>
                      <a:pt x="154263" y="108606"/>
                    </a:lnTo>
                    <a:lnTo>
                      <a:pt x="154159" y="109848"/>
                    </a:lnTo>
                    <a:lnTo>
                      <a:pt x="154056" y="111090"/>
                    </a:lnTo>
                    <a:lnTo>
                      <a:pt x="153849" y="112333"/>
                    </a:lnTo>
                    <a:lnTo>
                      <a:pt x="153642" y="113575"/>
                    </a:lnTo>
                    <a:lnTo>
                      <a:pt x="153435" y="114766"/>
                    </a:lnTo>
                    <a:lnTo>
                      <a:pt x="152865" y="117199"/>
                    </a:lnTo>
                    <a:lnTo>
                      <a:pt x="152192" y="119528"/>
                    </a:lnTo>
                    <a:lnTo>
                      <a:pt x="151416" y="121858"/>
                    </a:lnTo>
                    <a:lnTo>
                      <a:pt x="150536" y="124084"/>
                    </a:lnTo>
                    <a:lnTo>
                      <a:pt x="149552" y="126310"/>
                    </a:lnTo>
                    <a:lnTo>
                      <a:pt x="148465" y="128432"/>
                    </a:lnTo>
                    <a:lnTo>
                      <a:pt x="147223" y="130503"/>
                    </a:lnTo>
                    <a:lnTo>
                      <a:pt x="145980" y="132522"/>
                    </a:lnTo>
                    <a:lnTo>
                      <a:pt x="144583" y="134489"/>
                    </a:lnTo>
                    <a:lnTo>
                      <a:pt x="143082" y="136352"/>
                    </a:lnTo>
                    <a:lnTo>
                      <a:pt x="141529" y="138164"/>
                    </a:lnTo>
                    <a:lnTo>
                      <a:pt x="139872" y="139873"/>
                    </a:lnTo>
                    <a:lnTo>
                      <a:pt x="138164" y="141529"/>
                    </a:lnTo>
                    <a:lnTo>
                      <a:pt x="136352" y="143082"/>
                    </a:lnTo>
                    <a:lnTo>
                      <a:pt x="134488" y="144583"/>
                    </a:lnTo>
                    <a:lnTo>
                      <a:pt x="132573" y="145929"/>
                    </a:lnTo>
                    <a:lnTo>
                      <a:pt x="130554" y="147223"/>
                    </a:lnTo>
                    <a:lnTo>
                      <a:pt x="128432" y="148414"/>
                    </a:lnTo>
                    <a:lnTo>
                      <a:pt x="126309" y="149553"/>
                    </a:lnTo>
                    <a:lnTo>
                      <a:pt x="124135" y="150536"/>
                    </a:lnTo>
                    <a:lnTo>
                      <a:pt x="121857" y="151416"/>
                    </a:lnTo>
                    <a:lnTo>
                      <a:pt x="119580" y="152193"/>
                    </a:lnTo>
                    <a:lnTo>
                      <a:pt x="117198" y="152866"/>
                    </a:lnTo>
                    <a:lnTo>
                      <a:pt x="114817" y="153435"/>
                    </a:lnTo>
                    <a:lnTo>
                      <a:pt x="113575" y="153642"/>
                    </a:lnTo>
                    <a:lnTo>
                      <a:pt x="112332" y="153849"/>
                    </a:lnTo>
                    <a:lnTo>
                      <a:pt x="111142" y="154005"/>
                    </a:lnTo>
                    <a:lnTo>
                      <a:pt x="109848" y="154160"/>
                    </a:lnTo>
                    <a:lnTo>
                      <a:pt x="108605" y="154264"/>
                    </a:lnTo>
                    <a:lnTo>
                      <a:pt x="107363" y="154367"/>
                    </a:lnTo>
                    <a:lnTo>
                      <a:pt x="106069" y="154419"/>
                    </a:lnTo>
                    <a:lnTo>
                      <a:pt x="103532" y="154419"/>
                    </a:lnTo>
                    <a:lnTo>
                      <a:pt x="102238" y="154367"/>
                    </a:lnTo>
                    <a:lnTo>
                      <a:pt x="100996" y="154264"/>
                    </a:lnTo>
                    <a:lnTo>
                      <a:pt x="99702" y="154160"/>
                    </a:lnTo>
                    <a:lnTo>
                      <a:pt x="98459" y="154005"/>
                    </a:lnTo>
                    <a:lnTo>
                      <a:pt x="97217" y="153849"/>
                    </a:lnTo>
                    <a:lnTo>
                      <a:pt x="96026" y="153642"/>
                    </a:lnTo>
                    <a:lnTo>
                      <a:pt x="94784" y="153435"/>
                    </a:lnTo>
                    <a:lnTo>
                      <a:pt x="92403" y="152866"/>
                    </a:lnTo>
                    <a:lnTo>
                      <a:pt x="90021" y="152193"/>
                    </a:lnTo>
                    <a:lnTo>
                      <a:pt x="87744" y="151416"/>
                    </a:lnTo>
                    <a:lnTo>
                      <a:pt x="85466" y="150536"/>
                    </a:lnTo>
                    <a:lnTo>
                      <a:pt x="83292" y="149553"/>
                    </a:lnTo>
                    <a:lnTo>
                      <a:pt x="81118" y="148414"/>
                    </a:lnTo>
                    <a:lnTo>
                      <a:pt x="79047" y="147223"/>
                    </a:lnTo>
                    <a:lnTo>
                      <a:pt x="77028" y="145929"/>
                    </a:lnTo>
                    <a:lnTo>
                      <a:pt x="75113" y="144583"/>
                    </a:lnTo>
                    <a:lnTo>
                      <a:pt x="73197" y="143082"/>
                    </a:lnTo>
                    <a:lnTo>
                      <a:pt x="71437" y="141529"/>
                    </a:lnTo>
                    <a:lnTo>
                      <a:pt x="69677" y="139873"/>
                    </a:lnTo>
                    <a:lnTo>
                      <a:pt x="68072" y="138164"/>
                    </a:lnTo>
                    <a:lnTo>
                      <a:pt x="66519" y="136352"/>
                    </a:lnTo>
                    <a:lnTo>
                      <a:pt x="65018" y="134489"/>
                    </a:lnTo>
                    <a:lnTo>
                      <a:pt x="63621" y="132522"/>
                    </a:lnTo>
                    <a:lnTo>
                      <a:pt x="62326" y="130503"/>
                    </a:lnTo>
                    <a:lnTo>
                      <a:pt x="61136" y="128432"/>
                    </a:lnTo>
                    <a:lnTo>
                      <a:pt x="60049" y="126310"/>
                    </a:lnTo>
                    <a:lnTo>
                      <a:pt x="59065" y="124084"/>
                    </a:lnTo>
                    <a:lnTo>
                      <a:pt x="58185" y="121858"/>
                    </a:lnTo>
                    <a:lnTo>
                      <a:pt x="57409" y="119528"/>
                    </a:lnTo>
                    <a:lnTo>
                      <a:pt x="56736" y="117199"/>
                    </a:lnTo>
                    <a:lnTo>
                      <a:pt x="56166" y="114766"/>
                    </a:lnTo>
                    <a:lnTo>
                      <a:pt x="55959" y="113575"/>
                    </a:lnTo>
                    <a:lnTo>
                      <a:pt x="55752" y="112333"/>
                    </a:lnTo>
                    <a:lnTo>
                      <a:pt x="55545" y="111090"/>
                    </a:lnTo>
                    <a:lnTo>
                      <a:pt x="55442" y="109848"/>
                    </a:lnTo>
                    <a:lnTo>
                      <a:pt x="55286" y="108606"/>
                    </a:lnTo>
                    <a:lnTo>
                      <a:pt x="55234" y="107363"/>
                    </a:lnTo>
                    <a:lnTo>
                      <a:pt x="55183" y="106069"/>
                    </a:lnTo>
                    <a:lnTo>
                      <a:pt x="55183" y="104775"/>
                    </a:lnTo>
                    <a:lnTo>
                      <a:pt x="55183" y="103481"/>
                    </a:lnTo>
                    <a:lnTo>
                      <a:pt x="55234" y="102238"/>
                    </a:lnTo>
                    <a:lnTo>
                      <a:pt x="55286" y="100944"/>
                    </a:lnTo>
                    <a:lnTo>
                      <a:pt x="55442" y="99702"/>
                    </a:lnTo>
                    <a:lnTo>
                      <a:pt x="55545" y="98460"/>
                    </a:lnTo>
                    <a:lnTo>
                      <a:pt x="55752" y="97217"/>
                    </a:lnTo>
                    <a:lnTo>
                      <a:pt x="55959" y="96026"/>
                    </a:lnTo>
                    <a:lnTo>
                      <a:pt x="56166" y="94784"/>
                    </a:lnTo>
                    <a:lnTo>
                      <a:pt x="56736" y="92403"/>
                    </a:lnTo>
                    <a:lnTo>
                      <a:pt x="57409" y="90022"/>
                    </a:lnTo>
                    <a:lnTo>
                      <a:pt x="58185" y="87744"/>
                    </a:lnTo>
                    <a:lnTo>
                      <a:pt x="59065" y="85466"/>
                    </a:lnTo>
                    <a:lnTo>
                      <a:pt x="60049" y="83292"/>
                    </a:lnTo>
                    <a:lnTo>
                      <a:pt x="61136" y="81118"/>
                    </a:lnTo>
                    <a:lnTo>
                      <a:pt x="62326" y="79047"/>
                    </a:lnTo>
                    <a:lnTo>
                      <a:pt x="63621" y="77028"/>
                    </a:lnTo>
                    <a:lnTo>
                      <a:pt x="65018" y="75113"/>
                    </a:lnTo>
                    <a:lnTo>
                      <a:pt x="66519" y="73198"/>
                    </a:lnTo>
                    <a:lnTo>
                      <a:pt x="68072" y="71438"/>
                    </a:lnTo>
                    <a:lnTo>
                      <a:pt x="69677" y="69677"/>
                    </a:lnTo>
                    <a:lnTo>
                      <a:pt x="71437" y="68021"/>
                    </a:lnTo>
                    <a:lnTo>
                      <a:pt x="73197" y="66468"/>
                    </a:lnTo>
                    <a:lnTo>
                      <a:pt x="75113" y="65018"/>
                    </a:lnTo>
                    <a:lnTo>
                      <a:pt x="77028" y="63621"/>
                    </a:lnTo>
                    <a:lnTo>
                      <a:pt x="79047" y="62327"/>
                    </a:lnTo>
                    <a:lnTo>
                      <a:pt x="81118" y="61136"/>
                    </a:lnTo>
                    <a:lnTo>
                      <a:pt x="83292" y="60049"/>
                    </a:lnTo>
                    <a:lnTo>
                      <a:pt x="85466" y="59065"/>
                    </a:lnTo>
                    <a:lnTo>
                      <a:pt x="87744" y="58185"/>
                    </a:lnTo>
                    <a:lnTo>
                      <a:pt x="90021" y="57409"/>
                    </a:lnTo>
                    <a:lnTo>
                      <a:pt x="92403" y="56736"/>
                    </a:lnTo>
                    <a:lnTo>
                      <a:pt x="94784" y="56166"/>
                    </a:lnTo>
                    <a:lnTo>
                      <a:pt x="96026" y="55908"/>
                    </a:lnTo>
                    <a:lnTo>
                      <a:pt x="97217" y="55701"/>
                    </a:lnTo>
                    <a:lnTo>
                      <a:pt x="98459" y="55545"/>
                    </a:lnTo>
                    <a:lnTo>
                      <a:pt x="99702" y="55390"/>
                    </a:lnTo>
                    <a:lnTo>
                      <a:pt x="100996" y="55286"/>
                    </a:lnTo>
                    <a:lnTo>
                      <a:pt x="102238" y="55235"/>
                    </a:lnTo>
                    <a:lnTo>
                      <a:pt x="103532" y="55183"/>
                    </a:lnTo>
                    <a:lnTo>
                      <a:pt x="104775" y="55131"/>
                    </a:lnTo>
                    <a:close/>
                    <a:moveTo>
                      <a:pt x="104775" y="0"/>
                    </a:moveTo>
                    <a:lnTo>
                      <a:pt x="102083" y="52"/>
                    </a:lnTo>
                    <a:lnTo>
                      <a:pt x="99391" y="155"/>
                    </a:lnTo>
                    <a:lnTo>
                      <a:pt x="96751" y="311"/>
                    </a:lnTo>
                    <a:lnTo>
                      <a:pt x="94059" y="518"/>
                    </a:lnTo>
                    <a:lnTo>
                      <a:pt x="91471" y="828"/>
                    </a:lnTo>
                    <a:lnTo>
                      <a:pt x="88831" y="1191"/>
                    </a:lnTo>
                    <a:lnTo>
                      <a:pt x="86242" y="1657"/>
                    </a:lnTo>
                    <a:lnTo>
                      <a:pt x="83654" y="2122"/>
                    </a:lnTo>
                    <a:lnTo>
                      <a:pt x="81118" y="2692"/>
                    </a:lnTo>
                    <a:lnTo>
                      <a:pt x="78633" y="3313"/>
                    </a:lnTo>
                    <a:lnTo>
                      <a:pt x="76096" y="3986"/>
                    </a:lnTo>
                    <a:lnTo>
                      <a:pt x="73611" y="4711"/>
                    </a:lnTo>
                    <a:lnTo>
                      <a:pt x="71178" y="5487"/>
                    </a:lnTo>
                    <a:lnTo>
                      <a:pt x="68745" y="6367"/>
                    </a:lnTo>
                    <a:lnTo>
                      <a:pt x="66364" y="7247"/>
                    </a:lnTo>
                    <a:lnTo>
                      <a:pt x="63983" y="8231"/>
                    </a:lnTo>
                    <a:lnTo>
                      <a:pt x="61653" y="9266"/>
                    </a:lnTo>
                    <a:lnTo>
                      <a:pt x="59376" y="10353"/>
                    </a:lnTo>
                    <a:lnTo>
                      <a:pt x="57098" y="11440"/>
                    </a:lnTo>
                    <a:lnTo>
                      <a:pt x="54872" y="12631"/>
                    </a:lnTo>
                    <a:lnTo>
                      <a:pt x="52646" y="13873"/>
                    </a:lnTo>
                    <a:lnTo>
                      <a:pt x="50472" y="15168"/>
                    </a:lnTo>
                    <a:lnTo>
                      <a:pt x="48298" y="16513"/>
                    </a:lnTo>
                    <a:lnTo>
                      <a:pt x="46227" y="17911"/>
                    </a:lnTo>
                    <a:lnTo>
                      <a:pt x="44157" y="19309"/>
                    </a:lnTo>
                    <a:lnTo>
                      <a:pt x="42086" y="20810"/>
                    </a:lnTo>
                    <a:lnTo>
                      <a:pt x="40119" y="22363"/>
                    </a:lnTo>
                    <a:lnTo>
                      <a:pt x="38152" y="23916"/>
                    </a:lnTo>
                    <a:lnTo>
                      <a:pt x="36236" y="25573"/>
                    </a:lnTo>
                    <a:lnTo>
                      <a:pt x="34321" y="27229"/>
                    </a:lnTo>
                    <a:lnTo>
                      <a:pt x="32509" y="28937"/>
                    </a:lnTo>
                    <a:lnTo>
                      <a:pt x="30697" y="30697"/>
                    </a:lnTo>
                    <a:lnTo>
                      <a:pt x="28937" y="32509"/>
                    </a:lnTo>
                    <a:lnTo>
                      <a:pt x="27229" y="34321"/>
                    </a:lnTo>
                    <a:lnTo>
                      <a:pt x="25572" y="36236"/>
                    </a:lnTo>
                    <a:lnTo>
                      <a:pt x="23916" y="38152"/>
                    </a:lnTo>
                    <a:lnTo>
                      <a:pt x="22363" y="40119"/>
                    </a:lnTo>
                    <a:lnTo>
                      <a:pt x="20810" y="42086"/>
                    </a:lnTo>
                    <a:lnTo>
                      <a:pt x="19361" y="44105"/>
                    </a:lnTo>
                    <a:lnTo>
                      <a:pt x="17911" y="46176"/>
                    </a:lnTo>
                    <a:lnTo>
                      <a:pt x="16513" y="48298"/>
                    </a:lnTo>
                    <a:lnTo>
                      <a:pt x="15167" y="50472"/>
                    </a:lnTo>
                    <a:lnTo>
                      <a:pt x="13873" y="52646"/>
                    </a:lnTo>
                    <a:lnTo>
                      <a:pt x="12631" y="54821"/>
                    </a:lnTo>
                    <a:lnTo>
                      <a:pt x="11492" y="57098"/>
                    </a:lnTo>
                    <a:lnTo>
                      <a:pt x="10353" y="59376"/>
                    </a:lnTo>
                    <a:lnTo>
                      <a:pt x="9266" y="61654"/>
                    </a:lnTo>
                    <a:lnTo>
                      <a:pt x="8231" y="63983"/>
                    </a:lnTo>
                    <a:lnTo>
                      <a:pt x="7299" y="66364"/>
                    </a:lnTo>
                    <a:lnTo>
                      <a:pt x="6367" y="68746"/>
                    </a:lnTo>
                    <a:lnTo>
                      <a:pt x="5539" y="71179"/>
                    </a:lnTo>
                    <a:lnTo>
                      <a:pt x="4711" y="73612"/>
                    </a:lnTo>
                    <a:lnTo>
                      <a:pt x="3986" y="76096"/>
                    </a:lnTo>
                    <a:lnTo>
                      <a:pt x="3313" y="78581"/>
                    </a:lnTo>
                    <a:lnTo>
                      <a:pt x="2692" y="81118"/>
                    </a:lnTo>
                    <a:lnTo>
                      <a:pt x="2122" y="83654"/>
                    </a:lnTo>
                    <a:lnTo>
                      <a:pt x="1657" y="86243"/>
                    </a:lnTo>
                    <a:lnTo>
                      <a:pt x="1191" y="88831"/>
                    </a:lnTo>
                    <a:lnTo>
                      <a:pt x="828" y="91419"/>
                    </a:lnTo>
                    <a:lnTo>
                      <a:pt x="569" y="94059"/>
                    </a:lnTo>
                    <a:lnTo>
                      <a:pt x="311" y="96751"/>
                    </a:lnTo>
                    <a:lnTo>
                      <a:pt x="155" y="99391"/>
                    </a:lnTo>
                    <a:lnTo>
                      <a:pt x="52" y="102083"/>
                    </a:lnTo>
                    <a:lnTo>
                      <a:pt x="0" y="104775"/>
                    </a:lnTo>
                    <a:lnTo>
                      <a:pt x="52" y="107467"/>
                    </a:lnTo>
                    <a:lnTo>
                      <a:pt x="155" y="110159"/>
                    </a:lnTo>
                    <a:lnTo>
                      <a:pt x="311" y="112851"/>
                    </a:lnTo>
                    <a:lnTo>
                      <a:pt x="569" y="115491"/>
                    </a:lnTo>
                    <a:lnTo>
                      <a:pt x="828" y="118131"/>
                    </a:lnTo>
                    <a:lnTo>
                      <a:pt x="1191" y="120771"/>
                    </a:lnTo>
                    <a:lnTo>
                      <a:pt x="1657" y="123359"/>
                    </a:lnTo>
                    <a:lnTo>
                      <a:pt x="2122" y="125896"/>
                    </a:lnTo>
                    <a:lnTo>
                      <a:pt x="2692" y="128432"/>
                    </a:lnTo>
                    <a:lnTo>
                      <a:pt x="3313" y="130969"/>
                    </a:lnTo>
                    <a:lnTo>
                      <a:pt x="3986" y="133454"/>
                    </a:lnTo>
                    <a:lnTo>
                      <a:pt x="4711" y="135938"/>
                    </a:lnTo>
                    <a:lnTo>
                      <a:pt x="5539" y="138371"/>
                    </a:lnTo>
                    <a:lnTo>
                      <a:pt x="6367" y="140804"/>
                    </a:lnTo>
                    <a:lnTo>
                      <a:pt x="7299" y="143186"/>
                    </a:lnTo>
                    <a:lnTo>
                      <a:pt x="8231" y="145567"/>
                    </a:lnTo>
                    <a:lnTo>
                      <a:pt x="9266" y="147896"/>
                    </a:lnTo>
                    <a:lnTo>
                      <a:pt x="10353" y="150226"/>
                    </a:lnTo>
                    <a:lnTo>
                      <a:pt x="11492" y="152504"/>
                    </a:lnTo>
                    <a:lnTo>
                      <a:pt x="12631" y="154729"/>
                    </a:lnTo>
                    <a:lnTo>
                      <a:pt x="13873" y="156955"/>
                    </a:lnTo>
                    <a:lnTo>
                      <a:pt x="15167" y="159130"/>
                    </a:lnTo>
                    <a:lnTo>
                      <a:pt x="16513" y="161252"/>
                    </a:lnTo>
                    <a:lnTo>
                      <a:pt x="17911" y="163374"/>
                    </a:lnTo>
                    <a:lnTo>
                      <a:pt x="19361" y="165445"/>
                    </a:lnTo>
                    <a:lnTo>
                      <a:pt x="20810" y="167464"/>
                    </a:lnTo>
                    <a:lnTo>
                      <a:pt x="22363" y="169483"/>
                    </a:lnTo>
                    <a:lnTo>
                      <a:pt x="23916" y="171450"/>
                    </a:lnTo>
                    <a:lnTo>
                      <a:pt x="25572" y="173365"/>
                    </a:lnTo>
                    <a:lnTo>
                      <a:pt x="27229" y="175229"/>
                    </a:lnTo>
                    <a:lnTo>
                      <a:pt x="28937" y="177093"/>
                    </a:lnTo>
                    <a:lnTo>
                      <a:pt x="30697" y="178904"/>
                    </a:lnTo>
                    <a:lnTo>
                      <a:pt x="32509" y="180664"/>
                    </a:lnTo>
                    <a:lnTo>
                      <a:pt x="34321" y="182373"/>
                    </a:lnTo>
                    <a:lnTo>
                      <a:pt x="36236" y="184029"/>
                    </a:lnTo>
                    <a:lnTo>
                      <a:pt x="38152" y="185634"/>
                    </a:lnTo>
                    <a:lnTo>
                      <a:pt x="40119" y="187239"/>
                    </a:lnTo>
                    <a:lnTo>
                      <a:pt x="42086" y="188740"/>
                    </a:lnTo>
                    <a:lnTo>
                      <a:pt x="44157" y="190241"/>
                    </a:lnTo>
                    <a:lnTo>
                      <a:pt x="46227" y="191691"/>
                    </a:lnTo>
                    <a:lnTo>
                      <a:pt x="48298" y="193088"/>
                    </a:lnTo>
                    <a:lnTo>
                      <a:pt x="50472" y="194382"/>
                    </a:lnTo>
                    <a:lnTo>
                      <a:pt x="52646" y="195677"/>
                    </a:lnTo>
                    <a:lnTo>
                      <a:pt x="54872" y="196919"/>
                    </a:lnTo>
                    <a:lnTo>
                      <a:pt x="57098" y="198110"/>
                    </a:lnTo>
                    <a:lnTo>
                      <a:pt x="59376" y="199249"/>
                    </a:lnTo>
                    <a:lnTo>
                      <a:pt x="61653" y="200336"/>
                    </a:lnTo>
                    <a:lnTo>
                      <a:pt x="63983" y="201319"/>
                    </a:lnTo>
                    <a:lnTo>
                      <a:pt x="66364" y="202303"/>
                    </a:lnTo>
                    <a:lnTo>
                      <a:pt x="68745" y="203235"/>
                    </a:lnTo>
                    <a:lnTo>
                      <a:pt x="71178" y="204063"/>
                    </a:lnTo>
                    <a:lnTo>
                      <a:pt x="73611" y="204839"/>
                    </a:lnTo>
                    <a:lnTo>
                      <a:pt x="76096" y="205616"/>
                    </a:lnTo>
                    <a:lnTo>
                      <a:pt x="78633" y="206289"/>
                    </a:lnTo>
                    <a:lnTo>
                      <a:pt x="81118" y="206910"/>
                    </a:lnTo>
                    <a:lnTo>
                      <a:pt x="83654" y="207428"/>
                    </a:lnTo>
                    <a:lnTo>
                      <a:pt x="86242" y="207945"/>
                    </a:lnTo>
                    <a:lnTo>
                      <a:pt x="88831" y="208359"/>
                    </a:lnTo>
                    <a:lnTo>
                      <a:pt x="91471" y="208722"/>
                    </a:lnTo>
                    <a:lnTo>
                      <a:pt x="94059" y="209032"/>
                    </a:lnTo>
                    <a:lnTo>
                      <a:pt x="96751" y="209291"/>
                    </a:lnTo>
                    <a:lnTo>
                      <a:pt x="99391" y="209446"/>
                    </a:lnTo>
                    <a:lnTo>
                      <a:pt x="102083" y="209550"/>
                    </a:lnTo>
                    <a:lnTo>
                      <a:pt x="107518" y="209550"/>
                    </a:lnTo>
                    <a:lnTo>
                      <a:pt x="110210" y="209446"/>
                    </a:lnTo>
                    <a:lnTo>
                      <a:pt x="112850" y="209291"/>
                    </a:lnTo>
                    <a:lnTo>
                      <a:pt x="115490" y="209032"/>
                    </a:lnTo>
                    <a:lnTo>
                      <a:pt x="118130" y="208722"/>
                    </a:lnTo>
                    <a:lnTo>
                      <a:pt x="120770" y="208359"/>
                    </a:lnTo>
                    <a:lnTo>
                      <a:pt x="123359" y="207945"/>
                    </a:lnTo>
                    <a:lnTo>
                      <a:pt x="125895" y="207428"/>
                    </a:lnTo>
                    <a:lnTo>
                      <a:pt x="128484" y="206910"/>
                    </a:lnTo>
                    <a:lnTo>
                      <a:pt x="130968" y="206289"/>
                    </a:lnTo>
                    <a:lnTo>
                      <a:pt x="133505" y="205616"/>
                    </a:lnTo>
                    <a:lnTo>
                      <a:pt x="135938" y="204839"/>
                    </a:lnTo>
                    <a:lnTo>
                      <a:pt x="138423" y="204063"/>
                    </a:lnTo>
                    <a:lnTo>
                      <a:pt x="140804" y="203235"/>
                    </a:lnTo>
                    <a:lnTo>
                      <a:pt x="143237" y="202303"/>
                    </a:lnTo>
                    <a:lnTo>
                      <a:pt x="145566" y="201319"/>
                    </a:lnTo>
                    <a:lnTo>
                      <a:pt x="147896" y="200336"/>
                    </a:lnTo>
                    <a:lnTo>
                      <a:pt x="150225" y="199249"/>
                    </a:lnTo>
                    <a:lnTo>
                      <a:pt x="152503" y="198110"/>
                    </a:lnTo>
                    <a:lnTo>
                      <a:pt x="154729" y="196919"/>
                    </a:lnTo>
                    <a:lnTo>
                      <a:pt x="156955" y="195677"/>
                    </a:lnTo>
                    <a:lnTo>
                      <a:pt x="159129" y="194382"/>
                    </a:lnTo>
                    <a:lnTo>
                      <a:pt x="161251" y="193088"/>
                    </a:lnTo>
                    <a:lnTo>
                      <a:pt x="163374" y="191691"/>
                    </a:lnTo>
                    <a:lnTo>
                      <a:pt x="165445" y="190241"/>
                    </a:lnTo>
                    <a:lnTo>
                      <a:pt x="167515" y="188740"/>
                    </a:lnTo>
                    <a:lnTo>
                      <a:pt x="169482" y="187239"/>
                    </a:lnTo>
                    <a:lnTo>
                      <a:pt x="171449" y="185634"/>
                    </a:lnTo>
                    <a:lnTo>
                      <a:pt x="173365" y="184029"/>
                    </a:lnTo>
                    <a:lnTo>
                      <a:pt x="175228" y="182373"/>
                    </a:lnTo>
                    <a:lnTo>
                      <a:pt x="177092" y="180664"/>
                    </a:lnTo>
                    <a:lnTo>
                      <a:pt x="178904" y="178904"/>
                    </a:lnTo>
                    <a:lnTo>
                      <a:pt x="180664" y="177093"/>
                    </a:lnTo>
                    <a:lnTo>
                      <a:pt x="182372" y="175229"/>
                    </a:lnTo>
                    <a:lnTo>
                      <a:pt x="184029" y="173365"/>
                    </a:lnTo>
                    <a:lnTo>
                      <a:pt x="185633" y="171450"/>
                    </a:lnTo>
                    <a:lnTo>
                      <a:pt x="187238" y="169483"/>
                    </a:lnTo>
                    <a:lnTo>
                      <a:pt x="188791" y="167464"/>
                    </a:lnTo>
                    <a:lnTo>
                      <a:pt x="190240" y="165445"/>
                    </a:lnTo>
                    <a:lnTo>
                      <a:pt x="191690" y="163374"/>
                    </a:lnTo>
                    <a:lnTo>
                      <a:pt x="193088" y="161252"/>
                    </a:lnTo>
                    <a:lnTo>
                      <a:pt x="194434" y="159130"/>
                    </a:lnTo>
                    <a:lnTo>
                      <a:pt x="195676" y="156955"/>
                    </a:lnTo>
                    <a:lnTo>
                      <a:pt x="196918" y="154729"/>
                    </a:lnTo>
                    <a:lnTo>
                      <a:pt x="198109" y="152504"/>
                    </a:lnTo>
                    <a:lnTo>
                      <a:pt x="199248" y="150226"/>
                    </a:lnTo>
                    <a:lnTo>
                      <a:pt x="200335" y="147896"/>
                    </a:lnTo>
                    <a:lnTo>
                      <a:pt x="201370" y="145567"/>
                    </a:lnTo>
                    <a:lnTo>
                      <a:pt x="202302" y="143186"/>
                    </a:lnTo>
                    <a:lnTo>
                      <a:pt x="203234" y="140804"/>
                    </a:lnTo>
                    <a:lnTo>
                      <a:pt x="204062" y="138371"/>
                    </a:lnTo>
                    <a:lnTo>
                      <a:pt x="204890" y="135938"/>
                    </a:lnTo>
                    <a:lnTo>
                      <a:pt x="205615" y="133454"/>
                    </a:lnTo>
                    <a:lnTo>
                      <a:pt x="206288" y="130969"/>
                    </a:lnTo>
                    <a:lnTo>
                      <a:pt x="206909" y="128432"/>
                    </a:lnTo>
                    <a:lnTo>
                      <a:pt x="207479" y="125896"/>
                    </a:lnTo>
                    <a:lnTo>
                      <a:pt x="207944" y="123359"/>
                    </a:lnTo>
                    <a:lnTo>
                      <a:pt x="208359" y="120771"/>
                    </a:lnTo>
                    <a:lnTo>
                      <a:pt x="208721" y="118131"/>
                    </a:lnTo>
                    <a:lnTo>
                      <a:pt x="209032" y="115491"/>
                    </a:lnTo>
                    <a:lnTo>
                      <a:pt x="209290" y="112851"/>
                    </a:lnTo>
                    <a:lnTo>
                      <a:pt x="209446" y="110159"/>
                    </a:lnTo>
                    <a:lnTo>
                      <a:pt x="209549" y="107467"/>
                    </a:lnTo>
                    <a:lnTo>
                      <a:pt x="209601" y="104775"/>
                    </a:lnTo>
                    <a:lnTo>
                      <a:pt x="209549" y="102083"/>
                    </a:lnTo>
                    <a:lnTo>
                      <a:pt x="209446" y="99391"/>
                    </a:lnTo>
                    <a:lnTo>
                      <a:pt x="209290" y="96751"/>
                    </a:lnTo>
                    <a:lnTo>
                      <a:pt x="209032" y="94059"/>
                    </a:lnTo>
                    <a:lnTo>
                      <a:pt x="208721" y="91419"/>
                    </a:lnTo>
                    <a:lnTo>
                      <a:pt x="208359" y="88831"/>
                    </a:lnTo>
                    <a:lnTo>
                      <a:pt x="207944" y="86243"/>
                    </a:lnTo>
                    <a:lnTo>
                      <a:pt x="207479" y="83654"/>
                    </a:lnTo>
                    <a:lnTo>
                      <a:pt x="206909" y="81118"/>
                    </a:lnTo>
                    <a:lnTo>
                      <a:pt x="206288" y="78581"/>
                    </a:lnTo>
                    <a:lnTo>
                      <a:pt x="205615" y="76096"/>
                    </a:lnTo>
                    <a:lnTo>
                      <a:pt x="204890" y="73612"/>
                    </a:lnTo>
                    <a:lnTo>
                      <a:pt x="204062" y="71179"/>
                    </a:lnTo>
                    <a:lnTo>
                      <a:pt x="203234" y="68746"/>
                    </a:lnTo>
                    <a:lnTo>
                      <a:pt x="202302" y="66364"/>
                    </a:lnTo>
                    <a:lnTo>
                      <a:pt x="201370" y="63983"/>
                    </a:lnTo>
                    <a:lnTo>
                      <a:pt x="200335" y="61654"/>
                    </a:lnTo>
                    <a:lnTo>
                      <a:pt x="199248" y="59376"/>
                    </a:lnTo>
                    <a:lnTo>
                      <a:pt x="198109" y="57098"/>
                    </a:lnTo>
                    <a:lnTo>
                      <a:pt x="196918" y="54821"/>
                    </a:lnTo>
                    <a:lnTo>
                      <a:pt x="195676" y="52646"/>
                    </a:lnTo>
                    <a:lnTo>
                      <a:pt x="194434" y="50472"/>
                    </a:lnTo>
                    <a:lnTo>
                      <a:pt x="193088" y="48298"/>
                    </a:lnTo>
                    <a:lnTo>
                      <a:pt x="191690" y="46176"/>
                    </a:lnTo>
                    <a:lnTo>
                      <a:pt x="190240" y="44105"/>
                    </a:lnTo>
                    <a:lnTo>
                      <a:pt x="188791" y="42086"/>
                    </a:lnTo>
                    <a:lnTo>
                      <a:pt x="187238" y="40119"/>
                    </a:lnTo>
                    <a:lnTo>
                      <a:pt x="185633" y="38152"/>
                    </a:lnTo>
                    <a:lnTo>
                      <a:pt x="184029" y="36236"/>
                    </a:lnTo>
                    <a:lnTo>
                      <a:pt x="182372" y="34321"/>
                    </a:lnTo>
                    <a:lnTo>
                      <a:pt x="180664" y="32509"/>
                    </a:lnTo>
                    <a:lnTo>
                      <a:pt x="178904" y="30697"/>
                    </a:lnTo>
                    <a:lnTo>
                      <a:pt x="177092" y="28937"/>
                    </a:lnTo>
                    <a:lnTo>
                      <a:pt x="175228" y="27229"/>
                    </a:lnTo>
                    <a:lnTo>
                      <a:pt x="173365" y="25573"/>
                    </a:lnTo>
                    <a:lnTo>
                      <a:pt x="171449" y="23916"/>
                    </a:lnTo>
                    <a:lnTo>
                      <a:pt x="169482" y="22363"/>
                    </a:lnTo>
                    <a:lnTo>
                      <a:pt x="167515" y="20810"/>
                    </a:lnTo>
                    <a:lnTo>
                      <a:pt x="165445" y="19309"/>
                    </a:lnTo>
                    <a:lnTo>
                      <a:pt x="163374" y="17911"/>
                    </a:lnTo>
                    <a:lnTo>
                      <a:pt x="161251" y="16513"/>
                    </a:lnTo>
                    <a:lnTo>
                      <a:pt x="159129" y="15168"/>
                    </a:lnTo>
                    <a:lnTo>
                      <a:pt x="156955" y="13873"/>
                    </a:lnTo>
                    <a:lnTo>
                      <a:pt x="154729" y="12631"/>
                    </a:lnTo>
                    <a:lnTo>
                      <a:pt x="152503" y="11440"/>
                    </a:lnTo>
                    <a:lnTo>
                      <a:pt x="150225" y="10353"/>
                    </a:lnTo>
                    <a:lnTo>
                      <a:pt x="147896" y="9266"/>
                    </a:lnTo>
                    <a:lnTo>
                      <a:pt x="145566" y="8231"/>
                    </a:lnTo>
                    <a:lnTo>
                      <a:pt x="143237" y="7247"/>
                    </a:lnTo>
                    <a:lnTo>
                      <a:pt x="140804" y="6367"/>
                    </a:lnTo>
                    <a:lnTo>
                      <a:pt x="138423" y="5487"/>
                    </a:lnTo>
                    <a:lnTo>
                      <a:pt x="135938" y="4711"/>
                    </a:lnTo>
                    <a:lnTo>
                      <a:pt x="133505" y="3986"/>
                    </a:lnTo>
                    <a:lnTo>
                      <a:pt x="130968" y="3313"/>
                    </a:lnTo>
                    <a:lnTo>
                      <a:pt x="128484" y="2692"/>
                    </a:lnTo>
                    <a:lnTo>
                      <a:pt x="125895" y="2122"/>
                    </a:lnTo>
                    <a:lnTo>
                      <a:pt x="123359" y="1657"/>
                    </a:lnTo>
                    <a:lnTo>
                      <a:pt x="120770" y="1191"/>
                    </a:lnTo>
                    <a:lnTo>
                      <a:pt x="118130" y="828"/>
                    </a:lnTo>
                    <a:lnTo>
                      <a:pt x="115490" y="518"/>
                    </a:lnTo>
                    <a:lnTo>
                      <a:pt x="112850" y="311"/>
                    </a:lnTo>
                    <a:lnTo>
                      <a:pt x="110210" y="155"/>
                    </a:lnTo>
                    <a:lnTo>
                      <a:pt x="107518" y="52"/>
                    </a:lnTo>
                    <a:lnTo>
                      <a:pt x="104775" y="0"/>
                    </a:lnTo>
                    <a:close/>
                  </a:path>
                </a:pathLst>
              </a:custGeom>
              <a:solidFill>
                <a:srgbClr val="F1F3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131" name="Google Shape;761;p9">
                <a:extLst>
                  <a:ext uri="{FF2B5EF4-FFF2-40B4-BE49-F238E27FC236}">
                    <a16:creationId xmlns:a16="http://schemas.microsoft.com/office/drawing/2014/main" id="{ECC5CBF2-1BF0-AE00-060F-EC4CD997B4BD}"/>
                  </a:ext>
                </a:extLst>
              </p:cNvPr>
              <p:cNvSpPr/>
              <p:nvPr/>
            </p:nvSpPr>
            <p:spPr>
              <a:xfrm>
                <a:off x="7658187" y="368439"/>
                <a:ext cx="528196" cy="266216"/>
              </a:xfrm>
              <a:custGeom>
                <a:avLst/>
                <a:gdLst/>
                <a:ahLst/>
                <a:cxnLst/>
                <a:rect l="l" t="t" r="r" b="b"/>
                <a:pathLst>
                  <a:path w="135783" h="68436" extrusionOk="0">
                    <a:moveTo>
                      <a:pt x="67607" y="0"/>
                    </a:moveTo>
                    <a:lnTo>
                      <a:pt x="65225" y="52"/>
                    </a:lnTo>
                    <a:lnTo>
                      <a:pt x="62844" y="104"/>
                    </a:lnTo>
                    <a:lnTo>
                      <a:pt x="60411" y="259"/>
                    </a:lnTo>
                    <a:lnTo>
                      <a:pt x="58082" y="414"/>
                    </a:lnTo>
                    <a:lnTo>
                      <a:pt x="55700" y="673"/>
                    </a:lnTo>
                    <a:lnTo>
                      <a:pt x="53371" y="984"/>
                    </a:lnTo>
                    <a:lnTo>
                      <a:pt x="51041" y="1294"/>
                    </a:lnTo>
                    <a:lnTo>
                      <a:pt x="48764" y="1708"/>
                    </a:lnTo>
                    <a:lnTo>
                      <a:pt x="46434" y="2122"/>
                    </a:lnTo>
                    <a:lnTo>
                      <a:pt x="44208" y="2640"/>
                    </a:lnTo>
                    <a:lnTo>
                      <a:pt x="41931" y="3158"/>
                    </a:lnTo>
                    <a:lnTo>
                      <a:pt x="39705" y="3779"/>
                    </a:lnTo>
                    <a:lnTo>
                      <a:pt x="37479" y="4400"/>
                    </a:lnTo>
                    <a:lnTo>
                      <a:pt x="35305" y="5073"/>
                    </a:lnTo>
                    <a:lnTo>
                      <a:pt x="33130" y="5798"/>
                    </a:lnTo>
                    <a:lnTo>
                      <a:pt x="30956" y="6574"/>
                    </a:lnTo>
                    <a:lnTo>
                      <a:pt x="28834" y="7403"/>
                    </a:lnTo>
                    <a:lnTo>
                      <a:pt x="26763" y="8283"/>
                    </a:lnTo>
                    <a:lnTo>
                      <a:pt x="24693" y="9214"/>
                    </a:lnTo>
                    <a:lnTo>
                      <a:pt x="22622" y="10146"/>
                    </a:lnTo>
                    <a:lnTo>
                      <a:pt x="20551" y="11130"/>
                    </a:lnTo>
                    <a:lnTo>
                      <a:pt x="18584" y="12165"/>
                    </a:lnTo>
                    <a:lnTo>
                      <a:pt x="16565" y="13252"/>
                    </a:lnTo>
                    <a:lnTo>
                      <a:pt x="14650" y="14391"/>
                    </a:lnTo>
                    <a:lnTo>
                      <a:pt x="12683" y="15582"/>
                    </a:lnTo>
                    <a:lnTo>
                      <a:pt x="10819" y="16772"/>
                    </a:lnTo>
                    <a:lnTo>
                      <a:pt x="8904" y="18015"/>
                    </a:lnTo>
                    <a:lnTo>
                      <a:pt x="7092" y="19309"/>
                    </a:lnTo>
                    <a:lnTo>
                      <a:pt x="5280" y="20603"/>
                    </a:lnTo>
                    <a:lnTo>
                      <a:pt x="3468" y="21949"/>
                    </a:lnTo>
                    <a:lnTo>
                      <a:pt x="1708" y="23347"/>
                    </a:lnTo>
                    <a:lnTo>
                      <a:pt x="0" y="24796"/>
                    </a:lnTo>
                    <a:lnTo>
                      <a:pt x="34373" y="67969"/>
                    </a:lnTo>
                    <a:lnTo>
                      <a:pt x="36029" y="66520"/>
                    </a:lnTo>
                    <a:lnTo>
                      <a:pt x="37789" y="65122"/>
                    </a:lnTo>
                    <a:lnTo>
                      <a:pt x="39601" y="63828"/>
                    </a:lnTo>
                    <a:lnTo>
                      <a:pt x="41465" y="62585"/>
                    </a:lnTo>
                    <a:lnTo>
                      <a:pt x="43380" y="61447"/>
                    </a:lnTo>
                    <a:lnTo>
                      <a:pt x="45399" y="60411"/>
                    </a:lnTo>
                    <a:lnTo>
                      <a:pt x="47418" y="59428"/>
                    </a:lnTo>
                    <a:lnTo>
                      <a:pt x="49488" y="58548"/>
                    </a:lnTo>
                    <a:lnTo>
                      <a:pt x="51611" y="57771"/>
                    </a:lnTo>
                    <a:lnTo>
                      <a:pt x="53785" y="57098"/>
                    </a:lnTo>
                    <a:lnTo>
                      <a:pt x="56011" y="56529"/>
                    </a:lnTo>
                    <a:lnTo>
                      <a:pt x="58289" y="56011"/>
                    </a:lnTo>
                    <a:lnTo>
                      <a:pt x="60566" y="55649"/>
                    </a:lnTo>
                    <a:lnTo>
                      <a:pt x="62896" y="55390"/>
                    </a:lnTo>
                    <a:lnTo>
                      <a:pt x="65225" y="55183"/>
                    </a:lnTo>
                    <a:lnTo>
                      <a:pt x="67607" y="55131"/>
                    </a:lnTo>
                    <a:lnTo>
                      <a:pt x="70040" y="55235"/>
                    </a:lnTo>
                    <a:lnTo>
                      <a:pt x="72473" y="55390"/>
                    </a:lnTo>
                    <a:lnTo>
                      <a:pt x="74854" y="55649"/>
                    </a:lnTo>
                    <a:lnTo>
                      <a:pt x="77183" y="56063"/>
                    </a:lnTo>
                    <a:lnTo>
                      <a:pt x="79461" y="56581"/>
                    </a:lnTo>
                    <a:lnTo>
                      <a:pt x="81687" y="57202"/>
                    </a:lnTo>
                    <a:lnTo>
                      <a:pt x="83913" y="57875"/>
                    </a:lnTo>
                    <a:lnTo>
                      <a:pt x="86087" y="58703"/>
                    </a:lnTo>
                    <a:lnTo>
                      <a:pt x="88210" y="59583"/>
                    </a:lnTo>
                    <a:lnTo>
                      <a:pt x="90280" y="60618"/>
                    </a:lnTo>
                    <a:lnTo>
                      <a:pt x="92247" y="61705"/>
                    </a:lnTo>
                    <a:lnTo>
                      <a:pt x="94214" y="62896"/>
                    </a:lnTo>
                    <a:lnTo>
                      <a:pt x="96130" y="64138"/>
                    </a:lnTo>
                    <a:lnTo>
                      <a:pt x="97942" y="65484"/>
                    </a:lnTo>
                    <a:lnTo>
                      <a:pt x="99702" y="66934"/>
                    </a:lnTo>
                    <a:lnTo>
                      <a:pt x="101410" y="68435"/>
                    </a:lnTo>
                    <a:lnTo>
                      <a:pt x="135783" y="25210"/>
                    </a:lnTo>
                    <a:lnTo>
                      <a:pt x="134074" y="23761"/>
                    </a:lnTo>
                    <a:lnTo>
                      <a:pt x="132263" y="22363"/>
                    </a:lnTo>
                    <a:lnTo>
                      <a:pt x="130502" y="20965"/>
                    </a:lnTo>
                    <a:lnTo>
                      <a:pt x="128639" y="19619"/>
                    </a:lnTo>
                    <a:lnTo>
                      <a:pt x="126827" y="18325"/>
                    </a:lnTo>
                    <a:lnTo>
                      <a:pt x="124912" y="17083"/>
                    </a:lnTo>
                    <a:lnTo>
                      <a:pt x="122996" y="15840"/>
                    </a:lnTo>
                    <a:lnTo>
                      <a:pt x="121081" y="14650"/>
                    </a:lnTo>
                    <a:lnTo>
                      <a:pt x="119114" y="13511"/>
                    </a:lnTo>
                    <a:lnTo>
                      <a:pt x="117095" y="12424"/>
                    </a:lnTo>
                    <a:lnTo>
                      <a:pt x="115076" y="11337"/>
                    </a:lnTo>
                    <a:lnTo>
                      <a:pt x="113006" y="10353"/>
                    </a:lnTo>
                    <a:lnTo>
                      <a:pt x="110935" y="9370"/>
                    </a:lnTo>
                    <a:lnTo>
                      <a:pt x="108864" y="8438"/>
                    </a:lnTo>
                    <a:lnTo>
                      <a:pt x="106742" y="7558"/>
                    </a:lnTo>
                    <a:lnTo>
                      <a:pt x="104619" y="6730"/>
                    </a:lnTo>
                    <a:lnTo>
                      <a:pt x="102445" y="5953"/>
                    </a:lnTo>
                    <a:lnTo>
                      <a:pt x="100219" y="5177"/>
                    </a:lnTo>
                    <a:lnTo>
                      <a:pt x="98045" y="4504"/>
                    </a:lnTo>
                    <a:lnTo>
                      <a:pt x="95819" y="3831"/>
                    </a:lnTo>
                    <a:lnTo>
                      <a:pt x="93541" y="3261"/>
                    </a:lnTo>
                    <a:lnTo>
                      <a:pt x="91264" y="2692"/>
                    </a:lnTo>
                    <a:lnTo>
                      <a:pt x="88986" y="2174"/>
                    </a:lnTo>
                    <a:lnTo>
                      <a:pt x="86708" y="1708"/>
                    </a:lnTo>
                    <a:lnTo>
                      <a:pt x="84379" y="1346"/>
                    </a:lnTo>
                    <a:lnTo>
                      <a:pt x="81998" y="984"/>
                    </a:lnTo>
                    <a:lnTo>
                      <a:pt x="79668" y="673"/>
                    </a:lnTo>
                    <a:lnTo>
                      <a:pt x="77287" y="414"/>
                    </a:lnTo>
                    <a:lnTo>
                      <a:pt x="74906" y="259"/>
                    </a:lnTo>
                    <a:lnTo>
                      <a:pt x="72473" y="104"/>
                    </a:lnTo>
                    <a:lnTo>
                      <a:pt x="70040" y="52"/>
                    </a:lnTo>
                    <a:lnTo>
                      <a:pt x="67607" y="0"/>
                    </a:lnTo>
                    <a:close/>
                  </a:path>
                </a:pathLst>
              </a:custGeom>
              <a:solidFill>
                <a:srgbClr val="DF38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132" name="Google Shape;762;p9">
                <a:extLst>
                  <a:ext uri="{FF2B5EF4-FFF2-40B4-BE49-F238E27FC236}">
                    <a16:creationId xmlns:a16="http://schemas.microsoft.com/office/drawing/2014/main" id="{0D608989-1CB6-8370-1132-321C0F018A3E}"/>
                  </a:ext>
                </a:extLst>
              </p:cNvPr>
              <p:cNvSpPr/>
              <p:nvPr/>
            </p:nvSpPr>
            <p:spPr>
              <a:xfrm>
                <a:off x="7679127" y="934290"/>
                <a:ext cx="486515" cy="249298"/>
              </a:xfrm>
              <a:custGeom>
                <a:avLst/>
                <a:gdLst/>
                <a:ahLst/>
                <a:cxnLst/>
                <a:rect l="l" t="t" r="r" b="b"/>
                <a:pathLst>
                  <a:path w="125068" h="64087" extrusionOk="0">
                    <a:moveTo>
                      <a:pt x="90695" y="0"/>
                    </a:moveTo>
                    <a:lnTo>
                      <a:pt x="89142" y="1036"/>
                    </a:lnTo>
                    <a:lnTo>
                      <a:pt x="87589" y="2019"/>
                    </a:lnTo>
                    <a:lnTo>
                      <a:pt x="85984" y="2899"/>
                    </a:lnTo>
                    <a:lnTo>
                      <a:pt x="84328" y="3779"/>
                    </a:lnTo>
                    <a:lnTo>
                      <a:pt x="82619" y="4556"/>
                    </a:lnTo>
                    <a:lnTo>
                      <a:pt x="80911" y="5332"/>
                    </a:lnTo>
                    <a:lnTo>
                      <a:pt x="79203" y="6005"/>
                    </a:lnTo>
                    <a:lnTo>
                      <a:pt x="77391" y="6575"/>
                    </a:lnTo>
                    <a:lnTo>
                      <a:pt x="75579" y="7144"/>
                    </a:lnTo>
                    <a:lnTo>
                      <a:pt x="73767" y="7610"/>
                    </a:lnTo>
                    <a:lnTo>
                      <a:pt x="71904" y="8024"/>
                    </a:lnTo>
                    <a:lnTo>
                      <a:pt x="70040" y="8335"/>
                    </a:lnTo>
                    <a:lnTo>
                      <a:pt x="68125" y="8594"/>
                    </a:lnTo>
                    <a:lnTo>
                      <a:pt x="66158" y="8801"/>
                    </a:lnTo>
                    <a:lnTo>
                      <a:pt x="64243" y="8904"/>
                    </a:lnTo>
                    <a:lnTo>
                      <a:pt x="62224" y="8956"/>
                    </a:lnTo>
                    <a:lnTo>
                      <a:pt x="60308" y="8904"/>
                    </a:lnTo>
                    <a:lnTo>
                      <a:pt x="58393" y="8801"/>
                    </a:lnTo>
                    <a:lnTo>
                      <a:pt x="56529" y="8645"/>
                    </a:lnTo>
                    <a:lnTo>
                      <a:pt x="54666" y="8386"/>
                    </a:lnTo>
                    <a:lnTo>
                      <a:pt x="52802" y="8076"/>
                    </a:lnTo>
                    <a:lnTo>
                      <a:pt x="50990" y="7662"/>
                    </a:lnTo>
                    <a:lnTo>
                      <a:pt x="49179" y="7248"/>
                    </a:lnTo>
                    <a:lnTo>
                      <a:pt x="47419" y="6730"/>
                    </a:lnTo>
                    <a:lnTo>
                      <a:pt x="45658" y="6109"/>
                    </a:lnTo>
                    <a:lnTo>
                      <a:pt x="43950" y="5488"/>
                    </a:lnTo>
                    <a:lnTo>
                      <a:pt x="42294" y="4763"/>
                    </a:lnTo>
                    <a:lnTo>
                      <a:pt x="40637" y="4038"/>
                    </a:lnTo>
                    <a:lnTo>
                      <a:pt x="39032" y="3210"/>
                    </a:lnTo>
                    <a:lnTo>
                      <a:pt x="37428" y="2330"/>
                    </a:lnTo>
                    <a:lnTo>
                      <a:pt x="35875" y="1398"/>
                    </a:lnTo>
                    <a:lnTo>
                      <a:pt x="34373" y="414"/>
                    </a:lnTo>
                    <a:lnTo>
                      <a:pt x="1" y="43588"/>
                    </a:lnTo>
                    <a:lnTo>
                      <a:pt x="1606" y="44778"/>
                    </a:lnTo>
                    <a:lnTo>
                      <a:pt x="3314" y="45969"/>
                    </a:lnTo>
                    <a:lnTo>
                      <a:pt x="4970" y="47108"/>
                    </a:lnTo>
                    <a:lnTo>
                      <a:pt x="6679" y="48195"/>
                    </a:lnTo>
                    <a:lnTo>
                      <a:pt x="8439" y="49230"/>
                    </a:lnTo>
                    <a:lnTo>
                      <a:pt x="10199" y="50265"/>
                    </a:lnTo>
                    <a:lnTo>
                      <a:pt x="11959" y="51301"/>
                    </a:lnTo>
                    <a:lnTo>
                      <a:pt x="13771" y="52233"/>
                    </a:lnTo>
                    <a:lnTo>
                      <a:pt x="15582" y="53164"/>
                    </a:lnTo>
                    <a:lnTo>
                      <a:pt x="17446" y="54044"/>
                    </a:lnTo>
                    <a:lnTo>
                      <a:pt x="19310" y="54924"/>
                    </a:lnTo>
                    <a:lnTo>
                      <a:pt x="21173" y="55753"/>
                    </a:lnTo>
                    <a:lnTo>
                      <a:pt x="23088" y="56529"/>
                    </a:lnTo>
                    <a:lnTo>
                      <a:pt x="25004" y="57306"/>
                    </a:lnTo>
                    <a:lnTo>
                      <a:pt x="26919" y="58030"/>
                    </a:lnTo>
                    <a:lnTo>
                      <a:pt x="28886" y="58703"/>
                    </a:lnTo>
                    <a:lnTo>
                      <a:pt x="30853" y="59325"/>
                    </a:lnTo>
                    <a:lnTo>
                      <a:pt x="32872" y="59946"/>
                    </a:lnTo>
                    <a:lnTo>
                      <a:pt x="34839" y="60515"/>
                    </a:lnTo>
                    <a:lnTo>
                      <a:pt x="36910" y="61033"/>
                    </a:lnTo>
                    <a:lnTo>
                      <a:pt x="38929" y="61499"/>
                    </a:lnTo>
                    <a:lnTo>
                      <a:pt x="41000" y="61965"/>
                    </a:lnTo>
                    <a:lnTo>
                      <a:pt x="43018" y="62379"/>
                    </a:lnTo>
                    <a:lnTo>
                      <a:pt x="45141" y="62741"/>
                    </a:lnTo>
                    <a:lnTo>
                      <a:pt x="47211" y="63052"/>
                    </a:lnTo>
                    <a:lnTo>
                      <a:pt x="49334" y="63311"/>
                    </a:lnTo>
                    <a:lnTo>
                      <a:pt x="51456" y="63569"/>
                    </a:lnTo>
                    <a:lnTo>
                      <a:pt x="53579" y="63776"/>
                    </a:lnTo>
                    <a:lnTo>
                      <a:pt x="55753" y="63932"/>
                    </a:lnTo>
                    <a:lnTo>
                      <a:pt x="57875" y="64035"/>
                    </a:lnTo>
                    <a:lnTo>
                      <a:pt x="60049" y="64087"/>
                    </a:lnTo>
                    <a:lnTo>
                      <a:pt x="64450" y="64087"/>
                    </a:lnTo>
                    <a:lnTo>
                      <a:pt x="66624" y="64035"/>
                    </a:lnTo>
                    <a:lnTo>
                      <a:pt x="68798" y="63932"/>
                    </a:lnTo>
                    <a:lnTo>
                      <a:pt x="70972" y="63776"/>
                    </a:lnTo>
                    <a:lnTo>
                      <a:pt x="73146" y="63569"/>
                    </a:lnTo>
                    <a:lnTo>
                      <a:pt x="75269" y="63311"/>
                    </a:lnTo>
                    <a:lnTo>
                      <a:pt x="77443" y="63000"/>
                    </a:lnTo>
                    <a:lnTo>
                      <a:pt x="79514" y="62689"/>
                    </a:lnTo>
                    <a:lnTo>
                      <a:pt x="81636" y="62327"/>
                    </a:lnTo>
                    <a:lnTo>
                      <a:pt x="83707" y="61913"/>
                    </a:lnTo>
                    <a:lnTo>
                      <a:pt x="85777" y="61447"/>
                    </a:lnTo>
                    <a:lnTo>
                      <a:pt x="87848" y="60981"/>
                    </a:lnTo>
                    <a:lnTo>
                      <a:pt x="89918" y="60412"/>
                    </a:lnTo>
                    <a:lnTo>
                      <a:pt x="91937" y="59842"/>
                    </a:lnTo>
                    <a:lnTo>
                      <a:pt x="93956" y="59221"/>
                    </a:lnTo>
                    <a:lnTo>
                      <a:pt x="95923" y="58600"/>
                    </a:lnTo>
                    <a:lnTo>
                      <a:pt x="97890" y="57875"/>
                    </a:lnTo>
                    <a:lnTo>
                      <a:pt x="99858" y="57150"/>
                    </a:lnTo>
                    <a:lnTo>
                      <a:pt x="101773" y="56374"/>
                    </a:lnTo>
                    <a:lnTo>
                      <a:pt x="103688" y="55597"/>
                    </a:lnTo>
                    <a:lnTo>
                      <a:pt x="105604" y="54769"/>
                    </a:lnTo>
                    <a:lnTo>
                      <a:pt x="107467" y="53889"/>
                    </a:lnTo>
                    <a:lnTo>
                      <a:pt x="109331" y="52957"/>
                    </a:lnTo>
                    <a:lnTo>
                      <a:pt x="111194" y="52025"/>
                    </a:lnTo>
                    <a:lnTo>
                      <a:pt x="113006" y="51042"/>
                    </a:lnTo>
                    <a:lnTo>
                      <a:pt x="114766" y="50007"/>
                    </a:lnTo>
                    <a:lnTo>
                      <a:pt x="116578" y="48971"/>
                    </a:lnTo>
                    <a:lnTo>
                      <a:pt x="118286" y="47884"/>
                    </a:lnTo>
                    <a:lnTo>
                      <a:pt x="120046" y="46745"/>
                    </a:lnTo>
                    <a:lnTo>
                      <a:pt x="121703" y="45606"/>
                    </a:lnTo>
                    <a:lnTo>
                      <a:pt x="123411" y="44416"/>
                    </a:lnTo>
                    <a:lnTo>
                      <a:pt x="125068" y="43225"/>
                    </a:lnTo>
                    <a:lnTo>
                      <a:pt x="90695" y="0"/>
                    </a:lnTo>
                    <a:close/>
                  </a:path>
                </a:pathLst>
              </a:custGeom>
              <a:solidFill>
                <a:srgbClr val="DF38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</p:grpSp>
        <p:grpSp>
          <p:nvGrpSpPr>
            <p:cNvPr id="18" name="Google Shape;763;p9">
              <a:extLst>
                <a:ext uri="{FF2B5EF4-FFF2-40B4-BE49-F238E27FC236}">
                  <a16:creationId xmlns:a16="http://schemas.microsoft.com/office/drawing/2014/main" id="{40A8D943-14B2-9F88-F922-B41399CBF4AF}"/>
                </a:ext>
              </a:extLst>
            </p:cNvPr>
            <p:cNvGrpSpPr/>
            <p:nvPr/>
          </p:nvGrpSpPr>
          <p:grpSpPr>
            <a:xfrm>
              <a:off x="3644751" y="2505873"/>
              <a:ext cx="298510" cy="414268"/>
              <a:chOff x="2314055" y="3395637"/>
              <a:chExt cx="480151" cy="660083"/>
            </a:xfrm>
          </p:grpSpPr>
          <p:grpSp>
            <p:nvGrpSpPr>
              <p:cNvPr id="104" name="Google Shape;764;p9">
                <a:extLst>
                  <a:ext uri="{FF2B5EF4-FFF2-40B4-BE49-F238E27FC236}">
                    <a16:creationId xmlns:a16="http://schemas.microsoft.com/office/drawing/2014/main" id="{1ADE442C-987F-633E-ECF9-5D3C80CBE98E}"/>
                  </a:ext>
                </a:extLst>
              </p:cNvPr>
              <p:cNvGrpSpPr/>
              <p:nvPr/>
            </p:nvGrpSpPr>
            <p:grpSpPr>
              <a:xfrm>
                <a:off x="2314055" y="3395637"/>
                <a:ext cx="480151" cy="660083"/>
                <a:chOff x="1904625" y="238125"/>
                <a:chExt cx="3810725" cy="5238750"/>
              </a:xfrm>
            </p:grpSpPr>
            <p:sp>
              <p:nvSpPr>
                <p:cNvPr id="109" name="Google Shape;765;p9">
                  <a:extLst>
                    <a:ext uri="{FF2B5EF4-FFF2-40B4-BE49-F238E27FC236}">
                      <a16:creationId xmlns:a16="http://schemas.microsoft.com/office/drawing/2014/main" id="{AF96DA26-FBA9-3F14-1B10-16FD6C9A091F}"/>
                    </a:ext>
                  </a:extLst>
                </p:cNvPr>
                <p:cNvSpPr/>
                <p:nvPr/>
              </p:nvSpPr>
              <p:spPr>
                <a:xfrm>
                  <a:off x="1904625" y="238125"/>
                  <a:ext cx="3810725" cy="52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29" h="209550" extrusionOk="0">
                      <a:moveTo>
                        <a:pt x="7154" y="0"/>
                      </a:moveTo>
                      <a:lnTo>
                        <a:pt x="6454" y="54"/>
                      </a:lnTo>
                      <a:lnTo>
                        <a:pt x="5701" y="161"/>
                      </a:lnTo>
                      <a:lnTo>
                        <a:pt x="5056" y="323"/>
                      </a:lnTo>
                      <a:lnTo>
                        <a:pt x="4357" y="538"/>
                      </a:lnTo>
                      <a:lnTo>
                        <a:pt x="3765" y="861"/>
                      </a:lnTo>
                      <a:lnTo>
                        <a:pt x="3173" y="1237"/>
                      </a:lnTo>
                      <a:lnTo>
                        <a:pt x="2636" y="1614"/>
                      </a:lnTo>
                      <a:lnTo>
                        <a:pt x="2098" y="2098"/>
                      </a:lnTo>
                      <a:lnTo>
                        <a:pt x="1667" y="2582"/>
                      </a:lnTo>
                      <a:lnTo>
                        <a:pt x="1237" y="3173"/>
                      </a:lnTo>
                      <a:lnTo>
                        <a:pt x="861" y="3765"/>
                      </a:lnTo>
                      <a:lnTo>
                        <a:pt x="592" y="4357"/>
                      </a:lnTo>
                      <a:lnTo>
                        <a:pt x="323" y="5002"/>
                      </a:lnTo>
                      <a:lnTo>
                        <a:pt x="161" y="5701"/>
                      </a:lnTo>
                      <a:lnTo>
                        <a:pt x="54" y="6401"/>
                      </a:lnTo>
                      <a:lnTo>
                        <a:pt x="0" y="7154"/>
                      </a:lnTo>
                      <a:lnTo>
                        <a:pt x="0" y="202396"/>
                      </a:lnTo>
                      <a:lnTo>
                        <a:pt x="54" y="203149"/>
                      </a:lnTo>
                      <a:lnTo>
                        <a:pt x="161" y="203849"/>
                      </a:lnTo>
                      <a:lnTo>
                        <a:pt x="323" y="204548"/>
                      </a:lnTo>
                      <a:lnTo>
                        <a:pt x="592" y="205193"/>
                      </a:lnTo>
                      <a:lnTo>
                        <a:pt x="861" y="205785"/>
                      </a:lnTo>
                      <a:lnTo>
                        <a:pt x="1237" y="206377"/>
                      </a:lnTo>
                      <a:lnTo>
                        <a:pt x="1667" y="206968"/>
                      </a:lnTo>
                      <a:lnTo>
                        <a:pt x="2098" y="207452"/>
                      </a:lnTo>
                      <a:lnTo>
                        <a:pt x="2636" y="207936"/>
                      </a:lnTo>
                      <a:lnTo>
                        <a:pt x="3173" y="208313"/>
                      </a:lnTo>
                      <a:lnTo>
                        <a:pt x="3765" y="208689"/>
                      </a:lnTo>
                      <a:lnTo>
                        <a:pt x="4357" y="209012"/>
                      </a:lnTo>
                      <a:lnTo>
                        <a:pt x="5056" y="209227"/>
                      </a:lnTo>
                      <a:lnTo>
                        <a:pt x="5701" y="209389"/>
                      </a:lnTo>
                      <a:lnTo>
                        <a:pt x="6454" y="209496"/>
                      </a:lnTo>
                      <a:lnTo>
                        <a:pt x="7154" y="209550"/>
                      </a:lnTo>
                      <a:lnTo>
                        <a:pt x="145275" y="209550"/>
                      </a:lnTo>
                      <a:lnTo>
                        <a:pt x="145975" y="209496"/>
                      </a:lnTo>
                      <a:lnTo>
                        <a:pt x="146728" y="209389"/>
                      </a:lnTo>
                      <a:lnTo>
                        <a:pt x="147373" y="209227"/>
                      </a:lnTo>
                      <a:lnTo>
                        <a:pt x="148072" y="209012"/>
                      </a:lnTo>
                      <a:lnTo>
                        <a:pt x="148664" y="208689"/>
                      </a:lnTo>
                      <a:lnTo>
                        <a:pt x="149256" y="208313"/>
                      </a:lnTo>
                      <a:lnTo>
                        <a:pt x="149794" y="207936"/>
                      </a:lnTo>
                      <a:lnTo>
                        <a:pt x="150331" y="207452"/>
                      </a:lnTo>
                      <a:lnTo>
                        <a:pt x="150762" y="206968"/>
                      </a:lnTo>
                      <a:lnTo>
                        <a:pt x="151192" y="206377"/>
                      </a:lnTo>
                      <a:lnTo>
                        <a:pt x="151568" y="205785"/>
                      </a:lnTo>
                      <a:lnTo>
                        <a:pt x="151837" y="205193"/>
                      </a:lnTo>
                      <a:lnTo>
                        <a:pt x="152106" y="204548"/>
                      </a:lnTo>
                      <a:lnTo>
                        <a:pt x="152268" y="203849"/>
                      </a:lnTo>
                      <a:lnTo>
                        <a:pt x="152375" y="203149"/>
                      </a:lnTo>
                      <a:lnTo>
                        <a:pt x="152429" y="202396"/>
                      </a:lnTo>
                      <a:lnTo>
                        <a:pt x="152429" y="7154"/>
                      </a:lnTo>
                      <a:lnTo>
                        <a:pt x="152375" y="6401"/>
                      </a:lnTo>
                      <a:lnTo>
                        <a:pt x="152268" y="5701"/>
                      </a:lnTo>
                      <a:lnTo>
                        <a:pt x="152106" y="5002"/>
                      </a:lnTo>
                      <a:lnTo>
                        <a:pt x="151837" y="4357"/>
                      </a:lnTo>
                      <a:lnTo>
                        <a:pt x="151568" y="3765"/>
                      </a:lnTo>
                      <a:lnTo>
                        <a:pt x="151192" y="3173"/>
                      </a:lnTo>
                      <a:lnTo>
                        <a:pt x="150762" y="2582"/>
                      </a:lnTo>
                      <a:lnTo>
                        <a:pt x="150331" y="2098"/>
                      </a:lnTo>
                      <a:lnTo>
                        <a:pt x="149794" y="1614"/>
                      </a:lnTo>
                      <a:lnTo>
                        <a:pt x="149256" y="1237"/>
                      </a:lnTo>
                      <a:lnTo>
                        <a:pt x="148664" y="861"/>
                      </a:lnTo>
                      <a:lnTo>
                        <a:pt x="148072" y="538"/>
                      </a:lnTo>
                      <a:lnTo>
                        <a:pt x="147373" y="323"/>
                      </a:lnTo>
                      <a:lnTo>
                        <a:pt x="146728" y="161"/>
                      </a:lnTo>
                      <a:lnTo>
                        <a:pt x="145975" y="54"/>
                      </a:lnTo>
                      <a:lnTo>
                        <a:pt x="145275" y="0"/>
                      </a:lnTo>
                      <a:close/>
                    </a:path>
                  </a:pathLst>
                </a:custGeom>
                <a:solidFill>
                  <a:srgbClr val="EFF0F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 dirty="0">
                    <a:solidFill>
                      <a:srgbClr val="666666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  <a:sym typeface="Barlow"/>
                  </a:endParaRPr>
                </a:p>
              </p:txBody>
            </p:sp>
            <p:sp>
              <p:nvSpPr>
                <p:cNvPr id="110" name="Google Shape;766;p9">
                  <a:extLst>
                    <a:ext uri="{FF2B5EF4-FFF2-40B4-BE49-F238E27FC236}">
                      <a16:creationId xmlns:a16="http://schemas.microsoft.com/office/drawing/2014/main" id="{4B0C0C83-934C-E0EE-199C-177A89F5CFD7}"/>
                    </a:ext>
                  </a:extLst>
                </p:cNvPr>
                <p:cNvSpPr/>
                <p:nvPr/>
              </p:nvSpPr>
              <p:spPr>
                <a:xfrm>
                  <a:off x="2373900" y="714125"/>
                  <a:ext cx="594350" cy="59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4" h="23828" extrusionOk="0">
                      <a:moveTo>
                        <a:pt x="12640" y="4787"/>
                      </a:moveTo>
                      <a:lnTo>
                        <a:pt x="13339" y="4895"/>
                      </a:lnTo>
                      <a:lnTo>
                        <a:pt x="13985" y="5110"/>
                      </a:lnTo>
                      <a:lnTo>
                        <a:pt x="14684" y="5325"/>
                      </a:lnTo>
                      <a:lnTo>
                        <a:pt x="15275" y="5648"/>
                      </a:lnTo>
                      <a:lnTo>
                        <a:pt x="15867" y="5970"/>
                      </a:lnTo>
                      <a:lnTo>
                        <a:pt x="16405" y="6401"/>
                      </a:lnTo>
                      <a:lnTo>
                        <a:pt x="16943" y="6885"/>
                      </a:lnTo>
                      <a:lnTo>
                        <a:pt x="17373" y="7369"/>
                      </a:lnTo>
                      <a:lnTo>
                        <a:pt x="17803" y="7907"/>
                      </a:lnTo>
                      <a:lnTo>
                        <a:pt x="18180" y="8498"/>
                      </a:lnTo>
                      <a:lnTo>
                        <a:pt x="18449" y="9144"/>
                      </a:lnTo>
                      <a:lnTo>
                        <a:pt x="18718" y="9789"/>
                      </a:lnTo>
                      <a:lnTo>
                        <a:pt x="18879" y="10488"/>
                      </a:lnTo>
                      <a:lnTo>
                        <a:pt x="18987" y="11188"/>
                      </a:lnTo>
                      <a:lnTo>
                        <a:pt x="19040" y="11941"/>
                      </a:lnTo>
                      <a:lnTo>
                        <a:pt x="18987" y="12640"/>
                      </a:lnTo>
                      <a:lnTo>
                        <a:pt x="18879" y="13339"/>
                      </a:lnTo>
                      <a:lnTo>
                        <a:pt x="18718" y="14038"/>
                      </a:lnTo>
                      <a:lnTo>
                        <a:pt x="18449" y="14684"/>
                      </a:lnTo>
                      <a:lnTo>
                        <a:pt x="18180" y="15329"/>
                      </a:lnTo>
                      <a:lnTo>
                        <a:pt x="17803" y="15921"/>
                      </a:lnTo>
                      <a:lnTo>
                        <a:pt x="17373" y="16459"/>
                      </a:lnTo>
                      <a:lnTo>
                        <a:pt x="16943" y="16943"/>
                      </a:lnTo>
                      <a:lnTo>
                        <a:pt x="16405" y="17427"/>
                      </a:lnTo>
                      <a:lnTo>
                        <a:pt x="15867" y="17857"/>
                      </a:lnTo>
                      <a:lnTo>
                        <a:pt x="15275" y="18180"/>
                      </a:lnTo>
                      <a:lnTo>
                        <a:pt x="14684" y="18503"/>
                      </a:lnTo>
                      <a:lnTo>
                        <a:pt x="13985" y="18718"/>
                      </a:lnTo>
                      <a:lnTo>
                        <a:pt x="13339" y="18933"/>
                      </a:lnTo>
                      <a:lnTo>
                        <a:pt x="12640" y="19040"/>
                      </a:lnTo>
                      <a:lnTo>
                        <a:pt x="11134" y="19040"/>
                      </a:lnTo>
                      <a:lnTo>
                        <a:pt x="10435" y="18933"/>
                      </a:lnTo>
                      <a:lnTo>
                        <a:pt x="9789" y="18718"/>
                      </a:lnTo>
                      <a:lnTo>
                        <a:pt x="9090" y="18503"/>
                      </a:lnTo>
                      <a:lnTo>
                        <a:pt x="8498" y="18180"/>
                      </a:lnTo>
                      <a:lnTo>
                        <a:pt x="7907" y="17857"/>
                      </a:lnTo>
                      <a:lnTo>
                        <a:pt x="7369" y="17427"/>
                      </a:lnTo>
                      <a:lnTo>
                        <a:pt x="6831" y="16943"/>
                      </a:lnTo>
                      <a:lnTo>
                        <a:pt x="6401" y="16459"/>
                      </a:lnTo>
                      <a:lnTo>
                        <a:pt x="5970" y="15921"/>
                      </a:lnTo>
                      <a:lnTo>
                        <a:pt x="5594" y="15329"/>
                      </a:lnTo>
                      <a:lnTo>
                        <a:pt x="5325" y="14684"/>
                      </a:lnTo>
                      <a:lnTo>
                        <a:pt x="5056" y="14038"/>
                      </a:lnTo>
                      <a:lnTo>
                        <a:pt x="4895" y="13339"/>
                      </a:lnTo>
                      <a:lnTo>
                        <a:pt x="4787" y="12640"/>
                      </a:lnTo>
                      <a:lnTo>
                        <a:pt x="4733" y="11941"/>
                      </a:lnTo>
                      <a:lnTo>
                        <a:pt x="4787" y="11188"/>
                      </a:lnTo>
                      <a:lnTo>
                        <a:pt x="4895" y="10488"/>
                      </a:lnTo>
                      <a:lnTo>
                        <a:pt x="5056" y="9789"/>
                      </a:lnTo>
                      <a:lnTo>
                        <a:pt x="5325" y="9144"/>
                      </a:lnTo>
                      <a:lnTo>
                        <a:pt x="5594" y="8498"/>
                      </a:lnTo>
                      <a:lnTo>
                        <a:pt x="5970" y="7907"/>
                      </a:lnTo>
                      <a:lnTo>
                        <a:pt x="6401" y="7369"/>
                      </a:lnTo>
                      <a:lnTo>
                        <a:pt x="6831" y="6885"/>
                      </a:lnTo>
                      <a:lnTo>
                        <a:pt x="7369" y="6401"/>
                      </a:lnTo>
                      <a:lnTo>
                        <a:pt x="7907" y="5970"/>
                      </a:lnTo>
                      <a:lnTo>
                        <a:pt x="8498" y="5648"/>
                      </a:lnTo>
                      <a:lnTo>
                        <a:pt x="9090" y="5325"/>
                      </a:lnTo>
                      <a:lnTo>
                        <a:pt x="9789" y="5110"/>
                      </a:lnTo>
                      <a:lnTo>
                        <a:pt x="10435" y="4895"/>
                      </a:lnTo>
                      <a:lnTo>
                        <a:pt x="11134" y="4787"/>
                      </a:lnTo>
                      <a:close/>
                      <a:moveTo>
                        <a:pt x="11887" y="0"/>
                      </a:moveTo>
                      <a:lnTo>
                        <a:pt x="10650" y="54"/>
                      </a:lnTo>
                      <a:lnTo>
                        <a:pt x="9467" y="269"/>
                      </a:lnTo>
                      <a:lnTo>
                        <a:pt x="8337" y="538"/>
                      </a:lnTo>
                      <a:lnTo>
                        <a:pt x="7261" y="968"/>
                      </a:lnTo>
                      <a:lnTo>
                        <a:pt x="6186" y="1452"/>
                      </a:lnTo>
                      <a:lnTo>
                        <a:pt x="5217" y="2044"/>
                      </a:lnTo>
                      <a:lnTo>
                        <a:pt x="4303" y="2743"/>
                      </a:lnTo>
                      <a:lnTo>
                        <a:pt x="3443" y="3496"/>
                      </a:lnTo>
                      <a:lnTo>
                        <a:pt x="2690" y="4357"/>
                      </a:lnTo>
                      <a:lnTo>
                        <a:pt x="1990" y="5271"/>
                      </a:lnTo>
                      <a:lnTo>
                        <a:pt x="1399" y="6239"/>
                      </a:lnTo>
                      <a:lnTo>
                        <a:pt x="915" y="7261"/>
                      </a:lnTo>
                      <a:lnTo>
                        <a:pt x="538" y="8391"/>
                      </a:lnTo>
                      <a:lnTo>
                        <a:pt x="215" y="9520"/>
                      </a:lnTo>
                      <a:lnTo>
                        <a:pt x="54" y="10704"/>
                      </a:lnTo>
                      <a:lnTo>
                        <a:pt x="0" y="11941"/>
                      </a:lnTo>
                      <a:lnTo>
                        <a:pt x="54" y="13124"/>
                      </a:lnTo>
                      <a:lnTo>
                        <a:pt x="215" y="14307"/>
                      </a:lnTo>
                      <a:lnTo>
                        <a:pt x="538" y="15437"/>
                      </a:lnTo>
                      <a:lnTo>
                        <a:pt x="915" y="16566"/>
                      </a:lnTo>
                      <a:lnTo>
                        <a:pt x="1399" y="17588"/>
                      </a:lnTo>
                      <a:lnTo>
                        <a:pt x="1990" y="18556"/>
                      </a:lnTo>
                      <a:lnTo>
                        <a:pt x="2690" y="19471"/>
                      </a:lnTo>
                      <a:lnTo>
                        <a:pt x="3443" y="20331"/>
                      </a:lnTo>
                      <a:lnTo>
                        <a:pt x="4303" y="21084"/>
                      </a:lnTo>
                      <a:lnTo>
                        <a:pt x="5217" y="21784"/>
                      </a:lnTo>
                      <a:lnTo>
                        <a:pt x="6186" y="22375"/>
                      </a:lnTo>
                      <a:lnTo>
                        <a:pt x="7261" y="22913"/>
                      </a:lnTo>
                      <a:lnTo>
                        <a:pt x="8337" y="23290"/>
                      </a:lnTo>
                      <a:lnTo>
                        <a:pt x="9467" y="23558"/>
                      </a:lnTo>
                      <a:lnTo>
                        <a:pt x="10650" y="23774"/>
                      </a:lnTo>
                      <a:lnTo>
                        <a:pt x="11887" y="23827"/>
                      </a:lnTo>
                      <a:lnTo>
                        <a:pt x="13124" y="23774"/>
                      </a:lnTo>
                      <a:lnTo>
                        <a:pt x="14307" y="23558"/>
                      </a:lnTo>
                      <a:lnTo>
                        <a:pt x="15437" y="23290"/>
                      </a:lnTo>
                      <a:lnTo>
                        <a:pt x="16512" y="22913"/>
                      </a:lnTo>
                      <a:lnTo>
                        <a:pt x="17588" y="22375"/>
                      </a:lnTo>
                      <a:lnTo>
                        <a:pt x="18556" y="21784"/>
                      </a:lnTo>
                      <a:lnTo>
                        <a:pt x="19471" y="21084"/>
                      </a:lnTo>
                      <a:lnTo>
                        <a:pt x="20331" y="20331"/>
                      </a:lnTo>
                      <a:lnTo>
                        <a:pt x="21084" y="19471"/>
                      </a:lnTo>
                      <a:lnTo>
                        <a:pt x="21784" y="18556"/>
                      </a:lnTo>
                      <a:lnTo>
                        <a:pt x="22375" y="17588"/>
                      </a:lnTo>
                      <a:lnTo>
                        <a:pt x="22859" y="16566"/>
                      </a:lnTo>
                      <a:lnTo>
                        <a:pt x="23236" y="15437"/>
                      </a:lnTo>
                      <a:lnTo>
                        <a:pt x="23558" y="14307"/>
                      </a:lnTo>
                      <a:lnTo>
                        <a:pt x="23720" y="13124"/>
                      </a:lnTo>
                      <a:lnTo>
                        <a:pt x="23774" y="11941"/>
                      </a:lnTo>
                      <a:lnTo>
                        <a:pt x="23720" y="10704"/>
                      </a:lnTo>
                      <a:lnTo>
                        <a:pt x="23558" y="9520"/>
                      </a:lnTo>
                      <a:lnTo>
                        <a:pt x="23236" y="8391"/>
                      </a:lnTo>
                      <a:lnTo>
                        <a:pt x="22859" y="7261"/>
                      </a:lnTo>
                      <a:lnTo>
                        <a:pt x="22375" y="6239"/>
                      </a:lnTo>
                      <a:lnTo>
                        <a:pt x="21784" y="5271"/>
                      </a:lnTo>
                      <a:lnTo>
                        <a:pt x="21084" y="4357"/>
                      </a:lnTo>
                      <a:lnTo>
                        <a:pt x="20331" y="3496"/>
                      </a:lnTo>
                      <a:lnTo>
                        <a:pt x="19471" y="2743"/>
                      </a:lnTo>
                      <a:lnTo>
                        <a:pt x="18556" y="2044"/>
                      </a:lnTo>
                      <a:lnTo>
                        <a:pt x="17588" y="1452"/>
                      </a:lnTo>
                      <a:lnTo>
                        <a:pt x="16512" y="968"/>
                      </a:lnTo>
                      <a:lnTo>
                        <a:pt x="15437" y="538"/>
                      </a:lnTo>
                      <a:lnTo>
                        <a:pt x="14307" y="269"/>
                      </a:lnTo>
                      <a:lnTo>
                        <a:pt x="13124" y="54"/>
                      </a:lnTo>
                      <a:lnTo>
                        <a:pt x="11887" y="0"/>
                      </a:lnTo>
                      <a:close/>
                    </a:path>
                  </a:pathLst>
                </a:custGeom>
                <a:solidFill>
                  <a:srgbClr val="BABFC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 dirty="0">
                    <a:solidFill>
                      <a:srgbClr val="666666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  <a:sym typeface="Barlow"/>
                  </a:endParaRPr>
                </a:p>
              </p:txBody>
            </p:sp>
            <p:sp>
              <p:nvSpPr>
                <p:cNvPr id="111" name="Google Shape;767;p9">
                  <a:extLst>
                    <a:ext uri="{FF2B5EF4-FFF2-40B4-BE49-F238E27FC236}">
                      <a16:creationId xmlns:a16="http://schemas.microsoft.com/office/drawing/2014/main" id="{3CB4F61C-0330-6FFC-47D3-AEB49EFB5DED}"/>
                    </a:ext>
                  </a:extLst>
                </p:cNvPr>
                <p:cNvSpPr/>
                <p:nvPr/>
              </p:nvSpPr>
              <p:spPr>
                <a:xfrm>
                  <a:off x="2492225" y="833800"/>
                  <a:ext cx="357700" cy="35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8" h="14254" fill="none" extrusionOk="0">
                      <a:moveTo>
                        <a:pt x="7154" y="0"/>
                      </a:moveTo>
                      <a:lnTo>
                        <a:pt x="7154" y="0"/>
                      </a:lnTo>
                      <a:lnTo>
                        <a:pt x="7907" y="0"/>
                      </a:lnTo>
                      <a:lnTo>
                        <a:pt x="8606" y="108"/>
                      </a:lnTo>
                      <a:lnTo>
                        <a:pt x="9252" y="323"/>
                      </a:lnTo>
                      <a:lnTo>
                        <a:pt x="9951" y="538"/>
                      </a:lnTo>
                      <a:lnTo>
                        <a:pt x="10542" y="861"/>
                      </a:lnTo>
                      <a:lnTo>
                        <a:pt x="11134" y="1183"/>
                      </a:lnTo>
                      <a:lnTo>
                        <a:pt x="11672" y="1614"/>
                      </a:lnTo>
                      <a:lnTo>
                        <a:pt x="12210" y="2098"/>
                      </a:lnTo>
                      <a:lnTo>
                        <a:pt x="12640" y="2582"/>
                      </a:lnTo>
                      <a:lnTo>
                        <a:pt x="13070" y="3120"/>
                      </a:lnTo>
                      <a:lnTo>
                        <a:pt x="13447" y="3711"/>
                      </a:lnTo>
                      <a:lnTo>
                        <a:pt x="13716" y="4357"/>
                      </a:lnTo>
                      <a:lnTo>
                        <a:pt x="13985" y="5002"/>
                      </a:lnTo>
                      <a:lnTo>
                        <a:pt x="14146" y="5701"/>
                      </a:lnTo>
                      <a:lnTo>
                        <a:pt x="14254" y="6401"/>
                      </a:lnTo>
                      <a:lnTo>
                        <a:pt x="14307" y="7154"/>
                      </a:lnTo>
                      <a:lnTo>
                        <a:pt x="14307" y="7154"/>
                      </a:lnTo>
                      <a:lnTo>
                        <a:pt x="14254" y="7853"/>
                      </a:lnTo>
                      <a:lnTo>
                        <a:pt x="14146" y="8552"/>
                      </a:lnTo>
                      <a:lnTo>
                        <a:pt x="13985" y="9251"/>
                      </a:lnTo>
                      <a:lnTo>
                        <a:pt x="13716" y="9897"/>
                      </a:lnTo>
                      <a:lnTo>
                        <a:pt x="13447" y="10542"/>
                      </a:lnTo>
                      <a:lnTo>
                        <a:pt x="13070" y="11134"/>
                      </a:lnTo>
                      <a:lnTo>
                        <a:pt x="12640" y="11672"/>
                      </a:lnTo>
                      <a:lnTo>
                        <a:pt x="12210" y="12156"/>
                      </a:lnTo>
                      <a:lnTo>
                        <a:pt x="11672" y="12640"/>
                      </a:lnTo>
                      <a:lnTo>
                        <a:pt x="11134" y="13070"/>
                      </a:lnTo>
                      <a:lnTo>
                        <a:pt x="10542" y="13393"/>
                      </a:lnTo>
                      <a:lnTo>
                        <a:pt x="9951" y="13716"/>
                      </a:lnTo>
                      <a:lnTo>
                        <a:pt x="9252" y="13931"/>
                      </a:lnTo>
                      <a:lnTo>
                        <a:pt x="8606" y="14146"/>
                      </a:lnTo>
                      <a:lnTo>
                        <a:pt x="7907" y="14253"/>
                      </a:lnTo>
                      <a:lnTo>
                        <a:pt x="7154" y="14253"/>
                      </a:lnTo>
                      <a:lnTo>
                        <a:pt x="7154" y="14253"/>
                      </a:lnTo>
                      <a:lnTo>
                        <a:pt x="6401" y="14253"/>
                      </a:lnTo>
                      <a:lnTo>
                        <a:pt x="5702" y="14146"/>
                      </a:lnTo>
                      <a:lnTo>
                        <a:pt x="5056" y="13931"/>
                      </a:lnTo>
                      <a:lnTo>
                        <a:pt x="4357" y="13716"/>
                      </a:lnTo>
                      <a:lnTo>
                        <a:pt x="3765" y="13393"/>
                      </a:lnTo>
                      <a:lnTo>
                        <a:pt x="3174" y="13070"/>
                      </a:lnTo>
                      <a:lnTo>
                        <a:pt x="2636" y="12640"/>
                      </a:lnTo>
                      <a:lnTo>
                        <a:pt x="2098" y="12156"/>
                      </a:lnTo>
                      <a:lnTo>
                        <a:pt x="1668" y="11672"/>
                      </a:lnTo>
                      <a:lnTo>
                        <a:pt x="1237" y="11134"/>
                      </a:lnTo>
                      <a:lnTo>
                        <a:pt x="861" y="10542"/>
                      </a:lnTo>
                      <a:lnTo>
                        <a:pt x="592" y="9897"/>
                      </a:lnTo>
                      <a:lnTo>
                        <a:pt x="323" y="9251"/>
                      </a:lnTo>
                      <a:lnTo>
                        <a:pt x="162" y="8552"/>
                      </a:lnTo>
                      <a:lnTo>
                        <a:pt x="54" y="7853"/>
                      </a:lnTo>
                      <a:lnTo>
                        <a:pt x="0" y="7154"/>
                      </a:lnTo>
                      <a:lnTo>
                        <a:pt x="0" y="7154"/>
                      </a:lnTo>
                      <a:lnTo>
                        <a:pt x="54" y="6401"/>
                      </a:lnTo>
                      <a:lnTo>
                        <a:pt x="162" y="5701"/>
                      </a:lnTo>
                      <a:lnTo>
                        <a:pt x="323" y="5002"/>
                      </a:lnTo>
                      <a:lnTo>
                        <a:pt x="592" y="4357"/>
                      </a:lnTo>
                      <a:lnTo>
                        <a:pt x="861" y="3711"/>
                      </a:lnTo>
                      <a:lnTo>
                        <a:pt x="1237" y="3120"/>
                      </a:lnTo>
                      <a:lnTo>
                        <a:pt x="1668" y="2582"/>
                      </a:lnTo>
                      <a:lnTo>
                        <a:pt x="2098" y="2098"/>
                      </a:lnTo>
                      <a:lnTo>
                        <a:pt x="2636" y="1614"/>
                      </a:lnTo>
                      <a:lnTo>
                        <a:pt x="3174" y="1183"/>
                      </a:lnTo>
                      <a:lnTo>
                        <a:pt x="3765" y="861"/>
                      </a:lnTo>
                      <a:lnTo>
                        <a:pt x="4357" y="538"/>
                      </a:lnTo>
                      <a:lnTo>
                        <a:pt x="5056" y="323"/>
                      </a:lnTo>
                      <a:lnTo>
                        <a:pt x="5702" y="108"/>
                      </a:lnTo>
                      <a:lnTo>
                        <a:pt x="6401" y="0"/>
                      </a:lnTo>
                      <a:lnTo>
                        <a:pt x="7154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 dirty="0">
                    <a:solidFill>
                      <a:srgbClr val="666666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  <a:sym typeface="Barlow"/>
                  </a:endParaRPr>
                </a:p>
              </p:txBody>
            </p:sp>
            <p:sp>
              <p:nvSpPr>
                <p:cNvPr id="112" name="Google Shape;768;p9">
                  <a:extLst>
                    <a:ext uri="{FF2B5EF4-FFF2-40B4-BE49-F238E27FC236}">
                      <a16:creationId xmlns:a16="http://schemas.microsoft.com/office/drawing/2014/main" id="{70EEEC9A-9C03-084B-2A86-6CAD106C2886}"/>
                    </a:ext>
                  </a:extLst>
                </p:cNvPr>
                <p:cNvSpPr/>
                <p:nvPr/>
              </p:nvSpPr>
              <p:spPr>
                <a:xfrm>
                  <a:off x="2373900" y="714125"/>
                  <a:ext cx="594350" cy="59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4" h="23828" fill="none" extrusionOk="0">
                      <a:moveTo>
                        <a:pt x="11887" y="0"/>
                      </a:moveTo>
                      <a:lnTo>
                        <a:pt x="11887" y="0"/>
                      </a:lnTo>
                      <a:lnTo>
                        <a:pt x="10650" y="54"/>
                      </a:lnTo>
                      <a:lnTo>
                        <a:pt x="9467" y="269"/>
                      </a:lnTo>
                      <a:lnTo>
                        <a:pt x="8337" y="538"/>
                      </a:lnTo>
                      <a:lnTo>
                        <a:pt x="7261" y="968"/>
                      </a:lnTo>
                      <a:lnTo>
                        <a:pt x="6186" y="1452"/>
                      </a:lnTo>
                      <a:lnTo>
                        <a:pt x="5217" y="2044"/>
                      </a:lnTo>
                      <a:lnTo>
                        <a:pt x="4303" y="2743"/>
                      </a:lnTo>
                      <a:lnTo>
                        <a:pt x="3443" y="3496"/>
                      </a:lnTo>
                      <a:lnTo>
                        <a:pt x="2690" y="4357"/>
                      </a:lnTo>
                      <a:lnTo>
                        <a:pt x="1990" y="5271"/>
                      </a:lnTo>
                      <a:lnTo>
                        <a:pt x="1399" y="6239"/>
                      </a:lnTo>
                      <a:lnTo>
                        <a:pt x="915" y="7261"/>
                      </a:lnTo>
                      <a:lnTo>
                        <a:pt x="538" y="8391"/>
                      </a:lnTo>
                      <a:lnTo>
                        <a:pt x="215" y="9520"/>
                      </a:lnTo>
                      <a:lnTo>
                        <a:pt x="54" y="10704"/>
                      </a:lnTo>
                      <a:lnTo>
                        <a:pt x="0" y="11941"/>
                      </a:lnTo>
                      <a:lnTo>
                        <a:pt x="0" y="11941"/>
                      </a:lnTo>
                      <a:lnTo>
                        <a:pt x="54" y="13124"/>
                      </a:lnTo>
                      <a:lnTo>
                        <a:pt x="215" y="14307"/>
                      </a:lnTo>
                      <a:lnTo>
                        <a:pt x="538" y="15437"/>
                      </a:lnTo>
                      <a:lnTo>
                        <a:pt x="915" y="16566"/>
                      </a:lnTo>
                      <a:lnTo>
                        <a:pt x="1399" y="17588"/>
                      </a:lnTo>
                      <a:lnTo>
                        <a:pt x="1990" y="18556"/>
                      </a:lnTo>
                      <a:lnTo>
                        <a:pt x="2690" y="19471"/>
                      </a:lnTo>
                      <a:lnTo>
                        <a:pt x="3443" y="20331"/>
                      </a:lnTo>
                      <a:lnTo>
                        <a:pt x="4303" y="21084"/>
                      </a:lnTo>
                      <a:lnTo>
                        <a:pt x="5217" y="21784"/>
                      </a:lnTo>
                      <a:lnTo>
                        <a:pt x="6186" y="22375"/>
                      </a:lnTo>
                      <a:lnTo>
                        <a:pt x="7261" y="22913"/>
                      </a:lnTo>
                      <a:lnTo>
                        <a:pt x="8337" y="23290"/>
                      </a:lnTo>
                      <a:lnTo>
                        <a:pt x="9467" y="23558"/>
                      </a:lnTo>
                      <a:lnTo>
                        <a:pt x="10650" y="23774"/>
                      </a:lnTo>
                      <a:lnTo>
                        <a:pt x="11887" y="23827"/>
                      </a:lnTo>
                      <a:lnTo>
                        <a:pt x="11887" y="23827"/>
                      </a:lnTo>
                      <a:lnTo>
                        <a:pt x="13124" y="23774"/>
                      </a:lnTo>
                      <a:lnTo>
                        <a:pt x="14307" y="23558"/>
                      </a:lnTo>
                      <a:lnTo>
                        <a:pt x="15437" y="23290"/>
                      </a:lnTo>
                      <a:lnTo>
                        <a:pt x="16512" y="22913"/>
                      </a:lnTo>
                      <a:lnTo>
                        <a:pt x="17588" y="22375"/>
                      </a:lnTo>
                      <a:lnTo>
                        <a:pt x="18556" y="21784"/>
                      </a:lnTo>
                      <a:lnTo>
                        <a:pt x="19471" y="21084"/>
                      </a:lnTo>
                      <a:lnTo>
                        <a:pt x="20331" y="20331"/>
                      </a:lnTo>
                      <a:lnTo>
                        <a:pt x="21084" y="19471"/>
                      </a:lnTo>
                      <a:lnTo>
                        <a:pt x="21784" y="18556"/>
                      </a:lnTo>
                      <a:lnTo>
                        <a:pt x="22375" y="17588"/>
                      </a:lnTo>
                      <a:lnTo>
                        <a:pt x="22859" y="16566"/>
                      </a:lnTo>
                      <a:lnTo>
                        <a:pt x="23236" y="15437"/>
                      </a:lnTo>
                      <a:lnTo>
                        <a:pt x="23558" y="14307"/>
                      </a:lnTo>
                      <a:lnTo>
                        <a:pt x="23720" y="13124"/>
                      </a:lnTo>
                      <a:lnTo>
                        <a:pt x="23774" y="11941"/>
                      </a:lnTo>
                      <a:lnTo>
                        <a:pt x="23774" y="11941"/>
                      </a:lnTo>
                      <a:lnTo>
                        <a:pt x="23720" y="10704"/>
                      </a:lnTo>
                      <a:lnTo>
                        <a:pt x="23558" y="9520"/>
                      </a:lnTo>
                      <a:lnTo>
                        <a:pt x="23236" y="8391"/>
                      </a:lnTo>
                      <a:lnTo>
                        <a:pt x="22859" y="7261"/>
                      </a:lnTo>
                      <a:lnTo>
                        <a:pt x="22375" y="6239"/>
                      </a:lnTo>
                      <a:lnTo>
                        <a:pt x="21784" y="5271"/>
                      </a:lnTo>
                      <a:lnTo>
                        <a:pt x="21084" y="4357"/>
                      </a:lnTo>
                      <a:lnTo>
                        <a:pt x="20331" y="3496"/>
                      </a:lnTo>
                      <a:lnTo>
                        <a:pt x="19471" y="2743"/>
                      </a:lnTo>
                      <a:lnTo>
                        <a:pt x="18556" y="2044"/>
                      </a:lnTo>
                      <a:lnTo>
                        <a:pt x="17588" y="1452"/>
                      </a:lnTo>
                      <a:lnTo>
                        <a:pt x="16512" y="968"/>
                      </a:lnTo>
                      <a:lnTo>
                        <a:pt x="15437" y="538"/>
                      </a:lnTo>
                      <a:lnTo>
                        <a:pt x="14307" y="269"/>
                      </a:lnTo>
                      <a:lnTo>
                        <a:pt x="13124" y="54"/>
                      </a:lnTo>
                      <a:lnTo>
                        <a:pt x="11887" y="0"/>
                      </a:lnTo>
                      <a:lnTo>
                        <a:pt x="11887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 dirty="0">
                    <a:solidFill>
                      <a:srgbClr val="666666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  <a:sym typeface="Barlow"/>
                  </a:endParaRPr>
                </a:p>
              </p:txBody>
            </p:sp>
            <p:sp>
              <p:nvSpPr>
                <p:cNvPr id="113" name="Google Shape;769;p9">
                  <a:extLst>
                    <a:ext uri="{FF2B5EF4-FFF2-40B4-BE49-F238E27FC236}">
                      <a16:creationId xmlns:a16="http://schemas.microsoft.com/office/drawing/2014/main" id="{37D395C1-74EF-6681-D84B-E98345490FCE}"/>
                    </a:ext>
                  </a:extLst>
                </p:cNvPr>
                <p:cNvSpPr/>
                <p:nvPr/>
              </p:nvSpPr>
              <p:spPr>
                <a:xfrm>
                  <a:off x="2373900" y="1945825"/>
                  <a:ext cx="594350" cy="59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4" h="23774" extrusionOk="0">
                      <a:moveTo>
                        <a:pt x="11887" y="4733"/>
                      </a:moveTo>
                      <a:lnTo>
                        <a:pt x="12640" y="4787"/>
                      </a:lnTo>
                      <a:lnTo>
                        <a:pt x="13339" y="4895"/>
                      </a:lnTo>
                      <a:lnTo>
                        <a:pt x="13985" y="5056"/>
                      </a:lnTo>
                      <a:lnTo>
                        <a:pt x="14684" y="5325"/>
                      </a:lnTo>
                      <a:lnTo>
                        <a:pt x="15275" y="5594"/>
                      </a:lnTo>
                      <a:lnTo>
                        <a:pt x="15867" y="5970"/>
                      </a:lnTo>
                      <a:lnTo>
                        <a:pt x="16405" y="6401"/>
                      </a:lnTo>
                      <a:lnTo>
                        <a:pt x="16943" y="6831"/>
                      </a:lnTo>
                      <a:lnTo>
                        <a:pt x="17373" y="7369"/>
                      </a:lnTo>
                      <a:lnTo>
                        <a:pt x="17803" y="7907"/>
                      </a:lnTo>
                      <a:lnTo>
                        <a:pt x="18180" y="8498"/>
                      </a:lnTo>
                      <a:lnTo>
                        <a:pt x="18449" y="9090"/>
                      </a:lnTo>
                      <a:lnTo>
                        <a:pt x="18718" y="9789"/>
                      </a:lnTo>
                      <a:lnTo>
                        <a:pt x="18879" y="10435"/>
                      </a:lnTo>
                      <a:lnTo>
                        <a:pt x="18987" y="11134"/>
                      </a:lnTo>
                      <a:lnTo>
                        <a:pt x="19040" y="11887"/>
                      </a:lnTo>
                      <a:lnTo>
                        <a:pt x="18987" y="12640"/>
                      </a:lnTo>
                      <a:lnTo>
                        <a:pt x="18879" y="13339"/>
                      </a:lnTo>
                      <a:lnTo>
                        <a:pt x="18718" y="13984"/>
                      </a:lnTo>
                      <a:lnTo>
                        <a:pt x="18449" y="14684"/>
                      </a:lnTo>
                      <a:lnTo>
                        <a:pt x="18180" y="15275"/>
                      </a:lnTo>
                      <a:lnTo>
                        <a:pt x="17803" y="15867"/>
                      </a:lnTo>
                      <a:lnTo>
                        <a:pt x="17373" y="16405"/>
                      </a:lnTo>
                      <a:lnTo>
                        <a:pt x="16943" y="16943"/>
                      </a:lnTo>
                      <a:lnTo>
                        <a:pt x="16405" y="17373"/>
                      </a:lnTo>
                      <a:lnTo>
                        <a:pt x="15867" y="17803"/>
                      </a:lnTo>
                      <a:lnTo>
                        <a:pt x="15275" y="18180"/>
                      </a:lnTo>
                      <a:lnTo>
                        <a:pt x="14684" y="18449"/>
                      </a:lnTo>
                      <a:lnTo>
                        <a:pt x="13985" y="18718"/>
                      </a:lnTo>
                      <a:lnTo>
                        <a:pt x="13339" y="18879"/>
                      </a:lnTo>
                      <a:lnTo>
                        <a:pt x="12640" y="18987"/>
                      </a:lnTo>
                      <a:lnTo>
                        <a:pt x="11887" y="19040"/>
                      </a:lnTo>
                      <a:lnTo>
                        <a:pt x="11134" y="18987"/>
                      </a:lnTo>
                      <a:lnTo>
                        <a:pt x="10435" y="18879"/>
                      </a:lnTo>
                      <a:lnTo>
                        <a:pt x="9789" y="18718"/>
                      </a:lnTo>
                      <a:lnTo>
                        <a:pt x="9090" y="18449"/>
                      </a:lnTo>
                      <a:lnTo>
                        <a:pt x="8498" y="18180"/>
                      </a:lnTo>
                      <a:lnTo>
                        <a:pt x="7907" y="17803"/>
                      </a:lnTo>
                      <a:lnTo>
                        <a:pt x="7369" y="17373"/>
                      </a:lnTo>
                      <a:lnTo>
                        <a:pt x="6831" y="16943"/>
                      </a:lnTo>
                      <a:lnTo>
                        <a:pt x="6401" y="16405"/>
                      </a:lnTo>
                      <a:lnTo>
                        <a:pt x="5970" y="15867"/>
                      </a:lnTo>
                      <a:lnTo>
                        <a:pt x="5594" y="15275"/>
                      </a:lnTo>
                      <a:lnTo>
                        <a:pt x="5325" y="14684"/>
                      </a:lnTo>
                      <a:lnTo>
                        <a:pt x="5056" y="13984"/>
                      </a:lnTo>
                      <a:lnTo>
                        <a:pt x="4895" y="13339"/>
                      </a:lnTo>
                      <a:lnTo>
                        <a:pt x="4787" y="12640"/>
                      </a:lnTo>
                      <a:lnTo>
                        <a:pt x="4733" y="11887"/>
                      </a:lnTo>
                      <a:lnTo>
                        <a:pt x="4787" y="11134"/>
                      </a:lnTo>
                      <a:lnTo>
                        <a:pt x="4895" y="10435"/>
                      </a:lnTo>
                      <a:lnTo>
                        <a:pt x="5056" y="9789"/>
                      </a:lnTo>
                      <a:lnTo>
                        <a:pt x="5325" y="9090"/>
                      </a:lnTo>
                      <a:lnTo>
                        <a:pt x="5594" y="8498"/>
                      </a:lnTo>
                      <a:lnTo>
                        <a:pt x="5970" y="7907"/>
                      </a:lnTo>
                      <a:lnTo>
                        <a:pt x="6401" y="7369"/>
                      </a:lnTo>
                      <a:lnTo>
                        <a:pt x="6831" y="6831"/>
                      </a:lnTo>
                      <a:lnTo>
                        <a:pt x="7369" y="6401"/>
                      </a:lnTo>
                      <a:lnTo>
                        <a:pt x="7907" y="5970"/>
                      </a:lnTo>
                      <a:lnTo>
                        <a:pt x="8498" y="5594"/>
                      </a:lnTo>
                      <a:lnTo>
                        <a:pt x="9090" y="5325"/>
                      </a:lnTo>
                      <a:lnTo>
                        <a:pt x="9789" y="5056"/>
                      </a:lnTo>
                      <a:lnTo>
                        <a:pt x="10435" y="4895"/>
                      </a:lnTo>
                      <a:lnTo>
                        <a:pt x="11134" y="4787"/>
                      </a:lnTo>
                      <a:lnTo>
                        <a:pt x="11887" y="4733"/>
                      </a:lnTo>
                      <a:close/>
                      <a:moveTo>
                        <a:pt x="11887" y="0"/>
                      </a:moveTo>
                      <a:lnTo>
                        <a:pt x="10650" y="54"/>
                      </a:lnTo>
                      <a:lnTo>
                        <a:pt x="9467" y="215"/>
                      </a:lnTo>
                      <a:lnTo>
                        <a:pt x="8337" y="538"/>
                      </a:lnTo>
                      <a:lnTo>
                        <a:pt x="7261" y="915"/>
                      </a:lnTo>
                      <a:lnTo>
                        <a:pt x="6186" y="1399"/>
                      </a:lnTo>
                      <a:lnTo>
                        <a:pt x="5217" y="1990"/>
                      </a:lnTo>
                      <a:lnTo>
                        <a:pt x="4303" y="2689"/>
                      </a:lnTo>
                      <a:lnTo>
                        <a:pt x="3443" y="3442"/>
                      </a:lnTo>
                      <a:lnTo>
                        <a:pt x="2690" y="4303"/>
                      </a:lnTo>
                      <a:lnTo>
                        <a:pt x="1990" y="5217"/>
                      </a:lnTo>
                      <a:lnTo>
                        <a:pt x="1399" y="6186"/>
                      </a:lnTo>
                      <a:lnTo>
                        <a:pt x="915" y="7261"/>
                      </a:lnTo>
                      <a:lnTo>
                        <a:pt x="538" y="8337"/>
                      </a:lnTo>
                      <a:lnTo>
                        <a:pt x="215" y="9466"/>
                      </a:lnTo>
                      <a:lnTo>
                        <a:pt x="54" y="10650"/>
                      </a:lnTo>
                      <a:lnTo>
                        <a:pt x="0" y="11887"/>
                      </a:lnTo>
                      <a:lnTo>
                        <a:pt x="54" y="13124"/>
                      </a:lnTo>
                      <a:lnTo>
                        <a:pt x="215" y="14307"/>
                      </a:lnTo>
                      <a:lnTo>
                        <a:pt x="538" y="15437"/>
                      </a:lnTo>
                      <a:lnTo>
                        <a:pt x="915" y="16512"/>
                      </a:lnTo>
                      <a:lnTo>
                        <a:pt x="1399" y="17588"/>
                      </a:lnTo>
                      <a:lnTo>
                        <a:pt x="1990" y="18556"/>
                      </a:lnTo>
                      <a:lnTo>
                        <a:pt x="2690" y="19471"/>
                      </a:lnTo>
                      <a:lnTo>
                        <a:pt x="3443" y="20331"/>
                      </a:lnTo>
                      <a:lnTo>
                        <a:pt x="4303" y="21084"/>
                      </a:lnTo>
                      <a:lnTo>
                        <a:pt x="5217" y="21783"/>
                      </a:lnTo>
                      <a:lnTo>
                        <a:pt x="6186" y="22375"/>
                      </a:lnTo>
                      <a:lnTo>
                        <a:pt x="7261" y="22859"/>
                      </a:lnTo>
                      <a:lnTo>
                        <a:pt x="8337" y="23236"/>
                      </a:lnTo>
                      <a:lnTo>
                        <a:pt x="9467" y="23558"/>
                      </a:lnTo>
                      <a:lnTo>
                        <a:pt x="10650" y="23720"/>
                      </a:lnTo>
                      <a:lnTo>
                        <a:pt x="11887" y="23774"/>
                      </a:lnTo>
                      <a:lnTo>
                        <a:pt x="13124" y="23720"/>
                      </a:lnTo>
                      <a:lnTo>
                        <a:pt x="14307" y="23558"/>
                      </a:lnTo>
                      <a:lnTo>
                        <a:pt x="15437" y="23236"/>
                      </a:lnTo>
                      <a:lnTo>
                        <a:pt x="16512" y="22859"/>
                      </a:lnTo>
                      <a:lnTo>
                        <a:pt x="17588" y="22375"/>
                      </a:lnTo>
                      <a:lnTo>
                        <a:pt x="18556" y="21783"/>
                      </a:lnTo>
                      <a:lnTo>
                        <a:pt x="19471" y="21084"/>
                      </a:lnTo>
                      <a:lnTo>
                        <a:pt x="20331" y="20331"/>
                      </a:lnTo>
                      <a:lnTo>
                        <a:pt x="21084" y="19471"/>
                      </a:lnTo>
                      <a:lnTo>
                        <a:pt x="21784" y="18556"/>
                      </a:lnTo>
                      <a:lnTo>
                        <a:pt x="22375" y="17588"/>
                      </a:lnTo>
                      <a:lnTo>
                        <a:pt x="22859" y="16512"/>
                      </a:lnTo>
                      <a:lnTo>
                        <a:pt x="23236" y="15437"/>
                      </a:lnTo>
                      <a:lnTo>
                        <a:pt x="23558" y="14307"/>
                      </a:lnTo>
                      <a:lnTo>
                        <a:pt x="23720" y="13124"/>
                      </a:lnTo>
                      <a:lnTo>
                        <a:pt x="23774" y="11887"/>
                      </a:lnTo>
                      <a:lnTo>
                        <a:pt x="23720" y="10650"/>
                      </a:lnTo>
                      <a:lnTo>
                        <a:pt x="23558" y="9466"/>
                      </a:lnTo>
                      <a:lnTo>
                        <a:pt x="23236" y="8337"/>
                      </a:lnTo>
                      <a:lnTo>
                        <a:pt x="22859" y="7261"/>
                      </a:lnTo>
                      <a:lnTo>
                        <a:pt x="22375" y="6186"/>
                      </a:lnTo>
                      <a:lnTo>
                        <a:pt x="21784" y="5217"/>
                      </a:lnTo>
                      <a:lnTo>
                        <a:pt x="21084" y="4303"/>
                      </a:lnTo>
                      <a:lnTo>
                        <a:pt x="20331" y="3442"/>
                      </a:lnTo>
                      <a:lnTo>
                        <a:pt x="19471" y="2689"/>
                      </a:lnTo>
                      <a:lnTo>
                        <a:pt x="18556" y="1990"/>
                      </a:lnTo>
                      <a:lnTo>
                        <a:pt x="17588" y="1399"/>
                      </a:lnTo>
                      <a:lnTo>
                        <a:pt x="16512" y="915"/>
                      </a:lnTo>
                      <a:lnTo>
                        <a:pt x="15437" y="538"/>
                      </a:lnTo>
                      <a:lnTo>
                        <a:pt x="14307" y="215"/>
                      </a:lnTo>
                      <a:lnTo>
                        <a:pt x="13124" y="54"/>
                      </a:lnTo>
                      <a:lnTo>
                        <a:pt x="11887" y="0"/>
                      </a:lnTo>
                      <a:close/>
                    </a:path>
                  </a:pathLst>
                </a:custGeom>
                <a:solidFill>
                  <a:srgbClr val="BABFC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 dirty="0">
                    <a:solidFill>
                      <a:srgbClr val="666666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  <a:sym typeface="Barlow"/>
                  </a:endParaRPr>
                </a:p>
              </p:txBody>
            </p:sp>
            <p:sp>
              <p:nvSpPr>
                <p:cNvPr id="114" name="Google Shape;770;p9">
                  <a:extLst>
                    <a:ext uri="{FF2B5EF4-FFF2-40B4-BE49-F238E27FC236}">
                      <a16:creationId xmlns:a16="http://schemas.microsoft.com/office/drawing/2014/main" id="{BE5DFE5B-1CCD-F159-4F25-B7EF175CC413}"/>
                    </a:ext>
                  </a:extLst>
                </p:cNvPr>
                <p:cNvSpPr/>
                <p:nvPr/>
              </p:nvSpPr>
              <p:spPr>
                <a:xfrm>
                  <a:off x="2492225" y="2064150"/>
                  <a:ext cx="357700" cy="35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8" h="14308" fill="none" extrusionOk="0">
                      <a:moveTo>
                        <a:pt x="7154" y="0"/>
                      </a:moveTo>
                      <a:lnTo>
                        <a:pt x="7154" y="0"/>
                      </a:lnTo>
                      <a:lnTo>
                        <a:pt x="7907" y="54"/>
                      </a:lnTo>
                      <a:lnTo>
                        <a:pt x="8606" y="162"/>
                      </a:lnTo>
                      <a:lnTo>
                        <a:pt x="9252" y="323"/>
                      </a:lnTo>
                      <a:lnTo>
                        <a:pt x="9951" y="592"/>
                      </a:lnTo>
                      <a:lnTo>
                        <a:pt x="10542" y="861"/>
                      </a:lnTo>
                      <a:lnTo>
                        <a:pt x="11134" y="1237"/>
                      </a:lnTo>
                      <a:lnTo>
                        <a:pt x="11672" y="1668"/>
                      </a:lnTo>
                      <a:lnTo>
                        <a:pt x="12210" y="2098"/>
                      </a:lnTo>
                      <a:lnTo>
                        <a:pt x="12640" y="2636"/>
                      </a:lnTo>
                      <a:lnTo>
                        <a:pt x="13070" y="3174"/>
                      </a:lnTo>
                      <a:lnTo>
                        <a:pt x="13447" y="3765"/>
                      </a:lnTo>
                      <a:lnTo>
                        <a:pt x="13716" y="4357"/>
                      </a:lnTo>
                      <a:lnTo>
                        <a:pt x="13985" y="5056"/>
                      </a:lnTo>
                      <a:lnTo>
                        <a:pt x="14146" y="5702"/>
                      </a:lnTo>
                      <a:lnTo>
                        <a:pt x="14254" y="6401"/>
                      </a:lnTo>
                      <a:lnTo>
                        <a:pt x="14307" y="7154"/>
                      </a:lnTo>
                      <a:lnTo>
                        <a:pt x="14307" y="7154"/>
                      </a:lnTo>
                      <a:lnTo>
                        <a:pt x="14254" y="7907"/>
                      </a:lnTo>
                      <a:lnTo>
                        <a:pt x="14146" y="8606"/>
                      </a:lnTo>
                      <a:lnTo>
                        <a:pt x="13985" y="9251"/>
                      </a:lnTo>
                      <a:lnTo>
                        <a:pt x="13716" y="9951"/>
                      </a:lnTo>
                      <a:lnTo>
                        <a:pt x="13447" y="10542"/>
                      </a:lnTo>
                      <a:lnTo>
                        <a:pt x="13070" y="11134"/>
                      </a:lnTo>
                      <a:lnTo>
                        <a:pt x="12640" y="11672"/>
                      </a:lnTo>
                      <a:lnTo>
                        <a:pt x="12210" y="12210"/>
                      </a:lnTo>
                      <a:lnTo>
                        <a:pt x="11672" y="12640"/>
                      </a:lnTo>
                      <a:lnTo>
                        <a:pt x="11134" y="13070"/>
                      </a:lnTo>
                      <a:lnTo>
                        <a:pt x="10542" y="13447"/>
                      </a:lnTo>
                      <a:lnTo>
                        <a:pt x="9951" y="13716"/>
                      </a:lnTo>
                      <a:lnTo>
                        <a:pt x="9252" y="13985"/>
                      </a:lnTo>
                      <a:lnTo>
                        <a:pt x="8606" y="14146"/>
                      </a:lnTo>
                      <a:lnTo>
                        <a:pt x="7907" y="14254"/>
                      </a:lnTo>
                      <a:lnTo>
                        <a:pt x="7154" y="14307"/>
                      </a:lnTo>
                      <a:lnTo>
                        <a:pt x="7154" y="14307"/>
                      </a:lnTo>
                      <a:lnTo>
                        <a:pt x="6401" y="14254"/>
                      </a:lnTo>
                      <a:lnTo>
                        <a:pt x="5702" y="14146"/>
                      </a:lnTo>
                      <a:lnTo>
                        <a:pt x="5056" y="13985"/>
                      </a:lnTo>
                      <a:lnTo>
                        <a:pt x="4357" y="13716"/>
                      </a:lnTo>
                      <a:lnTo>
                        <a:pt x="3765" y="13447"/>
                      </a:lnTo>
                      <a:lnTo>
                        <a:pt x="3174" y="13070"/>
                      </a:lnTo>
                      <a:lnTo>
                        <a:pt x="2636" y="12640"/>
                      </a:lnTo>
                      <a:lnTo>
                        <a:pt x="2098" y="12210"/>
                      </a:lnTo>
                      <a:lnTo>
                        <a:pt x="1668" y="11672"/>
                      </a:lnTo>
                      <a:lnTo>
                        <a:pt x="1237" y="11134"/>
                      </a:lnTo>
                      <a:lnTo>
                        <a:pt x="861" y="10542"/>
                      </a:lnTo>
                      <a:lnTo>
                        <a:pt x="592" y="9951"/>
                      </a:lnTo>
                      <a:lnTo>
                        <a:pt x="323" y="9251"/>
                      </a:lnTo>
                      <a:lnTo>
                        <a:pt x="162" y="8606"/>
                      </a:lnTo>
                      <a:lnTo>
                        <a:pt x="54" y="7907"/>
                      </a:lnTo>
                      <a:lnTo>
                        <a:pt x="0" y="7154"/>
                      </a:lnTo>
                      <a:lnTo>
                        <a:pt x="0" y="7154"/>
                      </a:lnTo>
                      <a:lnTo>
                        <a:pt x="54" y="6401"/>
                      </a:lnTo>
                      <a:lnTo>
                        <a:pt x="162" y="5702"/>
                      </a:lnTo>
                      <a:lnTo>
                        <a:pt x="323" y="5056"/>
                      </a:lnTo>
                      <a:lnTo>
                        <a:pt x="592" y="4357"/>
                      </a:lnTo>
                      <a:lnTo>
                        <a:pt x="861" y="3765"/>
                      </a:lnTo>
                      <a:lnTo>
                        <a:pt x="1237" y="3174"/>
                      </a:lnTo>
                      <a:lnTo>
                        <a:pt x="1668" y="2636"/>
                      </a:lnTo>
                      <a:lnTo>
                        <a:pt x="2098" y="2098"/>
                      </a:lnTo>
                      <a:lnTo>
                        <a:pt x="2636" y="1668"/>
                      </a:lnTo>
                      <a:lnTo>
                        <a:pt x="3174" y="1237"/>
                      </a:lnTo>
                      <a:lnTo>
                        <a:pt x="3765" y="861"/>
                      </a:lnTo>
                      <a:lnTo>
                        <a:pt x="4357" y="592"/>
                      </a:lnTo>
                      <a:lnTo>
                        <a:pt x="5056" y="323"/>
                      </a:lnTo>
                      <a:lnTo>
                        <a:pt x="5702" y="162"/>
                      </a:lnTo>
                      <a:lnTo>
                        <a:pt x="6401" y="54"/>
                      </a:lnTo>
                      <a:lnTo>
                        <a:pt x="7154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 dirty="0">
                    <a:solidFill>
                      <a:srgbClr val="666666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  <a:sym typeface="Barlow"/>
                  </a:endParaRPr>
                </a:p>
              </p:txBody>
            </p:sp>
            <p:sp>
              <p:nvSpPr>
                <p:cNvPr id="115" name="Google Shape;771;p9">
                  <a:extLst>
                    <a:ext uri="{FF2B5EF4-FFF2-40B4-BE49-F238E27FC236}">
                      <a16:creationId xmlns:a16="http://schemas.microsoft.com/office/drawing/2014/main" id="{3FA37B59-2925-045C-9B2A-5BF4B478ECD9}"/>
                    </a:ext>
                  </a:extLst>
                </p:cNvPr>
                <p:cNvSpPr/>
                <p:nvPr/>
              </p:nvSpPr>
              <p:spPr>
                <a:xfrm>
                  <a:off x="2373900" y="1945825"/>
                  <a:ext cx="594350" cy="59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4" h="23774" fill="none" extrusionOk="0">
                      <a:moveTo>
                        <a:pt x="11887" y="0"/>
                      </a:moveTo>
                      <a:lnTo>
                        <a:pt x="11887" y="0"/>
                      </a:lnTo>
                      <a:lnTo>
                        <a:pt x="10650" y="54"/>
                      </a:lnTo>
                      <a:lnTo>
                        <a:pt x="9467" y="215"/>
                      </a:lnTo>
                      <a:lnTo>
                        <a:pt x="8337" y="538"/>
                      </a:lnTo>
                      <a:lnTo>
                        <a:pt x="7261" y="915"/>
                      </a:lnTo>
                      <a:lnTo>
                        <a:pt x="6186" y="1399"/>
                      </a:lnTo>
                      <a:lnTo>
                        <a:pt x="5217" y="1990"/>
                      </a:lnTo>
                      <a:lnTo>
                        <a:pt x="4303" y="2689"/>
                      </a:lnTo>
                      <a:lnTo>
                        <a:pt x="3443" y="3442"/>
                      </a:lnTo>
                      <a:lnTo>
                        <a:pt x="2690" y="4303"/>
                      </a:lnTo>
                      <a:lnTo>
                        <a:pt x="1990" y="5217"/>
                      </a:lnTo>
                      <a:lnTo>
                        <a:pt x="1399" y="6186"/>
                      </a:lnTo>
                      <a:lnTo>
                        <a:pt x="915" y="7261"/>
                      </a:lnTo>
                      <a:lnTo>
                        <a:pt x="538" y="8337"/>
                      </a:lnTo>
                      <a:lnTo>
                        <a:pt x="215" y="9466"/>
                      </a:lnTo>
                      <a:lnTo>
                        <a:pt x="54" y="10650"/>
                      </a:lnTo>
                      <a:lnTo>
                        <a:pt x="0" y="11887"/>
                      </a:lnTo>
                      <a:lnTo>
                        <a:pt x="0" y="11887"/>
                      </a:lnTo>
                      <a:lnTo>
                        <a:pt x="54" y="13124"/>
                      </a:lnTo>
                      <a:lnTo>
                        <a:pt x="215" y="14307"/>
                      </a:lnTo>
                      <a:lnTo>
                        <a:pt x="538" y="15437"/>
                      </a:lnTo>
                      <a:lnTo>
                        <a:pt x="915" y="16512"/>
                      </a:lnTo>
                      <a:lnTo>
                        <a:pt x="1399" y="17588"/>
                      </a:lnTo>
                      <a:lnTo>
                        <a:pt x="1990" y="18556"/>
                      </a:lnTo>
                      <a:lnTo>
                        <a:pt x="2690" y="19471"/>
                      </a:lnTo>
                      <a:lnTo>
                        <a:pt x="3443" y="20331"/>
                      </a:lnTo>
                      <a:lnTo>
                        <a:pt x="4303" y="21084"/>
                      </a:lnTo>
                      <a:lnTo>
                        <a:pt x="5217" y="21783"/>
                      </a:lnTo>
                      <a:lnTo>
                        <a:pt x="6186" y="22375"/>
                      </a:lnTo>
                      <a:lnTo>
                        <a:pt x="7261" y="22859"/>
                      </a:lnTo>
                      <a:lnTo>
                        <a:pt x="8337" y="23236"/>
                      </a:lnTo>
                      <a:lnTo>
                        <a:pt x="9467" y="23558"/>
                      </a:lnTo>
                      <a:lnTo>
                        <a:pt x="10650" y="23720"/>
                      </a:lnTo>
                      <a:lnTo>
                        <a:pt x="11887" y="23774"/>
                      </a:lnTo>
                      <a:lnTo>
                        <a:pt x="11887" y="23774"/>
                      </a:lnTo>
                      <a:lnTo>
                        <a:pt x="13124" y="23720"/>
                      </a:lnTo>
                      <a:lnTo>
                        <a:pt x="14307" y="23558"/>
                      </a:lnTo>
                      <a:lnTo>
                        <a:pt x="15437" y="23236"/>
                      </a:lnTo>
                      <a:lnTo>
                        <a:pt x="16512" y="22859"/>
                      </a:lnTo>
                      <a:lnTo>
                        <a:pt x="17588" y="22375"/>
                      </a:lnTo>
                      <a:lnTo>
                        <a:pt x="18556" y="21783"/>
                      </a:lnTo>
                      <a:lnTo>
                        <a:pt x="19471" y="21084"/>
                      </a:lnTo>
                      <a:lnTo>
                        <a:pt x="20331" y="20331"/>
                      </a:lnTo>
                      <a:lnTo>
                        <a:pt x="21084" y="19471"/>
                      </a:lnTo>
                      <a:lnTo>
                        <a:pt x="21784" y="18556"/>
                      </a:lnTo>
                      <a:lnTo>
                        <a:pt x="22375" y="17588"/>
                      </a:lnTo>
                      <a:lnTo>
                        <a:pt x="22859" y="16512"/>
                      </a:lnTo>
                      <a:lnTo>
                        <a:pt x="23236" y="15437"/>
                      </a:lnTo>
                      <a:lnTo>
                        <a:pt x="23558" y="14307"/>
                      </a:lnTo>
                      <a:lnTo>
                        <a:pt x="23720" y="13124"/>
                      </a:lnTo>
                      <a:lnTo>
                        <a:pt x="23774" y="11887"/>
                      </a:lnTo>
                      <a:lnTo>
                        <a:pt x="23774" y="11887"/>
                      </a:lnTo>
                      <a:lnTo>
                        <a:pt x="23720" y="10650"/>
                      </a:lnTo>
                      <a:lnTo>
                        <a:pt x="23558" y="9466"/>
                      </a:lnTo>
                      <a:lnTo>
                        <a:pt x="23236" y="8337"/>
                      </a:lnTo>
                      <a:lnTo>
                        <a:pt x="22859" y="7261"/>
                      </a:lnTo>
                      <a:lnTo>
                        <a:pt x="22375" y="6186"/>
                      </a:lnTo>
                      <a:lnTo>
                        <a:pt x="21784" y="5217"/>
                      </a:lnTo>
                      <a:lnTo>
                        <a:pt x="21084" y="4303"/>
                      </a:lnTo>
                      <a:lnTo>
                        <a:pt x="20331" y="3442"/>
                      </a:lnTo>
                      <a:lnTo>
                        <a:pt x="19471" y="2689"/>
                      </a:lnTo>
                      <a:lnTo>
                        <a:pt x="18556" y="1990"/>
                      </a:lnTo>
                      <a:lnTo>
                        <a:pt x="17588" y="1399"/>
                      </a:lnTo>
                      <a:lnTo>
                        <a:pt x="16512" y="915"/>
                      </a:lnTo>
                      <a:lnTo>
                        <a:pt x="15437" y="538"/>
                      </a:lnTo>
                      <a:lnTo>
                        <a:pt x="14307" y="215"/>
                      </a:lnTo>
                      <a:lnTo>
                        <a:pt x="13124" y="54"/>
                      </a:lnTo>
                      <a:lnTo>
                        <a:pt x="11887" y="0"/>
                      </a:lnTo>
                      <a:lnTo>
                        <a:pt x="11887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 dirty="0">
                    <a:solidFill>
                      <a:srgbClr val="666666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  <a:sym typeface="Barlow"/>
                  </a:endParaRPr>
                </a:p>
              </p:txBody>
            </p:sp>
            <p:sp>
              <p:nvSpPr>
                <p:cNvPr id="116" name="Google Shape;772;p9">
                  <a:extLst>
                    <a:ext uri="{FF2B5EF4-FFF2-40B4-BE49-F238E27FC236}">
                      <a16:creationId xmlns:a16="http://schemas.microsoft.com/office/drawing/2014/main" id="{BC6374AC-B9D9-2D55-8105-C27E88B31341}"/>
                    </a:ext>
                  </a:extLst>
                </p:cNvPr>
                <p:cNvSpPr/>
                <p:nvPr/>
              </p:nvSpPr>
              <p:spPr>
                <a:xfrm>
                  <a:off x="2373900" y="3174825"/>
                  <a:ext cx="594350" cy="59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4" h="23828" extrusionOk="0">
                      <a:moveTo>
                        <a:pt x="11887" y="4787"/>
                      </a:moveTo>
                      <a:lnTo>
                        <a:pt x="12640" y="4841"/>
                      </a:lnTo>
                      <a:lnTo>
                        <a:pt x="13339" y="4949"/>
                      </a:lnTo>
                      <a:lnTo>
                        <a:pt x="13985" y="5110"/>
                      </a:lnTo>
                      <a:lnTo>
                        <a:pt x="14684" y="5325"/>
                      </a:lnTo>
                      <a:lnTo>
                        <a:pt x="15275" y="5648"/>
                      </a:lnTo>
                      <a:lnTo>
                        <a:pt x="15867" y="6025"/>
                      </a:lnTo>
                      <a:lnTo>
                        <a:pt x="16405" y="6401"/>
                      </a:lnTo>
                      <a:lnTo>
                        <a:pt x="16943" y="6885"/>
                      </a:lnTo>
                      <a:lnTo>
                        <a:pt x="17373" y="7369"/>
                      </a:lnTo>
                      <a:lnTo>
                        <a:pt x="17803" y="7961"/>
                      </a:lnTo>
                      <a:lnTo>
                        <a:pt x="18180" y="8499"/>
                      </a:lnTo>
                      <a:lnTo>
                        <a:pt x="18449" y="9144"/>
                      </a:lnTo>
                      <a:lnTo>
                        <a:pt x="18718" y="9790"/>
                      </a:lnTo>
                      <a:lnTo>
                        <a:pt x="18879" y="10489"/>
                      </a:lnTo>
                      <a:lnTo>
                        <a:pt x="18987" y="11188"/>
                      </a:lnTo>
                      <a:lnTo>
                        <a:pt x="19040" y="11941"/>
                      </a:lnTo>
                      <a:lnTo>
                        <a:pt x="18987" y="12640"/>
                      </a:lnTo>
                      <a:lnTo>
                        <a:pt x="18879" y="13339"/>
                      </a:lnTo>
                      <a:lnTo>
                        <a:pt x="18718" y="14039"/>
                      </a:lnTo>
                      <a:lnTo>
                        <a:pt x="18449" y="14684"/>
                      </a:lnTo>
                      <a:lnTo>
                        <a:pt x="18180" y="15329"/>
                      </a:lnTo>
                      <a:lnTo>
                        <a:pt x="17803" y="15921"/>
                      </a:lnTo>
                      <a:lnTo>
                        <a:pt x="17373" y="16459"/>
                      </a:lnTo>
                      <a:lnTo>
                        <a:pt x="16943" y="16997"/>
                      </a:lnTo>
                      <a:lnTo>
                        <a:pt x="16405" y="17427"/>
                      </a:lnTo>
                      <a:lnTo>
                        <a:pt x="15867" y="17857"/>
                      </a:lnTo>
                      <a:lnTo>
                        <a:pt x="15275" y="18180"/>
                      </a:lnTo>
                      <a:lnTo>
                        <a:pt x="14684" y="18503"/>
                      </a:lnTo>
                      <a:lnTo>
                        <a:pt x="13985" y="18772"/>
                      </a:lnTo>
                      <a:lnTo>
                        <a:pt x="13339" y="18933"/>
                      </a:lnTo>
                      <a:lnTo>
                        <a:pt x="12640" y="19041"/>
                      </a:lnTo>
                      <a:lnTo>
                        <a:pt x="11887" y="19094"/>
                      </a:lnTo>
                      <a:lnTo>
                        <a:pt x="11134" y="19041"/>
                      </a:lnTo>
                      <a:lnTo>
                        <a:pt x="10435" y="18933"/>
                      </a:lnTo>
                      <a:lnTo>
                        <a:pt x="9789" y="18772"/>
                      </a:lnTo>
                      <a:lnTo>
                        <a:pt x="9090" y="18503"/>
                      </a:lnTo>
                      <a:lnTo>
                        <a:pt x="8498" y="18180"/>
                      </a:lnTo>
                      <a:lnTo>
                        <a:pt x="7907" y="17857"/>
                      </a:lnTo>
                      <a:lnTo>
                        <a:pt x="7369" y="17427"/>
                      </a:lnTo>
                      <a:lnTo>
                        <a:pt x="6831" y="16997"/>
                      </a:lnTo>
                      <a:lnTo>
                        <a:pt x="6401" y="16459"/>
                      </a:lnTo>
                      <a:lnTo>
                        <a:pt x="5970" y="15921"/>
                      </a:lnTo>
                      <a:lnTo>
                        <a:pt x="5594" y="15329"/>
                      </a:lnTo>
                      <a:lnTo>
                        <a:pt x="5325" y="14684"/>
                      </a:lnTo>
                      <a:lnTo>
                        <a:pt x="5056" y="14039"/>
                      </a:lnTo>
                      <a:lnTo>
                        <a:pt x="4895" y="13339"/>
                      </a:lnTo>
                      <a:lnTo>
                        <a:pt x="4787" y="12640"/>
                      </a:lnTo>
                      <a:lnTo>
                        <a:pt x="4733" y="11941"/>
                      </a:lnTo>
                      <a:lnTo>
                        <a:pt x="4787" y="11188"/>
                      </a:lnTo>
                      <a:lnTo>
                        <a:pt x="4895" y="10489"/>
                      </a:lnTo>
                      <a:lnTo>
                        <a:pt x="5056" y="9790"/>
                      </a:lnTo>
                      <a:lnTo>
                        <a:pt x="5325" y="9144"/>
                      </a:lnTo>
                      <a:lnTo>
                        <a:pt x="5594" y="8499"/>
                      </a:lnTo>
                      <a:lnTo>
                        <a:pt x="5970" y="7961"/>
                      </a:lnTo>
                      <a:lnTo>
                        <a:pt x="6401" y="7369"/>
                      </a:lnTo>
                      <a:lnTo>
                        <a:pt x="6831" y="6885"/>
                      </a:lnTo>
                      <a:lnTo>
                        <a:pt x="7369" y="6401"/>
                      </a:lnTo>
                      <a:lnTo>
                        <a:pt x="7907" y="6025"/>
                      </a:lnTo>
                      <a:lnTo>
                        <a:pt x="8498" y="5648"/>
                      </a:lnTo>
                      <a:lnTo>
                        <a:pt x="9090" y="5325"/>
                      </a:lnTo>
                      <a:lnTo>
                        <a:pt x="9789" y="5110"/>
                      </a:lnTo>
                      <a:lnTo>
                        <a:pt x="10435" y="4949"/>
                      </a:lnTo>
                      <a:lnTo>
                        <a:pt x="11134" y="4841"/>
                      </a:lnTo>
                      <a:lnTo>
                        <a:pt x="11887" y="4787"/>
                      </a:lnTo>
                      <a:close/>
                      <a:moveTo>
                        <a:pt x="11887" y="0"/>
                      </a:moveTo>
                      <a:lnTo>
                        <a:pt x="10650" y="54"/>
                      </a:lnTo>
                      <a:lnTo>
                        <a:pt x="9467" y="269"/>
                      </a:lnTo>
                      <a:lnTo>
                        <a:pt x="8337" y="538"/>
                      </a:lnTo>
                      <a:lnTo>
                        <a:pt x="7261" y="969"/>
                      </a:lnTo>
                      <a:lnTo>
                        <a:pt x="6186" y="1453"/>
                      </a:lnTo>
                      <a:lnTo>
                        <a:pt x="5217" y="2044"/>
                      </a:lnTo>
                      <a:lnTo>
                        <a:pt x="4303" y="2744"/>
                      </a:lnTo>
                      <a:lnTo>
                        <a:pt x="3443" y="3497"/>
                      </a:lnTo>
                      <a:lnTo>
                        <a:pt x="2690" y="4357"/>
                      </a:lnTo>
                      <a:lnTo>
                        <a:pt x="1990" y="5272"/>
                      </a:lnTo>
                      <a:lnTo>
                        <a:pt x="1399" y="6240"/>
                      </a:lnTo>
                      <a:lnTo>
                        <a:pt x="915" y="7315"/>
                      </a:lnTo>
                      <a:lnTo>
                        <a:pt x="538" y="8391"/>
                      </a:lnTo>
                      <a:lnTo>
                        <a:pt x="215" y="9521"/>
                      </a:lnTo>
                      <a:lnTo>
                        <a:pt x="54" y="10704"/>
                      </a:lnTo>
                      <a:lnTo>
                        <a:pt x="0" y="11941"/>
                      </a:lnTo>
                      <a:lnTo>
                        <a:pt x="54" y="13124"/>
                      </a:lnTo>
                      <a:lnTo>
                        <a:pt x="215" y="14308"/>
                      </a:lnTo>
                      <a:lnTo>
                        <a:pt x="538" y="15491"/>
                      </a:lnTo>
                      <a:lnTo>
                        <a:pt x="915" y="16567"/>
                      </a:lnTo>
                      <a:lnTo>
                        <a:pt x="1399" y="17588"/>
                      </a:lnTo>
                      <a:lnTo>
                        <a:pt x="1990" y="18557"/>
                      </a:lnTo>
                      <a:lnTo>
                        <a:pt x="2690" y="19525"/>
                      </a:lnTo>
                      <a:lnTo>
                        <a:pt x="3443" y="20332"/>
                      </a:lnTo>
                      <a:lnTo>
                        <a:pt x="4303" y="21138"/>
                      </a:lnTo>
                      <a:lnTo>
                        <a:pt x="5217" y="21784"/>
                      </a:lnTo>
                      <a:lnTo>
                        <a:pt x="6186" y="22375"/>
                      </a:lnTo>
                      <a:lnTo>
                        <a:pt x="7261" y="22913"/>
                      </a:lnTo>
                      <a:lnTo>
                        <a:pt x="8337" y="23290"/>
                      </a:lnTo>
                      <a:lnTo>
                        <a:pt x="9467" y="23613"/>
                      </a:lnTo>
                      <a:lnTo>
                        <a:pt x="10650" y="23774"/>
                      </a:lnTo>
                      <a:lnTo>
                        <a:pt x="11887" y="23828"/>
                      </a:lnTo>
                      <a:lnTo>
                        <a:pt x="13124" y="23774"/>
                      </a:lnTo>
                      <a:lnTo>
                        <a:pt x="14307" y="23613"/>
                      </a:lnTo>
                      <a:lnTo>
                        <a:pt x="15437" y="23290"/>
                      </a:lnTo>
                      <a:lnTo>
                        <a:pt x="16512" y="22913"/>
                      </a:lnTo>
                      <a:lnTo>
                        <a:pt x="17588" y="22375"/>
                      </a:lnTo>
                      <a:lnTo>
                        <a:pt x="18556" y="21784"/>
                      </a:lnTo>
                      <a:lnTo>
                        <a:pt x="19471" y="21138"/>
                      </a:lnTo>
                      <a:lnTo>
                        <a:pt x="20331" y="20332"/>
                      </a:lnTo>
                      <a:lnTo>
                        <a:pt x="21084" y="19525"/>
                      </a:lnTo>
                      <a:lnTo>
                        <a:pt x="21784" y="18557"/>
                      </a:lnTo>
                      <a:lnTo>
                        <a:pt x="22375" y="17588"/>
                      </a:lnTo>
                      <a:lnTo>
                        <a:pt x="22859" y="16567"/>
                      </a:lnTo>
                      <a:lnTo>
                        <a:pt x="23236" y="15491"/>
                      </a:lnTo>
                      <a:lnTo>
                        <a:pt x="23558" y="14308"/>
                      </a:lnTo>
                      <a:lnTo>
                        <a:pt x="23720" y="13124"/>
                      </a:lnTo>
                      <a:lnTo>
                        <a:pt x="23774" y="11941"/>
                      </a:lnTo>
                      <a:lnTo>
                        <a:pt x="23720" y="10704"/>
                      </a:lnTo>
                      <a:lnTo>
                        <a:pt x="23558" y="9521"/>
                      </a:lnTo>
                      <a:lnTo>
                        <a:pt x="23236" y="8391"/>
                      </a:lnTo>
                      <a:lnTo>
                        <a:pt x="22859" y="7315"/>
                      </a:lnTo>
                      <a:lnTo>
                        <a:pt x="22375" y="6240"/>
                      </a:lnTo>
                      <a:lnTo>
                        <a:pt x="21784" y="5272"/>
                      </a:lnTo>
                      <a:lnTo>
                        <a:pt x="21084" y="4357"/>
                      </a:lnTo>
                      <a:lnTo>
                        <a:pt x="20331" y="3497"/>
                      </a:lnTo>
                      <a:lnTo>
                        <a:pt x="19471" y="2744"/>
                      </a:lnTo>
                      <a:lnTo>
                        <a:pt x="18556" y="2044"/>
                      </a:lnTo>
                      <a:lnTo>
                        <a:pt x="17588" y="1453"/>
                      </a:lnTo>
                      <a:lnTo>
                        <a:pt x="16512" y="969"/>
                      </a:lnTo>
                      <a:lnTo>
                        <a:pt x="15437" y="538"/>
                      </a:lnTo>
                      <a:lnTo>
                        <a:pt x="14307" y="269"/>
                      </a:lnTo>
                      <a:lnTo>
                        <a:pt x="13124" y="54"/>
                      </a:lnTo>
                      <a:lnTo>
                        <a:pt x="11887" y="0"/>
                      </a:lnTo>
                      <a:close/>
                    </a:path>
                  </a:pathLst>
                </a:custGeom>
                <a:solidFill>
                  <a:srgbClr val="BABFC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 dirty="0">
                    <a:solidFill>
                      <a:srgbClr val="666666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  <a:sym typeface="Barlow"/>
                  </a:endParaRPr>
                </a:p>
              </p:txBody>
            </p:sp>
            <p:sp>
              <p:nvSpPr>
                <p:cNvPr id="117" name="Google Shape;773;p9">
                  <a:extLst>
                    <a:ext uri="{FF2B5EF4-FFF2-40B4-BE49-F238E27FC236}">
                      <a16:creationId xmlns:a16="http://schemas.microsoft.com/office/drawing/2014/main" id="{4BC9DA50-37B8-081A-DE62-445FCC474BA4}"/>
                    </a:ext>
                  </a:extLst>
                </p:cNvPr>
                <p:cNvSpPr/>
                <p:nvPr/>
              </p:nvSpPr>
              <p:spPr>
                <a:xfrm>
                  <a:off x="2492225" y="3294500"/>
                  <a:ext cx="357700" cy="35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8" h="14308" fill="none" extrusionOk="0">
                      <a:moveTo>
                        <a:pt x="7154" y="0"/>
                      </a:moveTo>
                      <a:lnTo>
                        <a:pt x="7154" y="0"/>
                      </a:lnTo>
                      <a:lnTo>
                        <a:pt x="7907" y="54"/>
                      </a:lnTo>
                      <a:lnTo>
                        <a:pt x="8606" y="162"/>
                      </a:lnTo>
                      <a:lnTo>
                        <a:pt x="9252" y="323"/>
                      </a:lnTo>
                      <a:lnTo>
                        <a:pt x="9951" y="538"/>
                      </a:lnTo>
                      <a:lnTo>
                        <a:pt x="10542" y="861"/>
                      </a:lnTo>
                      <a:lnTo>
                        <a:pt x="11134" y="1238"/>
                      </a:lnTo>
                      <a:lnTo>
                        <a:pt x="11672" y="1614"/>
                      </a:lnTo>
                      <a:lnTo>
                        <a:pt x="12210" y="2098"/>
                      </a:lnTo>
                      <a:lnTo>
                        <a:pt x="12640" y="2582"/>
                      </a:lnTo>
                      <a:lnTo>
                        <a:pt x="13070" y="3174"/>
                      </a:lnTo>
                      <a:lnTo>
                        <a:pt x="13447" y="3712"/>
                      </a:lnTo>
                      <a:lnTo>
                        <a:pt x="13716" y="4357"/>
                      </a:lnTo>
                      <a:lnTo>
                        <a:pt x="13985" y="5003"/>
                      </a:lnTo>
                      <a:lnTo>
                        <a:pt x="14146" y="5702"/>
                      </a:lnTo>
                      <a:lnTo>
                        <a:pt x="14254" y="6401"/>
                      </a:lnTo>
                      <a:lnTo>
                        <a:pt x="14307" y="7154"/>
                      </a:lnTo>
                      <a:lnTo>
                        <a:pt x="14307" y="7154"/>
                      </a:lnTo>
                      <a:lnTo>
                        <a:pt x="14254" y="7853"/>
                      </a:lnTo>
                      <a:lnTo>
                        <a:pt x="14146" y="8552"/>
                      </a:lnTo>
                      <a:lnTo>
                        <a:pt x="13985" y="9252"/>
                      </a:lnTo>
                      <a:lnTo>
                        <a:pt x="13716" y="9897"/>
                      </a:lnTo>
                      <a:lnTo>
                        <a:pt x="13447" y="10542"/>
                      </a:lnTo>
                      <a:lnTo>
                        <a:pt x="13070" y="11134"/>
                      </a:lnTo>
                      <a:lnTo>
                        <a:pt x="12640" y="11672"/>
                      </a:lnTo>
                      <a:lnTo>
                        <a:pt x="12210" y="12210"/>
                      </a:lnTo>
                      <a:lnTo>
                        <a:pt x="11672" y="12640"/>
                      </a:lnTo>
                      <a:lnTo>
                        <a:pt x="11134" y="13070"/>
                      </a:lnTo>
                      <a:lnTo>
                        <a:pt x="10542" y="13393"/>
                      </a:lnTo>
                      <a:lnTo>
                        <a:pt x="9951" y="13716"/>
                      </a:lnTo>
                      <a:lnTo>
                        <a:pt x="9252" y="13985"/>
                      </a:lnTo>
                      <a:lnTo>
                        <a:pt x="8606" y="14146"/>
                      </a:lnTo>
                      <a:lnTo>
                        <a:pt x="7907" y="14254"/>
                      </a:lnTo>
                      <a:lnTo>
                        <a:pt x="7154" y="14307"/>
                      </a:lnTo>
                      <a:lnTo>
                        <a:pt x="7154" y="14307"/>
                      </a:lnTo>
                      <a:lnTo>
                        <a:pt x="6401" y="14254"/>
                      </a:lnTo>
                      <a:lnTo>
                        <a:pt x="5702" y="14146"/>
                      </a:lnTo>
                      <a:lnTo>
                        <a:pt x="5056" y="13985"/>
                      </a:lnTo>
                      <a:lnTo>
                        <a:pt x="4357" y="13716"/>
                      </a:lnTo>
                      <a:lnTo>
                        <a:pt x="3765" y="13393"/>
                      </a:lnTo>
                      <a:lnTo>
                        <a:pt x="3174" y="13070"/>
                      </a:lnTo>
                      <a:lnTo>
                        <a:pt x="2636" y="12640"/>
                      </a:lnTo>
                      <a:lnTo>
                        <a:pt x="2098" y="12210"/>
                      </a:lnTo>
                      <a:lnTo>
                        <a:pt x="1668" y="11672"/>
                      </a:lnTo>
                      <a:lnTo>
                        <a:pt x="1237" y="11134"/>
                      </a:lnTo>
                      <a:lnTo>
                        <a:pt x="861" y="10542"/>
                      </a:lnTo>
                      <a:lnTo>
                        <a:pt x="592" y="9897"/>
                      </a:lnTo>
                      <a:lnTo>
                        <a:pt x="323" y="9252"/>
                      </a:lnTo>
                      <a:lnTo>
                        <a:pt x="162" y="8552"/>
                      </a:lnTo>
                      <a:lnTo>
                        <a:pt x="54" y="7853"/>
                      </a:lnTo>
                      <a:lnTo>
                        <a:pt x="0" y="7154"/>
                      </a:lnTo>
                      <a:lnTo>
                        <a:pt x="0" y="7154"/>
                      </a:lnTo>
                      <a:lnTo>
                        <a:pt x="54" y="6401"/>
                      </a:lnTo>
                      <a:lnTo>
                        <a:pt x="162" y="5702"/>
                      </a:lnTo>
                      <a:lnTo>
                        <a:pt x="323" y="5003"/>
                      </a:lnTo>
                      <a:lnTo>
                        <a:pt x="592" y="4357"/>
                      </a:lnTo>
                      <a:lnTo>
                        <a:pt x="861" y="3712"/>
                      </a:lnTo>
                      <a:lnTo>
                        <a:pt x="1237" y="3174"/>
                      </a:lnTo>
                      <a:lnTo>
                        <a:pt x="1668" y="2582"/>
                      </a:lnTo>
                      <a:lnTo>
                        <a:pt x="2098" y="2098"/>
                      </a:lnTo>
                      <a:lnTo>
                        <a:pt x="2636" y="1614"/>
                      </a:lnTo>
                      <a:lnTo>
                        <a:pt x="3174" y="1238"/>
                      </a:lnTo>
                      <a:lnTo>
                        <a:pt x="3765" y="861"/>
                      </a:lnTo>
                      <a:lnTo>
                        <a:pt x="4357" y="538"/>
                      </a:lnTo>
                      <a:lnTo>
                        <a:pt x="5056" y="323"/>
                      </a:lnTo>
                      <a:lnTo>
                        <a:pt x="5702" y="162"/>
                      </a:lnTo>
                      <a:lnTo>
                        <a:pt x="6401" y="54"/>
                      </a:lnTo>
                      <a:lnTo>
                        <a:pt x="7154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 dirty="0">
                    <a:solidFill>
                      <a:srgbClr val="666666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  <a:sym typeface="Barlow"/>
                  </a:endParaRPr>
                </a:p>
              </p:txBody>
            </p:sp>
            <p:sp>
              <p:nvSpPr>
                <p:cNvPr id="118" name="Google Shape;774;p9">
                  <a:extLst>
                    <a:ext uri="{FF2B5EF4-FFF2-40B4-BE49-F238E27FC236}">
                      <a16:creationId xmlns:a16="http://schemas.microsoft.com/office/drawing/2014/main" id="{9AD8AED6-56D5-F421-7900-D20593A55671}"/>
                    </a:ext>
                  </a:extLst>
                </p:cNvPr>
                <p:cNvSpPr/>
                <p:nvPr/>
              </p:nvSpPr>
              <p:spPr>
                <a:xfrm>
                  <a:off x="2373900" y="3174825"/>
                  <a:ext cx="594350" cy="59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4" h="23828" fill="none" extrusionOk="0">
                      <a:moveTo>
                        <a:pt x="11887" y="0"/>
                      </a:moveTo>
                      <a:lnTo>
                        <a:pt x="11887" y="0"/>
                      </a:lnTo>
                      <a:lnTo>
                        <a:pt x="10650" y="54"/>
                      </a:lnTo>
                      <a:lnTo>
                        <a:pt x="9467" y="269"/>
                      </a:lnTo>
                      <a:lnTo>
                        <a:pt x="8337" y="538"/>
                      </a:lnTo>
                      <a:lnTo>
                        <a:pt x="7261" y="969"/>
                      </a:lnTo>
                      <a:lnTo>
                        <a:pt x="6186" y="1453"/>
                      </a:lnTo>
                      <a:lnTo>
                        <a:pt x="5217" y="2044"/>
                      </a:lnTo>
                      <a:lnTo>
                        <a:pt x="4303" y="2744"/>
                      </a:lnTo>
                      <a:lnTo>
                        <a:pt x="3443" y="3497"/>
                      </a:lnTo>
                      <a:lnTo>
                        <a:pt x="2690" y="4357"/>
                      </a:lnTo>
                      <a:lnTo>
                        <a:pt x="1990" y="5272"/>
                      </a:lnTo>
                      <a:lnTo>
                        <a:pt x="1399" y="6240"/>
                      </a:lnTo>
                      <a:lnTo>
                        <a:pt x="915" y="7315"/>
                      </a:lnTo>
                      <a:lnTo>
                        <a:pt x="538" y="8391"/>
                      </a:lnTo>
                      <a:lnTo>
                        <a:pt x="215" y="9521"/>
                      </a:lnTo>
                      <a:lnTo>
                        <a:pt x="54" y="10704"/>
                      </a:lnTo>
                      <a:lnTo>
                        <a:pt x="0" y="11941"/>
                      </a:lnTo>
                      <a:lnTo>
                        <a:pt x="0" y="11941"/>
                      </a:lnTo>
                      <a:lnTo>
                        <a:pt x="54" y="13124"/>
                      </a:lnTo>
                      <a:lnTo>
                        <a:pt x="215" y="14308"/>
                      </a:lnTo>
                      <a:lnTo>
                        <a:pt x="538" y="15491"/>
                      </a:lnTo>
                      <a:lnTo>
                        <a:pt x="915" y="16567"/>
                      </a:lnTo>
                      <a:lnTo>
                        <a:pt x="1399" y="17588"/>
                      </a:lnTo>
                      <a:lnTo>
                        <a:pt x="1990" y="18557"/>
                      </a:lnTo>
                      <a:lnTo>
                        <a:pt x="2690" y="19525"/>
                      </a:lnTo>
                      <a:lnTo>
                        <a:pt x="3443" y="20332"/>
                      </a:lnTo>
                      <a:lnTo>
                        <a:pt x="4303" y="21138"/>
                      </a:lnTo>
                      <a:lnTo>
                        <a:pt x="5217" y="21784"/>
                      </a:lnTo>
                      <a:lnTo>
                        <a:pt x="6186" y="22375"/>
                      </a:lnTo>
                      <a:lnTo>
                        <a:pt x="7261" y="22913"/>
                      </a:lnTo>
                      <a:lnTo>
                        <a:pt x="8337" y="23290"/>
                      </a:lnTo>
                      <a:lnTo>
                        <a:pt x="9467" y="23613"/>
                      </a:lnTo>
                      <a:lnTo>
                        <a:pt x="10650" y="23774"/>
                      </a:lnTo>
                      <a:lnTo>
                        <a:pt x="11887" y="23828"/>
                      </a:lnTo>
                      <a:lnTo>
                        <a:pt x="11887" y="23828"/>
                      </a:lnTo>
                      <a:lnTo>
                        <a:pt x="13124" y="23774"/>
                      </a:lnTo>
                      <a:lnTo>
                        <a:pt x="14307" y="23613"/>
                      </a:lnTo>
                      <a:lnTo>
                        <a:pt x="15437" y="23290"/>
                      </a:lnTo>
                      <a:lnTo>
                        <a:pt x="16512" y="22913"/>
                      </a:lnTo>
                      <a:lnTo>
                        <a:pt x="17588" y="22375"/>
                      </a:lnTo>
                      <a:lnTo>
                        <a:pt x="18556" y="21784"/>
                      </a:lnTo>
                      <a:lnTo>
                        <a:pt x="19471" y="21138"/>
                      </a:lnTo>
                      <a:lnTo>
                        <a:pt x="20331" y="20332"/>
                      </a:lnTo>
                      <a:lnTo>
                        <a:pt x="21084" y="19525"/>
                      </a:lnTo>
                      <a:lnTo>
                        <a:pt x="21784" y="18557"/>
                      </a:lnTo>
                      <a:lnTo>
                        <a:pt x="22375" y="17588"/>
                      </a:lnTo>
                      <a:lnTo>
                        <a:pt x="22859" y="16567"/>
                      </a:lnTo>
                      <a:lnTo>
                        <a:pt x="23236" y="15491"/>
                      </a:lnTo>
                      <a:lnTo>
                        <a:pt x="23558" y="14308"/>
                      </a:lnTo>
                      <a:lnTo>
                        <a:pt x="23720" y="13124"/>
                      </a:lnTo>
                      <a:lnTo>
                        <a:pt x="23774" y="11941"/>
                      </a:lnTo>
                      <a:lnTo>
                        <a:pt x="23774" y="11941"/>
                      </a:lnTo>
                      <a:lnTo>
                        <a:pt x="23720" y="10704"/>
                      </a:lnTo>
                      <a:lnTo>
                        <a:pt x="23558" y="9521"/>
                      </a:lnTo>
                      <a:lnTo>
                        <a:pt x="23236" y="8391"/>
                      </a:lnTo>
                      <a:lnTo>
                        <a:pt x="22859" y="7315"/>
                      </a:lnTo>
                      <a:lnTo>
                        <a:pt x="22375" y="6240"/>
                      </a:lnTo>
                      <a:lnTo>
                        <a:pt x="21784" y="5272"/>
                      </a:lnTo>
                      <a:lnTo>
                        <a:pt x="21084" y="4357"/>
                      </a:lnTo>
                      <a:lnTo>
                        <a:pt x="20331" y="3497"/>
                      </a:lnTo>
                      <a:lnTo>
                        <a:pt x="19471" y="2744"/>
                      </a:lnTo>
                      <a:lnTo>
                        <a:pt x="18556" y="2044"/>
                      </a:lnTo>
                      <a:lnTo>
                        <a:pt x="17588" y="1453"/>
                      </a:lnTo>
                      <a:lnTo>
                        <a:pt x="16512" y="969"/>
                      </a:lnTo>
                      <a:lnTo>
                        <a:pt x="15437" y="538"/>
                      </a:lnTo>
                      <a:lnTo>
                        <a:pt x="14307" y="269"/>
                      </a:lnTo>
                      <a:lnTo>
                        <a:pt x="13124" y="54"/>
                      </a:lnTo>
                      <a:lnTo>
                        <a:pt x="11887" y="0"/>
                      </a:lnTo>
                      <a:lnTo>
                        <a:pt x="11887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 dirty="0">
                    <a:solidFill>
                      <a:srgbClr val="666666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  <a:sym typeface="Barlow"/>
                  </a:endParaRPr>
                </a:p>
              </p:txBody>
            </p:sp>
            <p:sp>
              <p:nvSpPr>
                <p:cNvPr id="119" name="Google Shape;775;p9">
                  <a:extLst>
                    <a:ext uri="{FF2B5EF4-FFF2-40B4-BE49-F238E27FC236}">
                      <a16:creationId xmlns:a16="http://schemas.microsoft.com/office/drawing/2014/main" id="{99584226-0539-6E4C-FA0F-3A9EF09CEEC3}"/>
                    </a:ext>
                  </a:extLst>
                </p:cNvPr>
                <p:cNvSpPr/>
                <p:nvPr/>
              </p:nvSpPr>
              <p:spPr>
                <a:xfrm>
                  <a:off x="2373900" y="4405175"/>
                  <a:ext cx="594350" cy="59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4" h="23828" extrusionOk="0">
                      <a:moveTo>
                        <a:pt x="12640" y="4788"/>
                      </a:moveTo>
                      <a:lnTo>
                        <a:pt x="13339" y="4895"/>
                      </a:lnTo>
                      <a:lnTo>
                        <a:pt x="13985" y="5110"/>
                      </a:lnTo>
                      <a:lnTo>
                        <a:pt x="14684" y="5325"/>
                      </a:lnTo>
                      <a:lnTo>
                        <a:pt x="15275" y="5648"/>
                      </a:lnTo>
                      <a:lnTo>
                        <a:pt x="15867" y="5971"/>
                      </a:lnTo>
                      <a:lnTo>
                        <a:pt x="16405" y="6401"/>
                      </a:lnTo>
                      <a:lnTo>
                        <a:pt x="16943" y="6885"/>
                      </a:lnTo>
                      <a:lnTo>
                        <a:pt x="17373" y="7369"/>
                      </a:lnTo>
                      <a:lnTo>
                        <a:pt x="17803" y="7907"/>
                      </a:lnTo>
                      <a:lnTo>
                        <a:pt x="18180" y="8499"/>
                      </a:lnTo>
                      <a:lnTo>
                        <a:pt x="18449" y="9144"/>
                      </a:lnTo>
                      <a:lnTo>
                        <a:pt x="18718" y="9790"/>
                      </a:lnTo>
                      <a:lnTo>
                        <a:pt x="18879" y="10489"/>
                      </a:lnTo>
                      <a:lnTo>
                        <a:pt x="18987" y="11188"/>
                      </a:lnTo>
                      <a:lnTo>
                        <a:pt x="19040" y="11887"/>
                      </a:lnTo>
                      <a:lnTo>
                        <a:pt x="18987" y="12640"/>
                      </a:lnTo>
                      <a:lnTo>
                        <a:pt x="18879" y="13340"/>
                      </a:lnTo>
                      <a:lnTo>
                        <a:pt x="18718" y="14039"/>
                      </a:lnTo>
                      <a:lnTo>
                        <a:pt x="18449" y="14684"/>
                      </a:lnTo>
                      <a:lnTo>
                        <a:pt x="18180" y="15330"/>
                      </a:lnTo>
                      <a:lnTo>
                        <a:pt x="17803" y="15921"/>
                      </a:lnTo>
                      <a:lnTo>
                        <a:pt x="17373" y="16459"/>
                      </a:lnTo>
                      <a:lnTo>
                        <a:pt x="16943" y="16943"/>
                      </a:lnTo>
                      <a:lnTo>
                        <a:pt x="16405" y="17427"/>
                      </a:lnTo>
                      <a:lnTo>
                        <a:pt x="15867" y="17858"/>
                      </a:lnTo>
                      <a:lnTo>
                        <a:pt x="15275" y="18180"/>
                      </a:lnTo>
                      <a:lnTo>
                        <a:pt x="14684" y="18503"/>
                      </a:lnTo>
                      <a:lnTo>
                        <a:pt x="13985" y="18718"/>
                      </a:lnTo>
                      <a:lnTo>
                        <a:pt x="13339" y="18933"/>
                      </a:lnTo>
                      <a:lnTo>
                        <a:pt x="12640" y="19041"/>
                      </a:lnTo>
                      <a:lnTo>
                        <a:pt x="11134" y="19041"/>
                      </a:lnTo>
                      <a:lnTo>
                        <a:pt x="10435" y="18933"/>
                      </a:lnTo>
                      <a:lnTo>
                        <a:pt x="9789" y="18718"/>
                      </a:lnTo>
                      <a:lnTo>
                        <a:pt x="9090" y="18503"/>
                      </a:lnTo>
                      <a:lnTo>
                        <a:pt x="8498" y="18180"/>
                      </a:lnTo>
                      <a:lnTo>
                        <a:pt x="7907" y="17858"/>
                      </a:lnTo>
                      <a:lnTo>
                        <a:pt x="7369" y="17427"/>
                      </a:lnTo>
                      <a:lnTo>
                        <a:pt x="6831" y="16943"/>
                      </a:lnTo>
                      <a:lnTo>
                        <a:pt x="6401" y="16459"/>
                      </a:lnTo>
                      <a:lnTo>
                        <a:pt x="5970" y="15921"/>
                      </a:lnTo>
                      <a:lnTo>
                        <a:pt x="5594" y="15330"/>
                      </a:lnTo>
                      <a:lnTo>
                        <a:pt x="5325" y="14684"/>
                      </a:lnTo>
                      <a:lnTo>
                        <a:pt x="5056" y="14039"/>
                      </a:lnTo>
                      <a:lnTo>
                        <a:pt x="4895" y="13340"/>
                      </a:lnTo>
                      <a:lnTo>
                        <a:pt x="4787" y="12640"/>
                      </a:lnTo>
                      <a:lnTo>
                        <a:pt x="4733" y="11887"/>
                      </a:lnTo>
                      <a:lnTo>
                        <a:pt x="4787" y="11188"/>
                      </a:lnTo>
                      <a:lnTo>
                        <a:pt x="4895" y="10489"/>
                      </a:lnTo>
                      <a:lnTo>
                        <a:pt x="5056" y="9790"/>
                      </a:lnTo>
                      <a:lnTo>
                        <a:pt x="5325" y="9144"/>
                      </a:lnTo>
                      <a:lnTo>
                        <a:pt x="5594" y="8499"/>
                      </a:lnTo>
                      <a:lnTo>
                        <a:pt x="5970" y="7907"/>
                      </a:lnTo>
                      <a:lnTo>
                        <a:pt x="6401" y="7369"/>
                      </a:lnTo>
                      <a:lnTo>
                        <a:pt x="6831" y="6885"/>
                      </a:lnTo>
                      <a:lnTo>
                        <a:pt x="7369" y="6401"/>
                      </a:lnTo>
                      <a:lnTo>
                        <a:pt x="7907" y="5971"/>
                      </a:lnTo>
                      <a:lnTo>
                        <a:pt x="8498" y="5648"/>
                      </a:lnTo>
                      <a:lnTo>
                        <a:pt x="9090" y="5325"/>
                      </a:lnTo>
                      <a:lnTo>
                        <a:pt x="9789" y="5110"/>
                      </a:lnTo>
                      <a:lnTo>
                        <a:pt x="10435" y="4895"/>
                      </a:lnTo>
                      <a:lnTo>
                        <a:pt x="11134" y="4788"/>
                      </a:lnTo>
                      <a:close/>
                      <a:moveTo>
                        <a:pt x="11887" y="1"/>
                      </a:moveTo>
                      <a:lnTo>
                        <a:pt x="10650" y="54"/>
                      </a:lnTo>
                      <a:lnTo>
                        <a:pt x="9467" y="270"/>
                      </a:lnTo>
                      <a:lnTo>
                        <a:pt x="8337" y="538"/>
                      </a:lnTo>
                      <a:lnTo>
                        <a:pt x="7261" y="915"/>
                      </a:lnTo>
                      <a:lnTo>
                        <a:pt x="6186" y="1453"/>
                      </a:lnTo>
                      <a:lnTo>
                        <a:pt x="5217" y="2044"/>
                      </a:lnTo>
                      <a:lnTo>
                        <a:pt x="4303" y="2744"/>
                      </a:lnTo>
                      <a:lnTo>
                        <a:pt x="3443" y="3497"/>
                      </a:lnTo>
                      <a:lnTo>
                        <a:pt x="2690" y="4357"/>
                      </a:lnTo>
                      <a:lnTo>
                        <a:pt x="1990" y="5272"/>
                      </a:lnTo>
                      <a:lnTo>
                        <a:pt x="1399" y="6240"/>
                      </a:lnTo>
                      <a:lnTo>
                        <a:pt x="915" y="7262"/>
                      </a:lnTo>
                      <a:lnTo>
                        <a:pt x="538" y="8391"/>
                      </a:lnTo>
                      <a:lnTo>
                        <a:pt x="215" y="9521"/>
                      </a:lnTo>
                      <a:lnTo>
                        <a:pt x="54" y="10704"/>
                      </a:lnTo>
                      <a:lnTo>
                        <a:pt x="0" y="11887"/>
                      </a:lnTo>
                      <a:lnTo>
                        <a:pt x="54" y="13124"/>
                      </a:lnTo>
                      <a:lnTo>
                        <a:pt x="215" y="14308"/>
                      </a:lnTo>
                      <a:lnTo>
                        <a:pt x="538" y="15437"/>
                      </a:lnTo>
                      <a:lnTo>
                        <a:pt x="915" y="16567"/>
                      </a:lnTo>
                      <a:lnTo>
                        <a:pt x="1399" y="17589"/>
                      </a:lnTo>
                      <a:lnTo>
                        <a:pt x="1990" y="18557"/>
                      </a:lnTo>
                      <a:lnTo>
                        <a:pt x="2690" y="19471"/>
                      </a:lnTo>
                      <a:lnTo>
                        <a:pt x="3443" y="20332"/>
                      </a:lnTo>
                      <a:lnTo>
                        <a:pt x="4303" y="21085"/>
                      </a:lnTo>
                      <a:lnTo>
                        <a:pt x="5217" y="21784"/>
                      </a:lnTo>
                      <a:lnTo>
                        <a:pt x="6186" y="22376"/>
                      </a:lnTo>
                      <a:lnTo>
                        <a:pt x="7261" y="22860"/>
                      </a:lnTo>
                      <a:lnTo>
                        <a:pt x="8337" y="23290"/>
                      </a:lnTo>
                      <a:lnTo>
                        <a:pt x="9467" y="23559"/>
                      </a:lnTo>
                      <a:lnTo>
                        <a:pt x="10650" y="23774"/>
                      </a:lnTo>
                      <a:lnTo>
                        <a:pt x="11887" y="23828"/>
                      </a:lnTo>
                      <a:lnTo>
                        <a:pt x="13124" y="23774"/>
                      </a:lnTo>
                      <a:lnTo>
                        <a:pt x="14307" y="23559"/>
                      </a:lnTo>
                      <a:lnTo>
                        <a:pt x="15437" y="23290"/>
                      </a:lnTo>
                      <a:lnTo>
                        <a:pt x="16512" y="22860"/>
                      </a:lnTo>
                      <a:lnTo>
                        <a:pt x="17588" y="22376"/>
                      </a:lnTo>
                      <a:lnTo>
                        <a:pt x="18556" y="21784"/>
                      </a:lnTo>
                      <a:lnTo>
                        <a:pt x="19471" y="21085"/>
                      </a:lnTo>
                      <a:lnTo>
                        <a:pt x="20331" y="20332"/>
                      </a:lnTo>
                      <a:lnTo>
                        <a:pt x="21084" y="19471"/>
                      </a:lnTo>
                      <a:lnTo>
                        <a:pt x="21784" y="18557"/>
                      </a:lnTo>
                      <a:lnTo>
                        <a:pt x="22375" y="17589"/>
                      </a:lnTo>
                      <a:lnTo>
                        <a:pt x="22859" y="16567"/>
                      </a:lnTo>
                      <a:lnTo>
                        <a:pt x="23236" y="15437"/>
                      </a:lnTo>
                      <a:lnTo>
                        <a:pt x="23558" y="14308"/>
                      </a:lnTo>
                      <a:lnTo>
                        <a:pt x="23720" y="13124"/>
                      </a:lnTo>
                      <a:lnTo>
                        <a:pt x="23774" y="11887"/>
                      </a:lnTo>
                      <a:lnTo>
                        <a:pt x="23720" y="10704"/>
                      </a:lnTo>
                      <a:lnTo>
                        <a:pt x="23558" y="9521"/>
                      </a:lnTo>
                      <a:lnTo>
                        <a:pt x="23236" y="8391"/>
                      </a:lnTo>
                      <a:lnTo>
                        <a:pt x="22859" y="7262"/>
                      </a:lnTo>
                      <a:lnTo>
                        <a:pt x="22375" y="6240"/>
                      </a:lnTo>
                      <a:lnTo>
                        <a:pt x="21784" y="5272"/>
                      </a:lnTo>
                      <a:lnTo>
                        <a:pt x="21084" y="4357"/>
                      </a:lnTo>
                      <a:lnTo>
                        <a:pt x="20331" y="3497"/>
                      </a:lnTo>
                      <a:lnTo>
                        <a:pt x="19471" y="2744"/>
                      </a:lnTo>
                      <a:lnTo>
                        <a:pt x="18556" y="2044"/>
                      </a:lnTo>
                      <a:lnTo>
                        <a:pt x="17588" y="1453"/>
                      </a:lnTo>
                      <a:lnTo>
                        <a:pt x="16512" y="915"/>
                      </a:lnTo>
                      <a:lnTo>
                        <a:pt x="15437" y="538"/>
                      </a:lnTo>
                      <a:lnTo>
                        <a:pt x="14307" y="270"/>
                      </a:lnTo>
                      <a:lnTo>
                        <a:pt x="13124" y="54"/>
                      </a:lnTo>
                      <a:lnTo>
                        <a:pt x="11887" y="1"/>
                      </a:lnTo>
                      <a:close/>
                    </a:path>
                  </a:pathLst>
                </a:custGeom>
                <a:solidFill>
                  <a:srgbClr val="BABFC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 dirty="0">
                    <a:solidFill>
                      <a:srgbClr val="666666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  <a:sym typeface="Barlow"/>
                  </a:endParaRPr>
                </a:p>
              </p:txBody>
            </p:sp>
            <p:sp>
              <p:nvSpPr>
                <p:cNvPr id="120" name="Google Shape;776;p9">
                  <a:extLst>
                    <a:ext uri="{FF2B5EF4-FFF2-40B4-BE49-F238E27FC236}">
                      <a16:creationId xmlns:a16="http://schemas.microsoft.com/office/drawing/2014/main" id="{65E0BEC1-5380-128D-5514-00C096DC8F2B}"/>
                    </a:ext>
                  </a:extLst>
                </p:cNvPr>
                <p:cNvSpPr/>
                <p:nvPr/>
              </p:nvSpPr>
              <p:spPr>
                <a:xfrm>
                  <a:off x="2492225" y="4524850"/>
                  <a:ext cx="357700" cy="35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8" h="14254" fill="none" extrusionOk="0">
                      <a:moveTo>
                        <a:pt x="7154" y="1"/>
                      </a:moveTo>
                      <a:lnTo>
                        <a:pt x="7154" y="1"/>
                      </a:lnTo>
                      <a:lnTo>
                        <a:pt x="7907" y="1"/>
                      </a:lnTo>
                      <a:lnTo>
                        <a:pt x="8606" y="108"/>
                      </a:lnTo>
                      <a:lnTo>
                        <a:pt x="9252" y="323"/>
                      </a:lnTo>
                      <a:lnTo>
                        <a:pt x="9951" y="538"/>
                      </a:lnTo>
                      <a:lnTo>
                        <a:pt x="10542" y="861"/>
                      </a:lnTo>
                      <a:lnTo>
                        <a:pt x="11134" y="1184"/>
                      </a:lnTo>
                      <a:lnTo>
                        <a:pt x="11672" y="1614"/>
                      </a:lnTo>
                      <a:lnTo>
                        <a:pt x="12210" y="2098"/>
                      </a:lnTo>
                      <a:lnTo>
                        <a:pt x="12640" y="2582"/>
                      </a:lnTo>
                      <a:lnTo>
                        <a:pt x="13070" y="3120"/>
                      </a:lnTo>
                      <a:lnTo>
                        <a:pt x="13447" y="3712"/>
                      </a:lnTo>
                      <a:lnTo>
                        <a:pt x="13716" y="4357"/>
                      </a:lnTo>
                      <a:lnTo>
                        <a:pt x="13985" y="5003"/>
                      </a:lnTo>
                      <a:lnTo>
                        <a:pt x="14146" y="5702"/>
                      </a:lnTo>
                      <a:lnTo>
                        <a:pt x="14254" y="6401"/>
                      </a:lnTo>
                      <a:lnTo>
                        <a:pt x="14307" y="7100"/>
                      </a:lnTo>
                      <a:lnTo>
                        <a:pt x="14307" y="7100"/>
                      </a:lnTo>
                      <a:lnTo>
                        <a:pt x="14254" y="7853"/>
                      </a:lnTo>
                      <a:lnTo>
                        <a:pt x="14146" y="8553"/>
                      </a:lnTo>
                      <a:lnTo>
                        <a:pt x="13985" y="9252"/>
                      </a:lnTo>
                      <a:lnTo>
                        <a:pt x="13716" y="9897"/>
                      </a:lnTo>
                      <a:lnTo>
                        <a:pt x="13447" y="10543"/>
                      </a:lnTo>
                      <a:lnTo>
                        <a:pt x="13070" y="11134"/>
                      </a:lnTo>
                      <a:lnTo>
                        <a:pt x="12640" y="11672"/>
                      </a:lnTo>
                      <a:lnTo>
                        <a:pt x="12210" y="12156"/>
                      </a:lnTo>
                      <a:lnTo>
                        <a:pt x="11672" y="12640"/>
                      </a:lnTo>
                      <a:lnTo>
                        <a:pt x="11134" y="13071"/>
                      </a:lnTo>
                      <a:lnTo>
                        <a:pt x="10542" y="13393"/>
                      </a:lnTo>
                      <a:lnTo>
                        <a:pt x="9951" y="13716"/>
                      </a:lnTo>
                      <a:lnTo>
                        <a:pt x="9252" y="13931"/>
                      </a:lnTo>
                      <a:lnTo>
                        <a:pt x="8606" y="14146"/>
                      </a:lnTo>
                      <a:lnTo>
                        <a:pt x="7907" y="14254"/>
                      </a:lnTo>
                      <a:lnTo>
                        <a:pt x="7154" y="14254"/>
                      </a:lnTo>
                      <a:lnTo>
                        <a:pt x="7154" y="14254"/>
                      </a:lnTo>
                      <a:lnTo>
                        <a:pt x="6401" y="14254"/>
                      </a:lnTo>
                      <a:lnTo>
                        <a:pt x="5702" y="14146"/>
                      </a:lnTo>
                      <a:lnTo>
                        <a:pt x="5056" y="13931"/>
                      </a:lnTo>
                      <a:lnTo>
                        <a:pt x="4357" y="13716"/>
                      </a:lnTo>
                      <a:lnTo>
                        <a:pt x="3765" y="13393"/>
                      </a:lnTo>
                      <a:lnTo>
                        <a:pt x="3174" y="13071"/>
                      </a:lnTo>
                      <a:lnTo>
                        <a:pt x="2636" y="12640"/>
                      </a:lnTo>
                      <a:lnTo>
                        <a:pt x="2098" y="12156"/>
                      </a:lnTo>
                      <a:lnTo>
                        <a:pt x="1668" y="11672"/>
                      </a:lnTo>
                      <a:lnTo>
                        <a:pt x="1237" y="11134"/>
                      </a:lnTo>
                      <a:lnTo>
                        <a:pt x="861" y="10543"/>
                      </a:lnTo>
                      <a:lnTo>
                        <a:pt x="592" y="9897"/>
                      </a:lnTo>
                      <a:lnTo>
                        <a:pt x="323" y="9252"/>
                      </a:lnTo>
                      <a:lnTo>
                        <a:pt x="162" y="8553"/>
                      </a:lnTo>
                      <a:lnTo>
                        <a:pt x="54" y="7853"/>
                      </a:lnTo>
                      <a:lnTo>
                        <a:pt x="0" y="7100"/>
                      </a:lnTo>
                      <a:lnTo>
                        <a:pt x="0" y="7100"/>
                      </a:lnTo>
                      <a:lnTo>
                        <a:pt x="54" y="6401"/>
                      </a:lnTo>
                      <a:lnTo>
                        <a:pt x="162" y="5702"/>
                      </a:lnTo>
                      <a:lnTo>
                        <a:pt x="323" y="5003"/>
                      </a:lnTo>
                      <a:lnTo>
                        <a:pt x="592" y="4357"/>
                      </a:lnTo>
                      <a:lnTo>
                        <a:pt x="861" y="3712"/>
                      </a:lnTo>
                      <a:lnTo>
                        <a:pt x="1237" y="3120"/>
                      </a:lnTo>
                      <a:lnTo>
                        <a:pt x="1668" y="2582"/>
                      </a:lnTo>
                      <a:lnTo>
                        <a:pt x="2098" y="2098"/>
                      </a:lnTo>
                      <a:lnTo>
                        <a:pt x="2636" y="1614"/>
                      </a:lnTo>
                      <a:lnTo>
                        <a:pt x="3174" y="1184"/>
                      </a:lnTo>
                      <a:lnTo>
                        <a:pt x="3765" y="861"/>
                      </a:lnTo>
                      <a:lnTo>
                        <a:pt x="4357" y="538"/>
                      </a:lnTo>
                      <a:lnTo>
                        <a:pt x="5056" y="323"/>
                      </a:lnTo>
                      <a:lnTo>
                        <a:pt x="5702" y="108"/>
                      </a:lnTo>
                      <a:lnTo>
                        <a:pt x="6401" y="1"/>
                      </a:lnTo>
                      <a:lnTo>
                        <a:pt x="7154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 dirty="0">
                    <a:solidFill>
                      <a:srgbClr val="666666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  <a:sym typeface="Barlow"/>
                  </a:endParaRPr>
                </a:p>
              </p:txBody>
            </p:sp>
            <p:sp>
              <p:nvSpPr>
                <p:cNvPr id="121" name="Google Shape;777;p9">
                  <a:extLst>
                    <a:ext uri="{FF2B5EF4-FFF2-40B4-BE49-F238E27FC236}">
                      <a16:creationId xmlns:a16="http://schemas.microsoft.com/office/drawing/2014/main" id="{DCB24759-5910-D3BB-5669-0ADA78F3A317}"/>
                    </a:ext>
                  </a:extLst>
                </p:cNvPr>
                <p:cNvSpPr/>
                <p:nvPr/>
              </p:nvSpPr>
              <p:spPr>
                <a:xfrm>
                  <a:off x="2373900" y="4405175"/>
                  <a:ext cx="594350" cy="59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4" h="23828" fill="none" extrusionOk="0">
                      <a:moveTo>
                        <a:pt x="11887" y="1"/>
                      </a:moveTo>
                      <a:lnTo>
                        <a:pt x="11887" y="1"/>
                      </a:lnTo>
                      <a:lnTo>
                        <a:pt x="10650" y="54"/>
                      </a:lnTo>
                      <a:lnTo>
                        <a:pt x="9467" y="270"/>
                      </a:lnTo>
                      <a:lnTo>
                        <a:pt x="8337" y="538"/>
                      </a:lnTo>
                      <a:lnTo>
                        <a:pt x="7261" y="915"/>
                      </a:lnTo>
                      <a:lnTo>
                        <a:pt x="6186" y="1453"/>
                      </a:lnTo>
                      <a:lnTo>
                        <a:pt x="5217" y="2044"/>
                      </a:lnTo>
                      <a:lnTo>
                        <a:pt x="4303" y="2744"/>
                      </a:lnTo>
                      <a:lnTo>
                        <a:pt x="3443" y="3497"/>
                      </a:lnTo>
                      <a:lnTo>
                        <a:pt x="2690" y="4357"/>
                      </a:lnTo>
                      <a:lnTo>
                        <a:pt x="1990" y="5272"/>
                      </a:lnTo>
                      <a:lnTo>
                        <a:pt x="1399" y="6240"/>
                      </a:lnTo>
                      <a:lnTo>
                        <a:pt x="915" y="7262"/>
                      </a:lnTo>
                      <a:lnTo>
                        <a:pt x="538" y="8391"/>
                      </a:lnTo>
                      <a:lnTo>
                        <a:pt x="215" y="9521"/>
                      </a:lnTo>
                      <a:lnTo>
                        <a:pt x="54" y="10704"/>
                      </a:lnTo>
                      <a:lnTo>
                        <a:pt x="0" y="11887"/>
                      </a:lnTo>
                      <a:lnTo>
                        <a:pt x="0" y="11887"/>
                      </a:lnTo>
                      <a:lnTo>
                        <a:pt x="54" y="13124"/>
                      </a:lnTo>
                      <a:lnTo>
                        <a:pt x="215" y="14308"/>
                      </a:lnTo>
                      <a:lnTo>
                        <a:pt x="538" y="15437"/>
                      </a:lnTo>
                      <a:lnTo>
                        <a:pt x="915" y="16567"/>
                      </a:lnTo>
                      <a:lnTo>
                        <a:pt x="1399" y="17589"/>
                      </a:lnTo>
                      <a:lnTo>
                        <a:pt x="1990" y="18557"/>
                      </a:lnTo>
                      <a:lnTo>
                        <a:pt x="2690" y="19471"/>
                      </a:lnTo>
                      <a:lnTo>
                        <a:pt x="3443" y="20332"/>
                      </a:lnTo>
                      <a:lnTo>
                        <a:pt x="4303" y="21085"/>
                      </a:lnTo>
                      <a:lnTo>
                        <a:pt x="5217" y="21784"/>
                      </a:lnTo>
                      <a:lnTo>
                        <a:pt x="6186" y="22376"/>
                      </a:lnTo>
                      <a:lnTo>
                        <a:pt x="7261" y="22860"/>
                      </a:lnTo>
                      <a:lnTo>
                        <a:pt x="8337" y="23290"/>
                      </a:lnTo>
                      <a:lnTo>
                        <a:pt x="9467" y="23559"/>
                      </a:lnTo>
                      <a:lnTo>
                        <a:pt x="10650" y="23774"/>
                      </a:lnTo>
                      <a:lnTo>
                        <a:pt x="11887" y="23828"/>
                      </a:lnTo>
                      <a:lnTo>
                        <a:pt x="11887" y="23828"/>
                      </a:lnTo>
                      <a:lnTo>
                        <a:pt x="13124" y="23774"/>
                      </a:lnTo>
                      <a:lnTo>
                        <a:pt x="14307" y="23559"/>
                      </a:lnTo>
                      <a:lnTo>
                        <a:pt x="15437" y="23290"/>
                      </a:lnTo>
                      <a:lnTo>
                        <a:pt x="16512" y="22860"/>
                      </a:lnTo>
                      <a:lnTo>
                        <a:pt x="17588" y="22376"/>
                      </a:lnTo>
                      <a:lnTo>
                        <a:pt x="18556" y="21784"/>
                      </a:lnTo>
                      <a:lnTo>
                        <a:pt x="19471" y="21085"/>
                      </a:lnTo>
                      <a:lnTo>
                        <a:pt x="20331" y="20332"/>
                      </a:lnTo>
                      <a:lnTo>
                        <a:pt x="21084" y="19471"/>
                      </a:lnTo>
                      <a:lnTo>
                        <a:pt x="21784" y="18557"/>
                      </a:lnTo>
                      <a:lnTo>
                        <a:pt x="22375" y="17589"/>
                      </a:lnTo>
                      <a:lnTo>
                        <a:pt x="22859" y="16567"/>
                      </a:lnTo>
                      <a:lnTo>
                        <a:pt x="23236" y="15437"/>
                      </a:lnTo>
                      <a:lnTo>
                        <a:pt x="23558" y="14308"/>
                      </a:lnTo>
                      <a:lnTo>
                        <a:pt x="23720" y="13124"/>
                      </a:lnTo>
                      <a:lnTo>
                        <a:pt x="23774" y="11887"/>
                      </a:lnTo>
                      <a:lnTo>
                        <a:pt x="23774" y="11887"/>
                      </a:lnTo>
                      <a:lnTo>
                        <a:pt x="23720" y="10704"/>
                      </a:lnTo>
                      <a:lnTo>
                        <a:pt x="23558" y="9521"/>
                      </a:lnTo>
                      <a:lnTo>
                        <a:pt x="23236" y="8391"/>
                      </a:lnTo>
                      <a:lnTo>
                        <a:pt x="22859" y="7262"/>
                      </a:lnTo>
                      <a:lnTo>
                        <a:pt x="22375" y="6240"/>
                      </a:lnTo>
                      <a:lnTo>
                        <a:pt x="21784" y="5272"/>
                      </a:lnTo>
                      <a:lnTo>
                        <a:pt x="21084" y="4357"/>
                      </a:lnTo>
                      <a:lnTo>
                        <a:pt x="20331" y="3497"/>
                      </a:lnTo>
                      <a:lnTo>
                        <a:pt x="19471" y="2744"/>
                      </a:lnTo>
                      <a:lnTo>
                        <a:pt x="18556" y="2044"/>
                      </a:lnTo>
                      <a:lnTo>
                        <a:pt x="17588" y="1453"/>
                      </a:lnTo>
                      <a:lnTo>
                        <a:pt x="16512" y="915"/>
                      </a:lnTo>
                      <a:lnTo>
                        <a:pt x="15437" y="538"/>
                      </a:lnTo>
                      <a:lnTo>
                        <a:pt x="14307" y="270"/>
                      </a:lnTo>
                      <a:lnTo>
                        <a:pt x="13124" y="54"/>
                      </a:lnTo>
                      <a:lnTo>
                        <a:pt x="11887" y="1"/>
                      </a:lnTo>
                      <a:lnTo>
                        <a:pt x="11887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 dirty="0">
                    <a:solidFill>
                      <a:srgbClr val="666666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  <a:sym typeface="Barlow"/>
                  </a:endParaRPr>
                </a:p>
              </p:txBody>
            </p:sp>
            <p:sp>
              <p:nvSpPr>
                <p:cNvPr id="122" name="Google Shape;778;p9">
                  <a:extLst>
                    <a:ext uri="{FF2B5EF4-FFF2-40B4-BE49-F238E27FC236}">
                      <a16:creationId xmlns:a16="http://schemas.microsoft.com/office/drawing/2014/main" id="{48DB812A-8260-1E93-FEB2-CB568E771B36}"/>
                    </a:ext>
                  </a:extLst>
                </p:cNvPr>
                <p:cNvSpPr/>
                <p:nvPr/>
              </p:nvSpPr>
              <p:spPr>
                <a:xfrm>
                  <a:off x="3333975" y="833800"/>
                  <a:ext cx="1905375" cy="1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15" h="4734" extrusionOk="0">
                      <a:moveTo>
                        <a:pt x="2367" y="0"/>
                      </a:moveTo>
                      <a:lnTo>
                        <a:pt x="1883" y="54"/>
                      </a:lnTo>
                      <a:lnTo>
                        <a:pt x="1453" y="162"/>
                      </a:lnTo>
                      <a:lnTo>
                        <a:pt x="1022" y="377"/>
                      </a:lnTo>
                      <a:lnTo>
                        <a:pt x="700" y="699"/>
                      </a:lnTo>
                      <a:lnTo>
                        <a:pt x="377" y="1022"/>
                      </a:lnTo>
                      <a:lnTo>
                        <a:pt x="162" y="1452"/>
                      </a:lnTo>
                      <a:lnTo>
                        <a:pt x="54" y="1883"/>
                      </a:lnTo>
                      <a:lnTo>
                        <a:pt x="0" y="2367"/>
                      </a:lnTo>
                      <a:lnTo>
                        <a:pt x="54" y="2851"/>
                      </a:lnTo>
                      <a:lnTo>
                        <a:pt x="162" y="3281"/>
                      </a:lnTo>
                      <a:lnTo>
                        <a:pt x="377" y="3711"/>
                      </a:lnTo>
                      <a:lnTo>
                        <a:pt x="700" y="4034"/>
                      </a:lnTo>
                      <a:lnTo>
                        <a:pt x="1022" y="4357"/>
                      </a:lnTo>
                      <a:lnTo>
                        <a:pt x="1453" y="4572"/>
                      </a:lnTo>
                      <a:lnTo>
                        <a:pt x="1883" y="4680"/>
                      </a:lnTo>
                      <a:lnTo>
                        <a:pt x="2367" y="4733"/>
                      </a:lnTo>
                      <a:lnTo>
                        <a:pt x="73794" y="4733"/>
                      </a:lnTo>
                      <a:lnTo>
                        <a:pt x="74279" y="4680"/>
                      </a:lnTo>
                      <a:lnTo>
                        <a:pt x="74763" y="4572"/>
                      </a:lnTo>
                      <a:lnTo>
                        <a:pt x="75139" y="4357"/>
                      </a:lnTo>
                      <a:lnTo>
                        <a:pt x="75516" y="4034"/>
                      </a:lnTo>
                      <a:lnTo>
                        <a:pt x="75785" y="3711"/>
                      </a:lnTo>
                      <a:lnTo>
                        <a:pt x="76000" y="3281"/>
                      </a:lnTo>
                      <a:lnTo>
                        <a:pt x="76161" y="2851"/>
                      </a:lnTo>
                      <a:lnTo>
                        <a:pt x="76215" y="2367"/>
                      </a:lnTo>
                      <a:lnTo>
                        <a:pt x="76161" y="1883"/>
                      </a:lnTo>
                      <a:lnTo>
                        <a:pt x="76000" y="1452"/>
                      </a:lnTo>
                      <a:lnTo>
                        <a:pt x="75785" y="1022"/>
                      </a:lnTo>
                      <a:lnTo>
                        <a:pt x="75516" y="699"/>
                      </a:lnTo>
                      <a:lnTo>
                        <a:pt x="75139" y="377"/>
                      </a:lnTo>
                      <a:lnTo>
                        <a:pt x="74763" y="162"/>
                      </a:lnTo>
                      <a:lnTo>
                        <a:pt x="74279" y="54"/>
                      </a:lnTo>
                      <a:lnTo>
                        <a:pt x="73794" y="0"/>
                      </a:lnTo>
                      <a:close/>
                    </a:path>
                  </a:pathLst>
                </a:custGeom>
                <a:solidFill>
                  <a:srgbClr val="959CA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 dirty="0">
                    <a:solidFill>
                      <a:srgbClr val="666666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  <a:sym typeface="Barlow"/>
                  </a:endParaRPr>
                </a:p>
              </p:txBody>
            </p:sp>
            <p:sp>
              <p:nvSpPr>
                <p:cNvPr id="123" name="Google Shape;779;p9">
                  <a:extLst>
                    <a:ext uri="{FF2B5EF4-FFF2-40B4-BE49-F238E27FC236}">
                      <a16:creationId xmlns:a16="http://schemas.microsoft.com/office/drawing/2014/main" id="{BDAAF87A-1B13-992A-E869-E3E92ACFFB9C}"/>
                    </a:ext>
                  </a:extLst>
                </p:cNvPr>
                <p:cNvSpPr/>
                <p:nvPr/>
              </p:nvSpPr>
              <p:spPr>
                <a:xfrm>
                  <a:off x="3333975" y="1071800"/>
                  <a:ext cx="1335250" cy="1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10" h="4734" extrusionOk="0">
                      <a:moveTo>
                        <a:pt x="2367" y="0"/>
                      </a:moveTo>
                      <a:lnTo>
                        <a:pt x="1883" y="54"/>
                      </a:lnTo>
                      <a:lnTo>
                        <a:pt x="1453" y="162"/>
                      </a:lnTo>
                      <a:lnTo>
                        <a:pt x="1022" y="377"/>
                      </a:lnTo>
                      <a:lnTo>
                        <a:pt x="700" y="699"/>
                      </a:lnTo>
                      <a:lnTo>
                        <a:pt x="377" y="1022"/>
                      </a:lnTo>
                      <a:lnTo>
                        <a:pt x="162" y="1453"/>
                      </a:lnTo>
                      <a:lnTo>
                        <a:pt x="54" y="1883"/>
                      </a:lnTo>
                      <a:lnTo>
                        <a:pt x="0" y="2367"/>
                      </a:lnTo>
                      <a:lnTo>
                        <a:pt x="54" y="2851"/>
                      </a:lnTo>
                      <a:lnTo>
                        <a:pt x="162" y="3281"/>
                      </a:lnTo>
                      <a:lnTo>
                        <a:pt x="377" y="3712"/>
                      </a:lnTo>
                      <a:lnTo>
                        <a:pt x="700" y="4034"/>
                      </a:lnTo>
                      <a:lnTo>
                        <a:pt x="1022" y="4357"/>
                      </a:lnTo>
                      <a:lnTo>
                        <a:pt x="1453" y="4572"/>
                      </a:lnTo>
                      <a:lnTo>
                        <a:pt x="1883" y="4680"/>
                      </a:lnTo>
                      <a:lnTo>
                        <a:pt x="2367" y="4733"/>
                      </a:lnTo>
                      <a:lnTo>
                        <a:pt x="51043" y="4733"/>
                      </a:lnTo>
                      <a:lnTo>
                        <a:pt x="51527" y="4680"/>
                      </a:lnTo>
                      <a:lnTo>
                        <a:pt x="51957" y="4572"/>
                      </a:lnTo>
                      <a:lnTo>
                        <a:pt x="52334" y="4357"/>
                      </a:lnTo>
                      <a:lnTo>
                        <a:pt x="52710" y="4034"/>
                      </a:lnTo>
                      <a:lnTo>
                        <a:pt x="52979" y="3712"/>
                      </a:lnTo>
                      <a:lnTo>
                        <a:pt x="53195" y="3281"/>
                      </a:lnTo>
                      <a:lnTo>
                        <a:pt x="53356" y="2851"/>
                      </a:lnTo>
                      <a:lnTo>
                        <a:pt x="53410" y="2367"/>
                      </a:lnTo>
                      <a:lnTo>
                        <a:pt x="53356" y="1883"/>
                      </a:lnTo>
                      <a:lnTo>
                        <a:pt x="53195" y="1453"/>
                      </a:lnTo>
                      <a:lnTo>
                        <a:pt x="52979" y="1022"/>
                      </a:lnTo>
                      <a:lnTo>
                        <a:pt x="52710" y="699"/>
                      </a:lnTo>
                      <a:lnTo>
                        <a:pt x="52334" y="377"/>
                      </a:lnTo>
                      <a:lnTo>
                        <a:pt x="51957" y="162"/>
                      </a:lnTo>
                      <a:lnTo>
                        <a:pt x="51527" y="54"/>
                      </a:lnTo>
                      <a:lnTo>
                        <a:pt x="51043" y="0"/>
                      </a:lnTo>
                      <a:close/>
                    </a:path>
                  </a:pathLst>
                </a:custGeom>
                <a:solidFill>
                  <a:srgbClr val="959CA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 dirty="0">
                    <a:solidFill>
                      <a:srgbClr val="666666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  <a:sym typeface="Barlow"/>
                  </a:endParaRPr>
                </a:p>
              </p:txBody>
            </p:sp>
            <p:sp>
              <p:nvSpPr>
                <p:cNvPr id="124" name="Google Shape;780;p9">
                  <a:extLst>
                    <a:ext uri="{FF2B5EF4-FFF2-40B4-BE49-F238E27FC236}">
                      <a16:creationId xmlns:a16="http://schemas.microsoft.com/office/drawing/2014/main" id="{8FC6CA46-C925-E732-9F34-08153EC0CA72}"/>
                    </a:ext>
                  </a:extLst>
                </p:cNvPr>
                <p:cNvSpPr/>
                <p:nvPr/>
              </p:nvSpPr>
              <p:spPr>
                <a:xfrm>
                  <a:off x="3333975" y="2064150"/>
                  <a:ext cx="1905375" cy="1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15" h="4734" extrusionOk="0">
                      <a:moveTo>
                        <a:pt x="2367" y="0"/>
                      </a:moveTo>
                      <a:lnTo>
                        <a:pt x="1883" y="54"/>
                      </a:lnTo>
                      <a:lnTo>
                        <a:pt x="1453" y="162"/>
                      </a:lnTo>
                      <a:lnTo>
                        <a:pt x="1022" y="377"/>
                      </a:lnTo>
                      <a:lnTo>
                        <a:pt x="700" y="700"/>
                      </a:lnTo>
                      <a:lnTo>
                        <a:pt x="377" y="1022"/>
                      </a:lnTo>
                      <a:lnTo>
                        <a:pt x="162" y="1453"/>
                      </a:lnTo>
                      <a:lnTo>
                        <a:pt x="54" y="1883"/>
                      </a:lnTo>
                      <a:lnTo>
                        <a:pt x="0" y="2367"/>
                      </a:lnTo>
                      <a:lnTo>
                        <a:pt x="54" y="2851"/>
                      </a:lnTo>
                      <a:lnTo>
                        <a:pt x="162" y="3281"/>
                      </a:lnTo>
                      <a:lnTo>
                        <a:pt x="377" y="3712"/>
                      </a:lnTo>
                      <a:lnTo>
                        <a:pt x="700" y="4034"/>
                      </a:lnTo>
                      <a:lnTo>
                        <a:pt x="1022" y="4357"/>
                      </a:lnTo>
                      <a:lnTo>
                        <a:pt x="1453" y="4572"/>
                      </a:lnTo>
                      <a:lnTo>
                        <a:pt x="1883" y="4680"/>
                      </a:lnTo>
                      <a:lnTo>
                        <a:pt x="2367" y="4733"/>
                      </a:lnTo>
                      <a:lnTo>
                        <a:pt x="73794" y="4733"/>
                      </a:lnTo>
                      <a:lnTo>
                        <a:pt x="74279" y="4680"/>
                      </a:lnTo>
                      <a:lnTo>
                        <a:pt x="74763" y="4572"/>
                      </a:lnTo>
                      <a:lnTo>
                        <a:pt x="75139" y="4357"/>
                      </a:lnTo>
                      <a:lnTo>
                        <a:pt x="75516" y="4034"/>
                      </a:lnTo>
                      <a:lnTo>
                        <a:pt x="75785" y="3712"/>
                      </a:lnTo>
                      <a:lnTo>
                        <a:pt x="76000" y="3281"/>
                      </a:lnTo>
                      <a:lnTo>
                        <a:pt x="76161" y="2851"/>
                      </a:lnTo>
                      <a:lnTo>
                        <a:pt x="76215" y="2367"/>
                      </a:lnTo>
                      <a:lnTo>
                        <a:pt x="76161" y="1883"/>
                      </a:lnTo>
                      <a:lnTo>
                        <a:pt x="76000" y="1453"/>
                      </a:lnTo>
                      <a:lnTo>
                        <a:pt x="75785" y="1022"/>
                      </a:lnTo>
                      <a:lnTo>
                        <a:pt x="75516" y="700"/>
                      </a:lnTo>
                      <a:lnTo>
                        <a:pt x="75139" y="377"/>
                      </a:lnTo>
                      <a:lnTo>
                        <a:pt x="74763" y="162"/>
                      </a:lnTo>
                      <a:lnTo>
                        <a:pt x="74279" y="54"/>
                      </a:lnTo>
                      <a:lnTo>
                        <a:pt x="73794" y="0"/>
                      </a:lnTo>
                      <a:close/>
                    </a:path>
                  </a:pathLst>
                </a:custGeom>
                <a:solidFill>
                  <a:srgbClr val="959CA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 dirty="0">
                    <a:solidFill>
                      <a:srgbClr val="666666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  <a:sym typeface="Barlow"/>
                  </a:endParaRPr>
                </a:p>
              </p:txBody>
            </p:sp>
            <p:sp>
              <p:nvSpPr>
                <p:cNvPr id="125" name="Google Shape;781;p9">
                  <a:extLst>
                    <a:ext uri="{FF2B5EF4-FFF2-40B4-BE49-F238E27FC236}">
                      <a16:creationId xmlns:a16="http://schemas.microsoft.com/office/drawing/2014/main" id="{479B669A-E9EE-24C2-0EA3-DABFE54FAF14}"/>
                    </a:ext>
                  </a:extLst>
                </p:cNvPr>
                <p:cNvSpPr/>
                <p:nvPr/>
              </p:nvSpPr>
              <p:spPr>
                <a:xfrm>
                  <a:off x="3333975" y="2302150"/>
                  <a:ext cx="1671425" cy="1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57" h="4734" extrusionOk="0">
                      <a:moveTo>
                        <a:pt x="2367" y="0"/>
                      </a:moveTo>
                      <a:lnTo>
                        <a:pt x="1883" y="54"/>
                      </a:lnTo>
                      <a:lnTo>
                        <a:pt x="1453" y="162"/>
                      </a:lnTo>
                      <a:lnTo>
                        <a:pt x="1022" y="377"/>
                      </a:lnTo>
                      <a:lnTo>
                        <a:pt x="700" y="700"/>
                      </a:lnTo>
                      <a:lnTo>
                        <a:pt x="377" y="1022"/>
                      </a:lnTo>
                      <a:lnTo>
                        <a:pt x="162" y="1453"/>
                      </a:lnTo>
                      <a:lnTo>
                        <a:pt x="54" y="1883"/>
                      </a:lnTo>
                      <a:lnTo>
                        <a:pt x="0" y="2367"/>
                      </a:lnTo>
                      <a:lnTo>
                        <a:pt x="54" y="2851"/>
                      </a:lnTo>
                      <a:lnTo>
                        <a:pt x="162" y="3281"/>
                      </a:lnTo>
                      <a:lnTo>
                        <a:pt x="377" y="3712"/>
                      </a:lnTo>
                      <a:lnTo>
                        <a:pt x="700" y="4034"/>
                      </a:lnTo>
                      <a:lnTo>
                        <a:pt x="1022" y="4357"/>
                      </a:lnTo>
                      <a:lnTo>
                        <a:pt x="1453" y="4572"/>
                      </a:lnTo>
                      <a:lnTo>
                        <a:pt x="1883" y="4680"/>
                      </a:lnTo>
                      <a:lnTo>
                        <a:pt x="2367" y="4734"/>
                      </a:lnTo>
                      <a:lnTo>
                        <a:pt x="64436" y="4734"/>
                      </a:lnTo>
                      <a:lnTo>
                        <a:pt x="64920" y="4680"/>
                      </a:lnTo>
                      <a:lnTo>
                        <a:pt x="65404" y="4572"/>
                      </a:lnTo>
                      <a:lnTo>
                        <a:pt x="65780" y="4357"/>
                      </a:lnTo>
                      <a:lnTo>
                        <a:pt x="66157" y="4034"/>
                      </a:lnTo>
                      <a:lnTo>
                        <a:pt x="66426" y="3712"/>
                      </a:lnTo>
                      <a:lnTo>
                        <a:pt x="66641" y="3281"/>
                      </a:lnTo>
                      <a:lnTo>
                        <a:pt x="66802" y="2851"/>
                      </a:lnTo>
                      <a:lnTo>
                        <a:pt x="66856" y="2367"/>
                      </a:lnTo>
                      <a:lnTo>
                        <a:pt x="66802" y="1883"/>
                      </a:lnTo>
                      <a:lnTo>
                        <a:pt x="66641" y="1453"/>
                      </a:lnTo>
                      <a:lnTo>
                        <a:pt x="66426" y="1022"/>
                      </a:lnTo>
                      <a:lnTo>
                        <a:pt x="66157" y="700"/>
                      </a:lnTo>
                      <a:lnTo>
                        <a:pt x="65780" y="377"/>
                      </a:lnTo>
                      <a:lnTo>
                        <a:pt x="65404" y="162"/>
                      </a:lnTo>
                      <a:lnTo>
                        <a:pt x="64920" y="54"/>
                      </a:lnTo>
                      <a:lnTo>
                        <a:pt x="64436" y="0"/>
                      </a:lnTo>
                      <a:close/>
                    </a:path>
                  </a:pathLst>
                </a:custGeom>
                <a:solidFill>
                  <a:srgbClr val="959CA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 dirty="0">
                    <a:solidFill>
                      <a:srgbClr val="666666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  <a:sym typeface="Barlow"/>
                  </a:endParaRPr>
                </a:p>
              </p:txBody>
            </p:sp>
            <p:sp>
              <p:nvSpPr>
                <p:cNvPr id="126" name="Google Shape;782;p9">
                  <a:extLst>
                    <a:ext uri="{FF2B5EF4-FFF2-40B4-BE49-F238E27FC236}">
                      <a16:creationId xmlns:a16="http://schemas.microsoft.com/office/drawing/2014/main" id="{09929CD2-C71E-E2BB-A0DA-019C2AD1F679}"/>
                    </a:ext>
                  </a:extLst>
                </p:cNvPr>
                <p:cNvSpPr/>
                <p:nvPr/>
              </p:nvSpPr>
              <p:spPr>
                <a:xfrm>
                  <a:off x="3333975" y="3294500"/>
                  <a:ext cx="1905375" cy="1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15" h="4734" extrusionOk="0">
                      <a:moveTo>
                        <a:pt x="2367" y="0"/>
                      </a:moveTo>
                      <a:lnTo>
                        <a:pt x="1883" y="54"/>
                      </a:lnTo>
                      <a:lnTo>
                        <a:pt x="1453" y="162"/>
                      </a:lnTo>
                      <a:lnTo>
                        <a:pt x="1022" y="377"/>
                      </a:lnTo>
                      <a:lnTo>
                        <a:pt x="700" y="700"/>
                      </a:lnTo>
                      <a:lnTo>
                        <a:pt x="377" y="1022"/>
                      </a:lnTo>
                      <a:lnTo>
                        <a:pt x="162" y="1453"/>
                      </a:lnTo>
                      <a:lnTo>
                        <a:pt x="54" y="1883"/>
                      </a:lnTo>
                      <a:lnTo>
                        <a:pt x="0" y="2367"/>
                      </a:lnTo>
                      <a:lnTo>
                        <a:pt x="54" y="2851"/>
                      </a:lnTo>
                      <a:lnTo>
                        <a:pt x="162" y="3281"/>
                      </a:lnTo>
                      <a:lnTo>
                        <a:pt x="377" y="3712"/>
                      </a:lnTo>
                      <a:lnTo>
                        <a:pt x="700" y="4034"/>
                      </a:lnTo>
                      <a:lnTo>
                        <a:pt x="1022" y="4357"/>
                      </a:lnTo>
                      <a:lnTo>
                        <a:pt x="1453" y="4572"/>
                      </a:lnTo>
                      <a:lnTo>
                        <a:pt x="1883" y="4680"/>
                      </a:lnTo>
                      <a:lnTo>
                        <a:pt x="2367" y="4734"/>
                      </a:lnTo>
                      <a:lnTo>
                        <a:pt x="73794" y="4734"/>
                      </a:lnTo>
                      <a:lnTo>
                        <a:pt x="74279" y="4680"/>
                      </a:lnTo>
                      <a:lnTo>
                        <a:pt x="74763" y="4572"/>
                      </a:lnTo>
                      <a:lnTo>
                        <a:pt x="75139" y="4357"/>
                      </a:lnTo>
                      <a:lnTo>
                        <a:pt x="75516" y="4034"/>
                      </a:lnTo>
                      <a:lnTo>
                        <a:pt x="75785" y="3712"/>
                      </a:lnTo>
                      <a:lnTo>
                        <a:pt x="76000" y="3281"/>
                      </a:lnTo>
                      <a:lnTo>
                        <a:pt x="76161" y="2851"/>
                      </a:lnTo>
                      <a:lnTo>
                        <a:pt x="76215" y="2367"/>
                      </a:lnTo>
                      <a:lnTo>
                        <a:pt x="76161" y="1883"/>
                      </a:lnTo>
                      <a:lnTo>
                        <a:pt x="76000" y="1453"/>
                      </a:lnTo>
                      <a:lnTo>
                        <a:pt x="75785" y="1022"/>
                      </a:lnTo>
                      <a:lnTo>
                        <a:pt x="75516" y="700"/>
                      </a:lnTo>
                      <a:lnTo>
                        <a:pt x="75139" y="377"/>
                      </a:lnTo>
                      <a:lnTo>
                        <a:pt x="74763" y="162"/>
                      </a:lnTo>
                      <a:lnTo>
                        <a:pt x="74279" y="54"/>
                      </a:lnTo>
                      <a:lnTo>
                        <a:pt x="73794" y="0"/>
                      </a:lnTo>
                      <a:close/>
                    </a:path>
                  </a:pathLst>
                </a:custGeom>
                <a:solidFill>
                  <a:srgbClr val="959CA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 dirty="0">
                    <a:solidFill>
                      <a:srgbClr val="666666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  <a:sym typeface="Barlow"/>
                  </a:endParaRPr>
                </a:p>
              </p:txBody>
            </p:sp>
            <p:sp>
              <p:nvSpPr>
                <p:cNvPr id="127" name="Google Shape;783;p9">
                  <a:extLst>
                    <a:ext uri="{FF2B5EF4-FFF2-40B4-BE49-F238E27FC236}">
                      <a16:creationId xmlns:a16="http://schemas.microsoft.com/office/drawing/2014/main" id="{9D434B5B-8678-3883-FCBA-A4A2E089E1B6}"/>
                    </a:ext>
                  </a:extLst>
                </p:cNvPr>
                <p:cNvSpPr/>
                <p:nvPr/>
              </p:nvSpPr>
              <p:spPr>
                <a:xfrm>
                  <a:off x="3333975" y="3532500"/>
                  <a:ext cx="746300" cy="1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2" h="4734" extrusionOk="0">
                      <a:moveTo>
                        <a:pt x="2367" y="1"/>
                      </a:moveTo>
                      <a:lnTo>
                        <a:pt x="1883" y="54"/>
                      </a:lnTo>
                      <a:lnTo>
                        <a:pt x="1453" y="162"/>
                      </a:lnTo>
                      <a:lnTo>
                        <a:pt x="1022" y="377"/>
                      </a:lnTo>
                      <a:lnTo>
                        <a:pt x="700" y="700"/>
                      </a:lnTo>
                      <a:lnTo>
                        <a:pt x="377" y="1022"/>
                      </a:lnTo>
                      <a:lnTo>
                        <a:pt x="162" y="1453"/>
                      </a:lnTo>
                      <a:lnTo>
                        <a:pt x="54" y="1883"/>
                      </a:lnTo>
                      <a:lnTo>
                        <a:pt x="0" y="2367"/>
                      </a:lnTo>
                      <a:lnTo>
                        <a:pt x="54" y="2851"/>
                      </a:lnTo>
                      <a:lnTo>
                        <a:pt x="162" y="3281"/>
                      </a:lnTo>
                      <a:lnTo>
                        <a:pt x="377" y="3712"/>
                      </a:lnTo>
                      <a:lnTo>
                        <a:pt x="700" y="4034"/>
                      </a:lnTo>
                      <a:lnTo>
                        <a:pt x="1022" y="4357"/>
                      </a:lnTo>
                      <a:lnTo>
                        <a:pt x="1453" y="4572"/>
                      </a:lnTo>
                      <a:lnTo>
                        <a:pt x="1883" y="4680"/>
                      </a:lnTo>
                      <a:lnTo>
                        <a:pt x="2367" y="4734"/>
                      </a:lnTo>
                      <a:lnTo>
                        <a:pt x="27485" y="4734"/>
                      </a:lnTo>
                      <a:lnTo>
                        <a:pt x="27969" y="4680"/>
                      </a:lnTo>
                      <a:lnTo>
                        <a:pt x="28399" y="4572"/>
                      </a:lnTo>
                      <a:lnTo>
                        <a:pt x="28776" y="4357"/>
                      </a:lnTo>
                      <a:lnTo>
                        <a:pt x="29152" y="4034"/>
                      </a:lnTo>
                      <a:lnTo>
                        <a:pt x="29421" y="3712"/>
                      </a:lnTo>
                      <a:lnTo>
                        <a:pt x="29636" y="3281"/>
                      </a:lnTo>
                      <a:lnTo>
                        <a:pt x="29798" y="2851"/>
                      </a:lnTo>
                      <a:lnTo>
                        <a:pt x="29851" y="2367"/>
                      </a:lnTo>
                      <a:lnTo>
                        <a:pt x="29798" y="1883"/>
                      </a:lnTo>
                      <a:lnTo>
                        <a:pt x="29636" y="1453"/>
                      </a:lnTo>
                      <a:lnTo>
                        <a:pt x="29421" y="1022"/>
                      </a:lnTo>
                      <a:lnTo>
                        <a:pt x="29152" y="700"/>
                      </a:lnTo>
                      <a:lnTo>
                        <a:pt x="28776" y="377"/>
                      </a:lnTo>
                      <a:lnTo>
                        <a:pt x="28399" y="162"/>
                      </a:lnTo>
                      <a:lnTo>
                        <a:pt x="27969" y="54"/>
                      </a:lnTo>
                      <a:lnTo>
                        <a:pt x="27485" y="1"/>
                      </a:lnTo>
                      <a:close/>
                    </a:path>
                  </a:pathLst>
                </a:custGeom>
                <a:solidFill>
                  <a:srgbClr val="959CA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 dirty="0">
                    <a:solidFill>
                      <a:srgbClr val="666666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  <a:sym typeface="Barlow"/>
                  </a:endParaRPr>
                </a:p>
              </p:txBody>
            </p:sp>
            <p:sp>
              <p:nvSpPr>
                <p:cNvPr id="128" name="Google Shape;784;p9">
                  <a:extLst>
                    <a:ext uri="{FF2B5EF4-FFF2-40B4-BE49-F238E27FC236}">
                      <a16:creationId xmlns:a16="http://schemas.microsoft.com/office/drawing/2014/main" id="{7AE61E14-C396-611B-D992-1B5A1E305D97}"/>
                    </a:ext>
                  </a:extLst>
                </p:cNvPr>
                <p:cNvSpPr/>
                <p:nvPr/>
              </p:nvSpPr>
              <p:spPr>
                <a:xfrm>
                  <a:off x="3333975" y="4524850"/>
                  <a:ext cx="1905375" cy="1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15" h="4734" extrusionOk="0">
                      <a:moveTo>
                        <a:pt x="2367" y="1"/>
                      </a:moveTo>
                      <a:lnTo>
                        <a:pt x="1883" y="54"/>
                      </a:lnTo>
                      <a:lnTo>
                        <a:pt x="1453" y="162"/>
                      </a:lnTo>
                      <a:lnTo>
                        <a:pt x="1022" y="377"/>
                      </a:lnTo>
                      <a:lnTo>
                        <a:pt x="700" y="700"/>
                      </a:lnTo>
                      <a:lnTo>
                        <a:pt x="377" y="1022"/>
                      </a:lnTo>
                      <a:lnTo>
                        <a:pt x="162" y="1453"/>
                      </a:lnTo>
                      <a:lnTo>
                        <a:pt x="54" y="1883"/>
                      </a:lnTo>
                      <a:lnTo>
                        <a:pt x="0" y="2367"/>
                      </a:lnTo>
                      <a:lnTo>
                        <a:pt x="54" y="2851"/>
                      </a:lnTo>
                      <a:lnTo>
                        <a:pt x="162" y="3282"/>
                      </a:lnTo>
                      <a:lnTo>
                        <a:pt x="377" y="3712"/>
                      </a:lnTo>
                      <a:lnTo>
                        <a:pt x="700" y="4035"/>
                      </a:lnTo>
                      <a:lnTo>
                        <a:pt x="1022" y="4357"/>
                      </a:lnTo>
                      <a:lnTo>
                        <a:pt x="1453" y="4572"/>
                      </a:lnTo>
                      <a:lnTo>
                        <a:pt x="1883" y="4680"/>
                      </a:lnTo>
                      <a:lnTo>
                        <a:pt x="2367" y="4734"/>
                      </a:lnTo>
                      <a:lnTo>
                        <a:pt x="73794" y="4734"/>
                      </a:lnTo>
                      <a:lnTo>
                        <a:pt x="74279" y="4680"/>
                      </a:lnTo>
                      <a:lnTo>
                        <a:pt x="74763" y="4572"/>
                      </a:lnTo>
                      <a:lnTo>
                        <a:pt x="75139" y="4357"/>
                      </a:lnTo>
                      <a:lnTo>
                        <a:pt x="75516" y="4035"/>
                      </a:lnTo>
                      <a:lnTo>
                        <a:pt x="75785" y="3712"/>
                      </a:lnTo>
                      <a:lnTo>
                        <a:pt x="76000" y="3282"/>
                      </a:lnTo>
                      <a:lnTo>
                        <a:pt x="76161" y="2851"/>
                      </a:lnTo>
                      <a:lnTo>
                        <a:pt x="76215" y="2367"/>
                      </a:lnTo>
                      <a:lnTo>
                        <a:pt x="76161" y="1883"/>
                      </a:lnTo>
                      <a:lnTo>
                        <a:pt x="76000" y="1453"/>
                      </a:lnTo>
                      <a:lnTo>
                        <a:pt x="75785" y="1022"/>
                      </a:lnTo>
                      <a:lnTo>
                        <a:pt x="75516" y="700"/>
                      </a:lnTo>
                      <a:lnTo>
                        <a:pt x="75139" y="377"/>
                      </a:lnTo>
                      <a:lnTo>
                        <a:pt x="74763" y="162"/>
                      </a:lnTo>
                      <a:lnTo>
                        <a:pt x="74279" y="54"/>
                      </a:lnTo>
                      <a:lnTo>
                        <a:pt x="73794" y="1"/>
                      </a:lnTo>
                      <a:close/>
                    </a:path>
                  </a:pathLst>
                </a:custGeom>
                <a:solidFill>
                  <a:srgbClr val="959CA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 dirty="0">
                    <a:solidFill>
                      <a:srgbClr val="666666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  <a:sym typeface="Barlow"/>
                  </a:endParaRPr>
                </a:p>
              </p:txBody>
            </p:sp>
            <p:sp>
              <p:nvSpPr>
                <p:cNvPr id="129" name="Google Shape;785;p9">
                  <a:extLst>
                    <a:ext uri="{FF2B5EF4-FFF2-40B4-BE49-F238E27FC236}">
                      <a16:creationId xmlns:a16="http://schemas.microsoft.com/office/drawing/2014/main" id="{25F91C84-2A40-3307-4C59-143DF0DED827}"/>
                    </a:ext>
                  </a:extLst>
                </p:cNvPr>
                <p:cNvSpPr/>
                <p:nvPr/>
              </p:nvSpPr>
              <p:spPr>
                <a:xfrm>
                  <a:off x="3333975" y="4762850"/>
                  <a:ext cx="1499300" cy="1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72" h="4734" extrusionOk="0">
                      <a:moveTo>
                        <a:pt x="2367" y="1"/>
                      </a:moveTo>
                      <a:lnTo>
                        <a:pt x="1883" y="54"/>
                      </a:lnTo>
                      <a:lnTo>
                        <a:pt x="1453" y="162"/>
                      </a:lnTo>
                      <a:lnTo>
                        <a:pt x="1022" y="377"/>
                      </a:lnTo>
                      <a:lnTo>
                        <a:pt x="700" y="700"/>
                      </a:lnTo>
                      <a:lnTo>
                        <a:pt x="377" y="1023"/>
                      </a:lnTo>
                      <a:lnTo>
                        <a:pt x="162" y="1453"/>
                      </a:lnTo>
                      <a:lnTo>
                        <a:pt x="54" y="1883"/>
                      </a:lnTo>
                      <a:lnTo>
                        <a:pt x="0" y="2367"/>
                      </a:lnTo>
                      <a:lnTo>
                        <a:pt x="54" y="2851"/>
                      </a:lnTo>
                      <a:lnTo>
                        <a:pt x="162" y="3282"/>
                      </a:lnTo>
                      <a:lnTo>
                        <a:pt x="377" y="3712"/>
                      </a:lnTo>
                      <a:lnTo>
                        <a:pt x="700" y="4035"/>
                      </a:lnTo>
                      <a:lnTo>
                        <a:pt x="1022" y="4357"/>
                      </a:lnTo>
                      <a:lnTo>
                        <a:pt x="1453" y="4572"/>
                      </a:lnTo>
                      <a:lnTo>
                        <a:pt x="1883" y="4680"/>
                      </a:lnTo>
                      <a:lnTo>
                        <a:pt x="2367" y="4734"/>
                      </a:lnTo>
                      <a:lnTo>
                        <a:pt x="57605" y="4734"/>
                      </a:lnTo>
                      <a:lnTo>
                        <a:pt x="58089" y="4680"/>
                      </a:lnTo>
                      <a:lnTo>
                        <a:pt x="58519" y="4572"/>
                      </a:lnTo>
                      <a:lnTo>
                        <a:pt x="58950" y="4357"/>
                      </a:lnTo>
                      <a:lnTo>
                        <a:pt x="59272" y="4035"/>
                      </a:lnTo>
                      <a:lnTo>
                        <a:pt x="59595" y="3712"/>
                      </a:lnTo>
                      <a:lnTo>
                        <a:pt x="59810" y="3282"/>
                      </a:lnTo>
                      <a:lnTo>
                        <a:pt x="59918" y="2851"/>
                      </a:lnTo>
                      <a:lnTo>
                        <a:pt x="59972" y="2367"/>
                      </a:lnTo>
                      <a:lnTo>
                        <a:pt x="59918" y="1883"/>
                      </a:lnTo>
                      <a:lnTo>
                        <a:pt x="59810" y="1453"/>
                      </a:lnTo>
                      <a:lnTo>
                        <a:pt x="59595" y="1023"/>
                      </a:lnTo>
                      <a:lnTo>
                        <a:pt x="59272" y="700"/>
                      </a:lnTo>
                      <a:lnTo>
                        <a:pt x="58950" y="377"/>
                      </a:lnTo>
                      <a:lnTo>
                        <a:pt x="58519" y="162"/>
                      </a:lnTo>
                      <a:lnTo>
                        <a:pt x="58089" y="54"/>
                      </a:lnTo>
                      <a:lnTo>
                        <a:pt x="57605" y="1"/>
                      </a:lnTo>
                      <a:close/>
                    </a:path>
                  </a:pathLst>
                </a:custGeom>
                <a:solidFill>
                  <a:srgbClr val="959CA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 dirty="0">
                    <a:solidFill>
                      <a:srgbClr val="666666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  <a:sym typeface="Barlow"/>
                  </a:endParaRPr>
                </a:p>
              </p:txBody>
            </p:sp>
          </p:grpSp>
          <p:sp>
            <p:nvSpPr>
              <p:cNvPr id="105" name="Google Shape;786;p9">
                <a:extLst>
                  <a:ext uri="{FF2B5EF4-FFF2-40B4-BE49-F238E27FC236}">
                    <a16:creationId xmlns:a16="http://schemas.microsoft.com/office/drawing/2014/main" id="{E38FCAC3-F5CD-D24F-637B-2D817999242D}"/>
                  </a:ext>
                </a:extLst>
              </p:cNvPr>
              <p:cNvSpPr/>
              <p:nvPr/>
            </p:nvSpPr>
            <p:spPr>
              <a:xfrm>
                <a:off x="2354886" y="3420033"/>
                <a:ext cx="125376" cy="93864"/>
              </a:xfrm>
              <a:custGeom>
                <a:avLst/>
                <a:gdLst/>
                <a:ahLst/>
                <a:cxnLst/>
                <a:rect l="l" t="t" r="r" b="b"/>
                <a:pathLst>
                  <a:path w="39802" h="29798" extrusionOk="0">
                    <a:moveTo>
                      <a:pt x="35123" y="0"/>
                    </a:moveTo>
                    <a:lnTo>
                      <a:pt x="34638" y="108"/>
                    </a:lnTo>
                    <a:lnTo>
                      <a:pt x="34154" y="215"/>
                    </a:lnTo>
                    <a:lnTo>
                      <a:pt x="33670" y="430"/>
                    </a:lnTo>
                    <a:lnTo>
                      <a:pt x="33240" y="646"/>
                    </a:lnTo>
                    <a:lnTo>
                      <a:pt x="32810" y="915"/>
                    </a:lnTo>
                    <a:lnTo>
                      <a:pt x="32379" y="1237"/>
                    </a:lnTo>
                    <a:lnTo>
                      <a:pt x="32057" y="1614"/>
                    </a:lnTo>
                    <a:lnTo>
                      <a:pt x="16620" y="19363"/>
                    </a:lnTo>
                    <a:lnTo>
                      <a:pt x="7369" y="11349"/>
                    </a:lnTo>
                    <a:lnTo>
                      <a:pt x="6993" y="11080"/>
                    </a:lnTo>
                    <a:lnTo>
                      <a:pt x="6670" y="10811"/>
                    </a:lnTo>
                    <a:lnTo>
                      <a:pt x="6293" y="10650"/>
                    </a:lnTo>
                    <a:lnTo>
                      <a:pt x="5917" y="10488"/>
                    </a:lnTo>
                    <a:lnTo>
                      <a:pt x="5487" y="10327"/>
                    </a:lnTo>
                    <a:lnTo>
                      <a:pt x="5056" y="10220"/>
                    </a:lnTo>
                    <a:lnTo>
                      <a:pt x="4680" y="10166"/>
                    </a:lnTo>
                    <a:lnTo>
                      <a:pt x="3765" y="10166"/>
                    </a:lnTo>
                    <a:lnTo>
                      <a:pt x="3389" y="10220"/>
                    </a:lnTo>
                    <a:lnTo>
                      <a:pt x="2959" y="10327"/>
                    </a:lnTo>
                    <a:lnTo>
                      <a:pt x="2528" y="10488"/>
                    </a:lnTo>
                    <a:lnTo>
                      <a:pt x="2152" y="10650"/>
                    </a:lnTo>
                    <a:lnTo>
                      <a:pt x="1829" y="10865"/>
                    </a:lnTo>
                    <a:lnTo>
                      <a:pt x="1506" y="11134"/>
                    </a:lnTo>
                    <a:lnTo>
                      <a:pt x="1184" y="11457"/>
                    </a:lnTo>
                    <a:lnTo>
                      <a:pt x="915" y="11779"/>
                    </a:lnTo>
                    <a:lnTo>
                      <a:pt x="646" y="12102"/>
                    </a:lnTo>
                    <a:lnTo>
                      <a:pt x="431" y="12532"/>
                    </a:lnTo>
                    <a:lnTo>
                      <a:pt x="269" y="12909"/>
                    </a:lnTo>
                    <a:lnTo>
                      <a:pt x="108" y="13339"/>
                    </a:lnTo>
                    <a:lnTo>
                      <a:pt x="54" y="13716"/>
                    </a:lnTo>
                    <a:lnTo>
                      <a:pt x="0" y="14200"/>
                    </a:lnTo>
                    <a:lnTo>
                      <a:pt x="0" y="14630"/>
                    </a:lnTo>
                    <a:lnTo>
                      <a:pt x="54" y="15060"/>
                    </a:lnTo>
                    <a:lnTo>
                      <a:pt x="108" y="15491"/>
                    </a:lnTo>
                    <a:lnTo>
                      <a:pt x="269" y="15921"/>
                    </a:lnTo>
                    <a:lnTo>
                      <a:pt x="431" y="16297"/>
                    </a:lnTo>
                    <a:lnTo>
                      <a:pt x="646" y="16674"/>
                    </a:lnTo>
                    <a:lnTo>
                      <a:pt x="861" y="17050"/>
                    </a:lnTo>
                    <a:lnTo>
                      <a:pt x="1184" y="17373"/>
                    </a:lnTo>
                    <a:lnTo>
                      <a:pt x="1453" y="17696"/>
                    </a:lnTo>
                    <a:lnTo>
                      <a:pt x="14200" y="28722"/>
                    </a:lnTo>
                    <a:lnTo>
                      <a:pt x="14469" y="28937"/>
                    </a:lnTo>
                    <a:lnTo>
                      <a:pt x="14791" y="29152"/>
                    </a:lnTo>
                    <a:lnTo>
                      <a:pt x="15168" y="29367"/>
                    </a:lnTo>
                    <a:lnTo>
                      <a:pt x="15491" y="29475"/>
                    </a:lnTo>
                    <a:lnTo>
                      <a:pt x="15867" y="29636"/>
                    </a:lnTo>
                    <a:lnTo>
                      <a:pt x="16244" y="29690"/>
                    </a:lnTo>
                    <a:lnTo>
                      <a:pt x="16620" y="29744"/>
                    </a:lnTo>
                    <a:lnTo>
                      <a:pt x="17050" y="29798"/>
                    </a:lnTo>
                    <a:lnTo>
                      <a:pt x="17481" y="29744"/>
                    </a:lnTo>
                    <a:lnTo>
                      <a:pt x="17965" y="29690"/>
                    </a:lnTo>
                    <a:lnTo>
                      <a:pt x="18395" y="29529"/>
                    </a:lnTo>
                    <a:lnTo>
                      <a:pt x="18825" y="29367"/>
                    </a:lnTo>
                    <a:lnTo>
                      <a:pt x="19256" y="29152"/>
                    </a:lnTo>
                    <a:lnTo>
                      <a:pt x="19632" y="28937"/>
                    </a:lnTo>
                    <a:lnTo>
                      <a:pt x="20009" y="28614"/>
                    </a:lnTo>
                    <a:lnTo>
                      <a:pt x="20331" y="28292"/>
                    </a:lnTo>
                    <a:lnTo>
                      <a:pt x="38726" y="7100"/>
                    </a:lnTo>
                    <a:lnTo>
                      <a:pt x="38995" y="6723"/>
                    </a:lnTo>
                    <a:lnTo>
                      <a:pt x="39264" y="6347"/>
                    </a:lnTo>
                    <a:lnTo>
                      <a:pt x="39425" y="5970"/>
                    </a:lnTo>
                    <a:lnTo>
                      <a:pt x="39587" y="5594"/>
                    </a:lnTo>
                    <a:lnTo>
                      <a:pt x="39694" y="5164"/>
                    </a:lnTo>
                    <a:lnTo>
                      <a:pt x="39802" y="4733"/>
                    </a:lnTo>
                    <a:lnTo>
                      <a:pt x="39802" y="4303"/>
                    </a:lnTo>
                    <a:lnTo>
                      <a:pt x="39802" y="3873"/>
                    </a:lnTo>
                    <a:lnTo>
                      <a:pt x="39748" y="3389"/>
                    </a:lnTo>
                    <a:lnTo>
                      <a:pt x="39641" y="2958"/>
                    </a:lnTo>
                    <a:lnTo>
                      <a:pt x="39479" y="2582"/>
                    </a:lnTo>
                    <a:lnTo>
                      <a:pt x="39264" y="2205"/>
                    </a:lnTo>
                    <a:lnTo>
                      <a:pt x="39049" y="1829"/>
                    </a:lnTo>
                    <a:lnTo>
                      <a:pt x="38780" y="1452"/>
                    </a:lnTo>
                    <a:lnTo>
                      <a:pt x="38511" y="1130"/>
                    </a:lnTo>
                    <a:lnTo>
                      <a:pt x="38188" y="861"/>
                    </a:lnTo>
                    <a:lnTo>
                      <a:pt x="37597" y="484"/>
                    </a:lnTo>
                    <a:lnTo>
                      <a:pt x="36951" y="215"/>
                    </a:lnTo>
                    <a:lnTo>
                      <a:pt x="36306" y="54"/>
                    </a:lnTo>
                    <a:lnTo>
                      <a:pt x="35607" y="0"/>
                    </a:lnTo>
                    <a:close/>
                  </a:path>
                </a:pathLst>
              </a:custGeom>
              <a:solidFill>
                <a:srgbClr val="34A85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106" name="Google Shape;787;p9">
                <a:extLst>
                  <a:ext uri="{FF2B5EF4-FFF2-40B4-BE49-F238E27FC236}">
                    <a16:creationId xmlns:a16="http://schemas.microsoft.com/office/drawing/2014/main" id="{009C08BA-815E-18EF-165A-B19E3EB7A304}"/>
                  </a:ext>
                </a:extLst>
              </p:cNvPr>
              <p:cNvSpPr/>
              <p:nvPr/>
            </p:nvSpPr>
            <p:spPr>
              <a:xfrm>
                <a:off x="2354886" y="3574783"/>
                <a:ext cx="125376" cy="93864"/>
              </a:xfrm>
              <a:custGeom>
                <a:avLst/>
                <a:gdLst/>
                <a:ahLst/>
                <a:cxnLst/>
                <a:rect l="l" t="t" r="r" b="b"/>
                <a:pathLst>
                  <a:path w="39802" h="29798" extrusionOk="0">
                    <a:moveTo>
                      <a:pt x="35123" y="0"/>
                    </a:moveTo>
                    <a:lnTo>
                      <a:pt x="34638" y="108"/>
                    </a:lnTo>
                    <a:lnTo>
                      <a:pt x="34154" y="215"/>
                    </a:lnTo>
                    <a:lnTo>
                      <a:pt x="33670" y="430"/>
                    </a:lnTo>
                    <a:lnTo>
                      <a:pt x="33240" y="646"/>
                    </a:lnTo>
                    <a:lnTo>
                      <a:pt x="32810" y="915"/>
                    </a:lnTo>
                    <a:lnTo>
                      <a:pt x="32379" y="1237"/>
                    </a:lnTo>
                    <a:lnTo>
                      <a:pt x="32057" y="1614"/>
                    </a:lnTo>
                    <a:lnTo>
                      <a:pt x="16620" y="19363"/>
                    </a:lnTo>
                    <a:lnTo>
                      <a:pt x="7369" y="11349"/>
                    </a:lnTo>
                    <a:lnTo>
                      <a:pt x="6993" y="11080"/>
                    </a:lnTo>
                    <a:lnTo>
                      <a:pt x="6670" y="10811"/>
                    </a:lnTo>
                    <a:lnTo>
                      <a:pt x="6293" y="10650"/>
                    </a:lnTo>
                    <a:lnTo>
                      <a:pt x="5917" y="10488"/>
                    </a:lnTo>
                    <a:lnTo>
                      <a:pt x="5487" y="10327"/>
                    </a:lnTo>
                    <a:lnTo>
                      <a:pt x="5056" y="10220"/>
                    </a:lnTo>
                    <a:lnTo>
                      <a:pt x="4680" y="10166"/>
                    </a:lnTo>
                    <a:lnTo>
                      <a:pt x="3765" y="10166"/>
                    </a:lnTo>
                    <a:lnTo>
                      <a:pt x="3389" y="10220"/>
                    </a:lnTo>
                    <a:lnTo>
                      <a:pt x="2959" y="10327"/>
                    </a:lnTo>
                    <a:lnTo>
                      <a:pt x="2528" y="10488"/>
                    </a:lnTo>
                    <a:lnTo>
                      <a:pt x="2152" y="10650"/>
                    </a:lnTo>
                    <a:lnTo>
                      <a:pt x="1829" y="10865"/>
                    </a:lnTo>
                    <a:lnTo>
                      <a:pt x="1506" y="11134"/>
                    </a:lnTo>
                    <a:lnTo>
                      <a:pt x="1184" y="11457"/>
                    </a:lnTo>
                    <a:lnTo>
                      <a:pt x="915" y="11779"/>
                    </a:lnTo>
                    <a:lnTo>
                      <a:pt x="646" y="12102"/>
                    </a:lnTo>
                    <a:lnTo>
                      <a:pt x="431" y="12532"/>
                    </a:lnTo>
                    <a:lnTo>
                      <a:pt x="269" y="12909"/>
                    </a:lnTo>
                    <a:lnTo>
                      <a:pt x="108" y="13339"/>
                    </a:lnTo>
                    <a:lnTo>
                      <a:pt x="54" y="13716"/>
                    </a:lnTo>
                    <a:lnTo>
                      <a:pt x="0" y="14200"/>
                    </a:lnTo>
                    <a:lnTo>
                      <a:pt x="0" y="14630"/>
                    </a:lnTo>
                    <a:lnTo>
                      <a:pt x="54" y="15060"/>
                    </a:lnTo>
                    <a:lnTo>
                      <a:pt x="108" y="15491"/>
                    </a:lnTo>
                    <a:lnTo>
                      <a:pt x="269" y="15921"/>
                    </a:lnTo>
                    <a:lnTo>
                      <a:pt x="431" y="16297"/>
                    </a:lnTo>
                    <a:lnTo>
                      <a:pt x="646" y="16674"/>
                    </a:lnTo>
                    <a:lnTo>
                      <a:pt x="861" y="17050"/>
                    </a:lnTo>
                    <a:lnTo>
                      <a:pt x="1184" y="17373"/>
                    </a:lnTo>
                    <a:lnTo>
                      <a:pt x="1453" y="17696"/>
                    </a:lnTo>
                    <a:lnTo>
                      <a:pt x="14200" y="28722"/>
                    </a:lnTo>
                    <a:lnTo>
                      <a:pt x="14469" y="28937"/>
                    </a:lnTo>
                    <a:lnTo>
                      <a:pt x="14791" y="29152"/>
                    </a:lnTo>
                    <a:lnTo>
                      <a:pt x="15168" y="29367"/>
                    </a:lnTo>
                    <a:lnTo>
                      <a:pt x="15491" y="29475"/>
                    </a:lnTo>
                    <a:lnTo>
                      <a:pt x="15867" y="29636"/>
                    </a:lnTo>
                    <a:lnTo>
                      <a:pt x="16244" y="29690"/>
                    </a:lnTo>
                    <a:lnTo>
                      <a:pt x="16620" y="29744"/>
                    </a:lnTo>
                    <a:lnTo>
                      <a:pt x="17050" y="29798"/>
                    </a:lnTo>
                    <a:lnTo>
                      <a:pt x="17481" y="29744"/>
                    </a:lnTo>
                    <a:lnTo>
                      <a:pt x="17965" y="29690"/>
                    </a:lnTo>
                    <a:lnTo>
                      <a:pt x="18395" y="29529"/>
                    </a:lnTo>
                    <a:lnTo>
                      <a:pt x="18825" y="29367"/>
                    </a:lnTo>
                    <a:lnTo>
                      <a:pt x="19256" y="29152"/>
                    </a:lnTo>
                    <a:lnTo>
                      <a:pt x="19632" y="28937"/>
                    </a:lnTo>
                    <a:lnTo>
                      <a:pt x="20009" y="28614"/>
                    </a:lnTo>
                    <a:lnTo>
                      <a:pt x="20331" y="28292"/>
                    </a:lnTo>
                    <a:lnTo>
                      <a:pt x="38726" y="7100"/>
                    </a:lnTo>
                    <a:lnTo>
                      <a:pt x="38995" y="6723"/>
                    </a:lnTo>
                    <a:lnTo>
                      <a:pt x="39264" y="6347"/>
                    </a:lnTo>
                    <a:lnTo>
                      <a:pt x="39425" y="5970"/>
                    </a:lnTo>
                    <a:lnTo>
                      <a:pt x="39587" y="5594"/>
                    </a:lnTo>
                    <a:lnTo>
                      <a:pt x="39694" y="5164"/>
                    </a:lnTo>
                    <a:lnTo>
                      <a:pt x="39802" y="4733"/>
                    </a:lnTo>
                    <a:lnTo>
                      <a:pt x="39802" y="4303"/>
                    </a:lnTo>
                    <a:lnTo>
                      <a:pt x="39802" y="3873"/>
                    </a:lnTo>
                    <a:lnTo>
                      <a:pt x="39748" y="3389"/>
                    </a:lnTo>
                    <a:lnTo>
                      <a:pt x="39641" y="2958"/>
                    </a:lnTo>
                    <a:lnTo>
                      <a:pt x="39479" y="2582"/>
                    </a:lnTo>
                    <a:lnTo>
                      <a:pt x="39264" y="2205"/>
                    </a:lnTo>
                    <a:lnTo>
                      <a:pt x="39049" y="1829"/>
                    </a:lnTo>
                    <a:lnTo>
                      <a:pt x="38780" y="1452"/>
                    </a:lnTo>
                    <a:lnTo>
                      <a:pt x="38511" y="1130"/>
                    </a:lnTo>
                    <a:lnTo>
                      <a:pt x="38188" y="861"/>
                    </a:lnTo>
                    <a:lnTo>
                      <a:pt x="37597" y="484"/>
                    </a:lnTo>
                    <a:lnTo>
                      <a:pt x="36951" y="215"/>
                    </a:lnTo>
                    <a:lnTo>
                      <a:pt x="36306" y="54"/>
                    </a:lnTo>
                    <a:lnTo>
                      <a:pt x="35607" y="0"/>
                    </a:lnTo>
                    <a:close/>
                  </a:path>
                </a:pathLst>
              </a:custGeom>
              <a:solidFill>
                <a:srgbClr val="34A85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107" name="Google Shape;788;p9">
                <a:extLst>
                  <a:ext uri="{FF2B5EF4-FFF2-40B4-BE49-F238E27FC236}">
                    <a16:creationId xmlns:a16="http://schemas.microsoft.com/office/drawing/2014/main" id="{BC4AAD02-93C0-53D5-4B01-D3454F5293CE}"/>
                  </a:ext>
                </a:extLst>
              </p:cNvPr>
              <p:cNvSpPr/>
              <p:nvPr/>
            </p:nvSpPr>
            <p:spPr>
              <a:xfrm>
                <a:off x="2354886" y="3729533"/>
                <a:ext cx="125376" cy="93864"/>
              </a:xfrm>
              <a:custGeom>
                <a:avLst/>
                <a:gdLst/>
                <a:ahLst/>
                <a:cxnLst/>
                <a:rect l="l" t="t" r="r" b="b"/>
                <a:pathLst>
                  <a:path w="39802" h="29798" extrusionOk="0">
                    <a:moveTo>
                      <a:pt x="35123" y="0"/>
                    </a:moveTo>
                    <a:lnTo>
                      <a:pt x="34638" y="108"/>
                    </a:lnTo>
                    <a:lnTo>
                      <a:pt x="34154" y="215"/>
                    </a:lnTo>
                    <a:lnTo>
                      <a:pt x="33670" y="430"/>
                    </a:lnTo>
                    <a:lnTo>
                      <a:pt x="33240" y="646"/>
                    </a:lnTo>
                    <a:lnTo>
                      <a:pt x="32810" y="915"/>
                    </a:lnTo>
                    <a:lnTo>
                      <a:pt x="32379" y="1237"/>
                    </a:lnTo>
                    <a:lnTo>
                      <a:pt x="32057" y="1614"/>
                    </a:lnTo>
                    <a:lnTo>
                      <a:pt x="16620" y="19363"/>
                    </a:lnTo>
                    <a:lnTo>
                      <a:pt x="7369" y="11349"/>
                    </a:lnTo>
                    <a:lnTo>
                      <a:pt x="6993" y="11080"/>
                    </a:lnTo>
                    <a:lnTo>
                      <a:pt x="6670" y="10811"/>
                    </a:lnTo>
                    <a:lnTo>
                      <a:pt x="6293" y="10650"/>
                    </a:lnTo>
                    <a:lnTo>
                      <a:pt x="5917" y="10488"/>
                    </a:lnTo>
                    <a:lnTo>
                      <a:pt x="5487" y="10327"/>
                    </a:lnTo>
                    <a:lnTo>
                      <a:pt x="5056" y="10220"/>
                    </a:lnTo>
                    <a:lnTo>
                      <a:pt x="4680" y="10166"/>
                    </a:lnTo>
                    <a:lnTo>
                      <a:pt x="3765" y="10166"/>
                    </a:lnTo>
                    <a:lnTo>
                      <a:pt x="3389" y="10220"/>
                    </a:lnTo>
                    <a:lnTo>
                      <a:pt x="2959" y="10327"/>
                    </a:lnTo>
                    <a:lnTo>
                      <a:pt x="2528" y="10488"/>
                    </a:lnTo>
                    <a:lnTo>
                      <a:pt x="2152" y="10650"/>
                    </a:lnTo>
                    <a:lnTo>
                      <a:pt x="1829" y="10865"/>
                    </a:lnTo>
                    <a:lnTo>
                      <a:pt x="1506" y="11134"/>
                    </a:lnTo>
                    <a:lnTo>
                      <a:pt x="1184" y="11457"/>
                    </a:lnTo>
                    <a:lnTo>
                      <a:pt x="915" y="11779"/>
                    </a:lnTo>
                    <a:lnTo>
                      <a:pt x="646" y="12102"/>
                    </a:lnTo>
                    <a:lnTo>
                      <a:pt x="431" y="12532"/>
                    </a:lnTo>
                    <a:lnTo>
                      <a:pt x="269" y="12909"/>
                    </a:lnTo>
                    <a:lnTo>
                      <a:pt x="108" y="13339"/>
                    </a:lnTo>
                    <a:lnTo>
                      <a:pt x="54" y="13716"/>
                    </a:lnTo>
                    <a:lnTo>
                      <a:pt x="0" y="14200"/>
                    </a:lnTo>
                    <a:lnTo>
                      <a:pt x="0" y="14630"/>
                    </a:lnTo>
                    <a:lnTo>
                      <a:pt x="54" y="15060"/>
                    </a:lnTo>
                    <a:lnTo>
                      <a:pt x="108" y="15491"/>
                    </a:lnTo>
                    <a:lnTo>
                      <a:pt x="269" y="15921"/>
                    </a:lnTo>
                    <a:lnTo>
                      <a:pt x="431" y="16297"/>
                    </a:lnTo>
                    <a:lnTo>
                      <a:pt x="646" y="16674"/>
                    </a:lnTo>
                    <a:lnTo>
                      <a:pt x="861" y="17050"/>
                    </a:lnTo>
                    <a:lnTo>
                      <a:pt x="1184" y="17373"/>
                    </a:lnTo>
                    <a:lnTo>
                      <a:pt x="1453" y="17696"/>
                    </a:lnTo>
                    <a:lnTo>
                      <a:pt x="14200" y="28722"/>
                    </a:lnTo>
                    <a:lnTo>
                      <a:pt x="14469" y="28937"/>
                    </a:lnTo>
                    <a:lnTo>
                      <a:pt x="14791" y="29152"/>
                    </a:lnTo>
                    <a:lnTo>
                      <a:pt x="15168" y="29367"/>
                    </a:lnTo>
                    <a:lnTo>
                      <a:pt x="15491" y="29475"/>
                    </a:lnTo>
                    <a:lnTo>
                      <a:pt x="15867" y="29636"/>
                    </a:lnTo>
                    <a:lnTo>
                      <a:pt x="16244" y="29690"/>
                    </a:lnTo>
                    <a:lnTo>
                      <a:pt x="16620" y="29744"/>
                    </a:lnTo>
                    <a:lnTo>
                      <a:pt x="17050" y="29798"/>
                    </a:lnTo>
                    <a:lnTo>
                      <a:pt x="17481" y="29744"/>
                    </a:lnTo>
                    <a:lnTo>
                      <a:pt x="17965" y="29690"/>
                    </a:lnTo>
                    <a:lnTo>
                      <a:pt x="18395" y="29529"/>
                    </a:lnTo>
                    <a:lnTo>
                      <a:pt x="18825" y="29367"/>
                    </a:lnTo>
                    <a:lnTo>
                      <a:pt x="19256" y="29152"/>
                    </a:lnTo>
                    <a:lnTo>
                      <a:pt x="19632" y="28937"/>
                    </a:lnTo>
                    <a:lnTo>
                      <a:pt x="20009" y="28614"/>
                    </a:lnTo>
                    <a:lnTo>
                      <a:pt x="20331" y="28292"/>
                    </a:lnTo>
                    <a:lnTo>
                      <a:pt x="38726" y="7100"/>
                    </a:lnTo>
                    <a:lnTo>
                      <a:pt x="38995" y="6723"/>
                    </a:lnTo>
                    <a:lnTo>
                      <a:pt x="39264" y="6347"/>
                    </a:lnTo>
                    <a:lnTo>
                      <a:pt x="39425" y="5970"/>
                    </a:lnTo>
                    <a:lnTo>
                      <a:pt x="39587" y="5594"/>
                    </a:lnTo>
                    <a:lnTo>
                      <a:pt x="39694" y="5164"/>
                    </a:lnTo>
                    <a:lnTo>
                      <a:pt x="39802" y="4733"/>
                    </a:lnTo>
                    <a:lnTo>
                      <a:pt x="39802" y="4303"/>
                    </a:lnTo>
                    <a:lnTo>
                      <a:pt x="39802" y="3873"/>
                    </a:lnTo>
                    <a:lnTo>
                      <a:pt x="39748" y="3389"/>
                    </a:lnTo>
                    <a:lnTo>
                      <a:pt x="39641" y="2958"/>
                    </a:lnTo>
                    <a:lnTo>
                      <a:pt x="39479" y="2582"/>
                    </a:lnTo>
                    <a:lnTo>
                      <a:pt x="39264" y="2205"/>
                    </a:lnTo>
                    <a:lnTo>
                      <a:pt x="39049" y="1829"/>
                    </a:lnTo>
                    <a:lnTo>
                      <a:pt x="38780" y="1452"/>
                    </a:lnTo>
                    <a:lnTo>
                      <a:pt x="38511" y="1130"/>
                    </a:lnTo>
                    <a:lnTo>
                      <a:pt x="38188" y="861"/>
                    </a:lnTo>
                    <a:lnTo>
                      <a:pt x="37597" y="484"/>
                    </a:lnTo>
                    <a:lnTo>
                      <a:pt x="36951" y="215"/>
                    </a:lnTo>
                    <a:lnTo>
                      <a:pt x="36306" y="54"/>
                    </a:lnTo>
                    <a:lnTo>
                      <a:pt x="35607" y="0"/>
                    </a:lnTo>
                    <a:close/>
                  </a:path>
                </a:pathLst>
              </a:custGeom>
              <a:solidFill>
                <a:srgbClr val="34A85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108" name="Google Shape;789;p9">
                <a:extLst>
                  <a:ext uri="{FF2B5EF4-FFF2-40B4-BE49-F238E27FC236}">
                    <a16:creationId xmlns:a16="http://schemas.microsoft.com/office/drawing/2014/main" id="{8F0FE9D4-626C-D8D9-DF5F-40F9B64A9CCC}"/>
                  </a:ext>
                </a:extLst>
              </p:cNvPr>
              <p:cNvSpPr/>
              <p:nvPr/>
            </p:nvSpPr>
            <p:spPr>
              <a:xfrm>
                <a:off x="2354886" y="3884283"/>
                <a:ext cx="125376" cy="93864"/>
              </a:xfrm>
              <a:custGeom>
                <a:avLst/>
                <a:gdLst/>
                <a:ahLst/>
                <a:cxnLst/>
                <a:rect l="l" t="t" r="r" b="b"/>
                <a:pathLst>
                  <a:path w="39802" h="29798" extrusionOk="0">
                    <a:moveTo>
                      <a:pt x="35123" y="0"/>
                    </a:moveTo>
                    <a:lnTo>
                      <a:pt x="34638" y="108"/>
                    </a:lnTo>
                    <a:lnTo>
                      <a:pt x="34154" y="215"/>
                    </a:lnTo>
                    <a:lnTo>
                      <a:pt x="33670" y="430"/>
                    </a:lnTo>
                    <a:lnTo>
                      <a:pt x="33240" y="646"/>
                    </a:lnTo>
                    <a:lnTo>
                      <a:pt x="32810" y="915"/>
                    </a:lnTo>
                    <a:lnTo>
                      <a:pt x="32379" y="1237"/>
                    </a:lnTo>
                    <a:lnTo>
                      <a:pt x="32057" y="1614"/>
                    </a:lnTo>
                    <a:lnTo>
                      <a:pt x="16620" y="19363"/>
                    </a:lnTo>
                    <a:lnTo>
                      <a:pt x="7369" y="11349"/>
                    </a:lnTo>
                    <a:lnTo>
                      <a:pt x="6993" y="11080"/>
                    </a:lnTo>
                    <a:lnTo>
                      <a:pt x="6670" y="10811"/>
                    </a:lnTo>
                    <a:lnTo>
                      <a:pt x="6293" y="10650"/>
                    </a:lnTo>
                    <a:lnTo>
                      <a:pt x="5917" y="10488"/>
                    </a:lnTo>
                    <a:lnTo>
                      <a:pt x="5487" y="10327"/>
                    </a:lnTo>
                    <a:lnTo>
                      <a:pt x="5056" y="10220"/>
                    </a:lnTo>
                    <a:lnTo>
                      <a:pt x="4680" y="10166"/>
                    </a:lnTo>
                    <a:lnTo>
                      <a:pt x="3765" y="10166"/>
                    </a:lnTo>
                    <a:lnTo>
                      <a:pt x="3389" y="10220"/>
                    </a:lnTo>
                    <a:lnTo>
                      <a:pt x="2959" y="10327"/>
                    </a:lnTo>
                    <a:lnTo>
                      <a:pt x="2528" y="10488"/>
                    </a:lnTo>
                    <a:lnTo>
                      <a:pt x="2152" y="10650"/>
                    </a:lnTo>
                    <a:lnTo>
                      <a:pt x="1829" y="10865"/>
                    </a:lnTo>
                    <a:lnTo>
                      <a:pt x="1506" y="11134"/>
                    </a:lnTo>
                    <a:lnTo>
                      <a:pt x="1184" y="11457"/>
                    </a:lnTo>
                    <a:lnTo>
                      <a:pt x="915" y="11779"/>
                    </a:lnTo>
                    <a:lnTo>
                      <a:pt x="646" y="12102"/>
                    </a:lnTo>
                    <a:lnTo>
                      <a:pt x="431" y="12532"/>
                    </a:lnTo>
                    <a:lnTo>
                      <a:pt x="269" y="12909"/>
                    </a:lnTo>
                    <a:lnTo>
                      <a:pt x="108" y="13339"/>
                    </a:lnTo>
                    <a:lnTo>
                      <a:pt x="54" y="13716"/>
                    </a:lnTo>
                    <a:lnTo>
                      <a:pt x="0" y="14200"/>
                    </a:lnTo>
                    <a:lnTo>
                      <a:pt x="0" y="14630"/>
                    </a:lnTo>
                    <a:lnTo>
                      <a:pt x="54" y="15060"/>
                    </a:lnTo>
                    <a:lnTo>
                      <a:pt x="108" y="15491"/>
                    </a:lnTo>
                    <a:lnTo>
                      <a:pt x="269" y="15921"/>
                    </a:lnTo>
                    <a:lnTo>
                      <a:pt x="431" y="16297"/>
                    </a:lnTo>
                    <a:lnTo>
                      <a:pt x="646" y="16674"/>
                    </a:lnTo>
                    <a:lnTo>
                      <a:pt x="861" y="17050"/>
                    </a:lnTo>
                    <a:lnTo>
                      <a:pt x="1184" y="17373"/>
                    </a:lnTo>
                    <a:lnTo>
                      <a:pt x="1453" y="17696"/>
                    </a:lnTo>
                    <a:lnTo>
                      <a:pt x="14200" y="28722"/>
                    </a:lnTo>
                    <a:lnTo>
                      <a:pt x="14469" y="28937"/>
                    </a:lnTo>
                    <a:lnTo>
                      <a:pt x="14791" y="29152"/>
                    </a:lnTo>
                    <a:lnTo>
                      <a:pt x="15168" y="29367"/>
                    </a:lnTo>
                    <a:lnTo>
                      <a:pt x="15491" y="29475"/>
                    </a:lnTo>
                    <a:lnTo>
                      <a:pt x="15867" y="29636"/>
                    </a:lnTo>
                    <a:lnTo>
                      <a:pt x="16244" y="29690"/>
                    </a:lnTo>
                    <a:lnTo>
                      <a:pt x="16620" y="29744"/>
                    </a:lnTo>
                    <a:lnTo>
                      <a:pt x="17050" y="29798"/>
                    </a:lnTo>
                    <a:lnTo>
                      <a:pt x="17481" y="29744"/>
                    </a:lnTo>
                    <a:lnTo>
                      <a:pt x="17965" y="29690"/>
                    </a:lnTo>
                    <a:lnTo>
                      <a:pt x="18395" y="29529"/>
                    </a:lnTo>
                    <a:lnTo>
                      <a:pt x="18825" y="29367"/>
                    </a:lnTo>
                    <a:lnTo>
                      <a:pt x="19256" y="29152"/>
                    </a:lnTo>
                    <a:lnTo>
                      <a:pt x="19632" y="28937"/>
                    </a:lnTo>
                    <a:lnTo>
                      <a:pt x="20009" y="28614"/>
                    </a:lnTo>
                    <a:lnTo>
                      <a:pt x="20331" y="28292"/>
                    </a:lnTo>
                    <a:lnTo>
                      <a:pt x="38726" y="7100"/>
                    </a:lnTo>
                    <a:lnTo>
                      <a:pt x="38995" y="6723"/>
                    </a:lnTo>
                    <a:lnTo>
                      <a:pt x="39264" y="6347"/>
                    </a:lnTo>
                    <a:lnTo>
                      <a:pt x="39425" y="5970"/>
                    </a:lnTo>
                    <a:lnTo>
                      <a:pt x="39587" y="5594"/>
                    </a:lnTo>
                    <a:lnTo>
                      <a:pt x="39694" y="5164"/>
                    </a:lnTo>
                    <a:lnTo>
                      <a:pt x="39802" y="4733"/>
                    </a:lnTo>
                    <a:lnTo>
                      <a:pt x="39802" y="4303"/>
                    </a:lnTo>
                    <a:lnTo>
                      <a:pt x="39802" y="3873"/>
                    </a:lnTo>
                    <a:lnTo>
                      <a:pt x="39748" y="3389"/>
                    </a:lnTo>
                    <a:lnTo>
                      <a:pt x="39641" y="2958"/>
                    </a:lnTo>
                    <a:lnTo>
                      <a:pt x="39479" y="2582"/>
                    </a:lnTo>
                    <a:lnTo>
                      <a:pt x="39264" y="2205"/>
                    </a:lnTo>
                    <a:lnTo>
                      <a:pt x="39049" y="1829"/>
                    </a:lnTo>
                    <a:lnTo>
                      <a:pt x="38780" y="1452"/>
                    </a:lnTo>
                    <a:lnTo>
                      <a:pt x="38511" y="1130"/>
                    </a:lnTo>
                    <a:lnTo>
                      <a:pt x="38188" y="861"/>
                    </a:lnTo>
                    <a:lnTo>
                      <a:pt x="37597" y="484"/>
                    </a:lnTo>
                    <a:lnTo>
                      <a:pt x="36951" y="215"/>
                    </a:lnTo>
                    <a:lnTo>
                      <a:pt x="36306" y="54"/>
                    </a:lnTo>
                    <a:lnTo>
                      <a:pt x="35607" y="0"/>
                    </a:lnTo>
                    <a:close/>
                  </a:path>
                </a:pathLst>
              </a:custGeom>
              <a:solidFill>
                <a:srgbClr val="34A85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</p:grpSp>
        <p:grpSp>
          <p:nvGrpSpPr>
            <p:cNvPr id="19" name="Google Shape;790;p9">
              <a:extLst>
                <a:ext uri="{FF2B5EF4-FFF2-40B4-BE49-F238E27FC236}">
                  <a16:creationId xmlns:a16="http://schemas.microsoft.com/office/drawing/2014/main" id="{3E71F4E6-6413-D758-EBB5-DD0DC01EA0DF}"/>
                </a:ext>
              </a:extLst>
            </p:cNvPr>
            <p:cNvGrpSpPr/>
            <p:nvPr/>
          </p:nvGrpSpPr>
          <p:grpSpPr>
            <a:xfrm>
              <a:off x="6994338" y="2600568"/>
              <a:ext cx="321561" cy="321659"/>
              <a:chOff x="1191425" y="238125"/>
              <a:chExt cx="5237150" cy="5238750"/>
            </a:xfrm>
          </p:grpSpPr>
          <p:sp>
            <p:nvSpPr>
              <p:cNvPr id="101" name="Google Shape;791;p9">
                <a:extLst>
                  <a:ext uri="{FF2B5EF4-FFF2-40B4-BE49-F238E27FC236}">
                    <a16:creationId xmlns:a16="http://schemas.microsoft.com/office/drawing/2014/main" id="{0E21E545-80AF-27C5-0C2D-D6FD7D7564B1}"/>
                  </a:ext>
                </a:extLst>
              </p:cNvPr>
              <p:cNvSpPr/>
              <p:nvPr/>
            </p:nvSpPr>
            <p:spPr>
              <a:xfrm>
                <a:off x="3445275" y="1887325"/>
                <a:ext cx="2983300" cy="1938750"/>
              </a:xfrm>
              <a:custGeom>
                <a:avLst/>
                <a:gdLst/>
                <a:ahLst/>
                <a:cxnLst/>
                <a:rect l="l" t="t" r="r" b="b"/>
                <a:pathLst>
                  <a:path w="119332" h="77550" extrusionOk="0">
                    <a:moveTo>
                      <a:pt x="80557" y="0"/>
                    </a:moveTo>
                    <a:lnTo>
                      <a:pt x="79470" y="64"/>
                    </a:lnTo>
                    <a:lnTo>
                      <a:pt x="78382" y="256"/>
                    </a:lnTo>
                    <a:lnTo>
                      <a:pt x="77294" y="512"/>
                    </a:lnTo>
                    <a:lnTo>
                      <a:pt x="76206" y="896"/>
                    </a:lnTo>
                    <a:lnTo>
                      <a:pt x="75183" y="1344"/>
                    </a:lnTo>
                    <a:lnTo>
                      <a:pt x="74223" y="1920"/>
                    </a:lnTo>
                    <a:lnTo>
                      <a:pt x="73263" y="2624"/>
                    </a:lnTo>
                    <a:lnTo>
                      <a:pt x="72367" y="3391"/>
                    </a:lnTo>
                    <a:lnTo>
                      <a:pt x="71599" y="4287"/>
                    </a:lnTo>
                    <a:lnTo>
                      <a:pt x="70896" y="5247"/>
                    </a:lnTo>
                    <a:lnTo>
                      <a:pt x="70320" y="6207"/>
                    </a:lnTo>
                    <a:lnTo>
                      <a:pt x="69872" y="7231"/>
                    </a:lnTo>
                    <a:lnTo>
                      <a:pt x="69488" y="8318"/>
                    </a:lnTo>
                    <a:lnTo>
                      <a:pt x="69232" y="9342"/>
                    </a:lnTo>
                    <a:lnTo>
                      <a:pt x="69040" y="10494"/>
                    </a:lnTo>
                    <a:lnTo>
                      <a:pt x="69040" y="11582"/>
                    </a:lnTo>
                    <a:lnTo>
                      <a:pt x="69040" y="12669"/>
                    </a:lnTo>
                    <a:lnTo>
                      <a:pt x="69232" y="13757"/>
                    </a:lnTo>
                    <a:lnTo>
                      <a:pt x="69488" y="14845"/>
                    </a:lnTo>
                    <a:lnTo>
                      <a:pt x="69872" y="15932"/>
                    </a:lnTo>
                    <a:lnTo>
                      <a:pt x="70320" y="16956"/>
                    </a:lnTo>
                    <a:lnTo>
                      <a:pt x="70896" y="17916"/>
                    </a:lnTo>
                    <a:lnTo>
                      <a:pt x="71599" y="18876"/>
                    </a:lnTo>
                    <a:lnTo>
                      <a:pt x="72367" y="19772"/>
                    </a:lnTo>
                    <a:lnTo>
                      <a:pt x="79917" y="27258"/>
                    </a:lnTo>
                    <a:lnTo>
                      <a:pt x="11518" y="27258"/>
                    </a:lnTo>
                    <a:lnTo>
                      <a:pt x="10366" y="27322"/>
                    </a:lnTo>
                    <a:lnTo>
                      <a:pt x="9214" y="27514"/>
                    </a:lnTo>
                    <a:lnTo>
                      <a:pt x="8127" y="27770"/>
                    </a:lnTo>
                    <a:lnTo>
                      <a:pt x="7039" y="28154"/>
                    </a:lnTo>
                    <a:lnTo>
                      <a:pt x="6015" y="28665"/>
                    </a:lnTo>
                    <a:lnTo>
                      <a:pt x="5119" y="29241"/>
                    </a:lnTo>
                    <a:lnTo>
                      <a:pt x="4223" y="29881"/>
                    </a:lnTo>
                    <a:lnTo>
                      <a:pt x="3392" y="30649"/>
                    </a:lnTo>
                    <a:lnTo>
                      <a:pt x="2624" y="31481"/>
                    </a:lnTo>
                    <a:lnTo>
                      <a:pt x="1984" y="32313"/>
                    </a:lnTo>
                    <a:lnTo>
                      <a:pt x="1408" y="33272"/>
                    </a:lnTo>
                    <a:lnTo>
                      <a:pt x="896" y="34296"/>
                    </a:lnTo>
                    <a:lnTo>
                      <a:pt x="512" y="35384"/>
                    </a:lnTo>
                    <a:lnTo>
                      <a:pt x="256" y="36472"/>
                    </a:lnTo>
                    <a:lnTo>
                      <a:pt x="64" y="37623"/>
                    </a:lnTo>
                    <a:lnTo>
                      <a:pt x="0" y="38775"/>
                    </a:lnTo>
                    <a:lnTo>
                      <a:pt x="64" y="39991"/>
                    </a:lnTo>
                    <a:lnTo>
                      <a:pt x="256" y="41142"/>
                    </a:lnTo>
                    <a:lnTo>
                      <a:pt x="512" y="42230"/>
                    </a:lnTo>
                    <a:lnTo>
                      <a:pt x="896" y="43318"/>
                    </a:lnTo>
                    <a:lnTo>
                      <a:pt x="1408" y="44278"/>
                    </a:lnTo>
                    <a:lnTo>
                      <a:pt x="1984" y="45237"/>
                    </a:lnTo>
                    <a:lnTo>
                      <a:pt x="2624" y="46133"/>
                    </a:lnTo>
                    <a:lnTo>
                      <a:pt x="3392" y="46965"/>
                    </a:lnTo>
                    <a:lnTo>
                      <a:pt x="4223" y="47733"/>
                    </a:lnTo>
                    <a:lnTo>
                      <a:pt x="5119" y="48373"/>
                    </a:lnTo>
                    <a:lnTo>
                      <a:pt x="6015" y="48949"/>
                    </a:lnTo>
                    <a:lnTo>
                      <a:pt x="7039" y="49460"/>
                    </a:lnTo>
                    <a:lnTo>
                      <a:pt x="8127" y="49844"/>
                    </a:lnTo>
                    <a:lnTo>
                      <a:pt x="9214" y="50100"/>
                    </a:lnTo>
                    <a:lnTo>
                      <a:pt x="10366" y="50292"/>
                    </a:lnTo>
                    <a:lnTo>
                      <a:pt x="11518" y="50356"/>
                    </a:lnTo>
                    <a:lnTo>
                      <a:pt x="79917" y="50356"/>
                    </a:lnTo>
                    <a:lnTo>
                      <a:pt x="72367" y="57842"/>
                    </a:lnTo>
                    <a:lnTo>
                      <a:pt x="71599" y="58738"/>
                    </a:lnTo>
                    <a:lnTo>
                      <a:pt x="70896" y="59634"/>
                    </a:lnTo>
                    <a:lnTo>
                      <a:pt x="70320" y="60658"/>
                    </a:lnTo>
                    <a:lnTo>
                      <a:pt x="69872" y="61682"/>
                    </a:lnTo>
                    <a:lnTo>
                      <a:pt x="69488" y="62705"/>
                    </a:lnTo>
                    <a:lnTo>
                      <a:pt x="69232" y="63793"/>
                    </a:lnTo>
                    <a:lnTo>
                      <a:pt x="69040" y="64881"/>
                    </a:lnTo>
                    <a:lnTo>
                      <a:pt x="69040" y="66033"/>
                    </a:lnTo>
                    <a:lnTo>
                      <a:pt x="69040" y="67120"/>
                    </a:lnTo>
                    <a:lnTo>
                      <a:pt x="69232" y="68208"/>
                    </a:lnTo>
                    <a:lnTo>
                      <a:pt x="69488" y="69296"/>
                    </a:lnTo>
                    <a:lnTo>
                      <a:pt x="69872" y="70383"/>
                    </a:lnTo>
                    <a:lnTo>
                      <a:pt x="70320" y="71407"/>
                    </a:lnTo>
                    <a:lnTo>
                      <a:pt x="70896" y="72367"/>
                    </a:lnTo>
                    <a:lnTo>
                      <a:pt x="71599" y="73327"/>
                    </a:lnTo>
                    <a:lnTo>
                      <a:pt x="72367" y="74159"/>
                    </a:lnTo>
                    <a:lnTo>
                      <a:pt x="73263" y="74990"/>
                    </a:lnTo>
                    <a:lnTo>
                      <a:pt x="74223" y="75630"/>
                    </a:lnTo>
                    <a:lnTo>
                      <a:pt x="75183" y="76270"/>
                    </a:lnTo>
                    <a:lnTo>
                      <a:pt x="76206" y="76718"/>
                    </a:lnTo>
                    <a:lnTo>
                      <a:pt x="77294" y="77102"/>
                    </a:lnTo>
                    <a:lnTo>
                      <a:pt x="78382" y="77358"/>
                    </a:lnTo>
                    <a:lnTo>
                      <a:pt x="79470" y="77486"/>
                    </a:lnTo>
                    <a:lnTo>
                      <a:pt x="80557" y="77550"/>
                    </a:lnTo>
                    <a:lnTo>
                      <a:pt x="81645" y="77486"/>
                    </a:lnTo>
                    <a:lnTo>
                      <a:pt x="82797" y="77358"/>
                    </a:lnTo>
                    <a:lnTo>
                      <a:pt x="83820" y="77102"/>
                    </a:lnTo>
                    <a:lnTo>
                      <a:pt x="84908" y="76718"/>
                    </a:lnTo>
                    <a:lnTo>
                      <a:pt x="85932" y="76270"/>
                    </a:lnTo>
                    <a:lnTo>
                      <a:pt x="86892" y="75630"/>
                    </a:lnTo>
                    <a:lnTo>
                      <a:pt x="87852" y="74990"/>
                    </a:lnTo>
                    <a:lnTo>
                      <a:pt x="88747" y="74159"/>
                    </a:lnTo>
                    <a:lnTo>
                      <a:pt x="115941" y="46965"/>
                    </a:lnTo>
                    <a:lnTo>
                      <a:pt x="116709" y="46069"/>
                    </a:lnTo>
                    <a:lnTo>
                      <a:pt x="117412" y="45173"/>
                    </a:lnTo>
                    <a:lnTo>
                      <a:pt x="117988" y="44150"/>
                    </a:lnTo>
                    <a:lnTo>
                      <a:pt x="118500" y="43126"/>
                    </a:lnTo>
                    <a:lnTo>
                      <a:pt x="118820" y="42102"/>
                    </a:lnTo>
                    <a:lnTo>
                      <a:pt x="119140" y="41014"/>
                    </a:lnTo>
                    <a:lnTo>
                      <a:pt x="119268" y="39927"/>
                    </a:lnTo>
                    <a:lnTo>
                      <a:pt x="119332" y="38775"/>
                    </a:lnTo>
                    <a:lnTo>
                      <a:pt x="119268" y="37687"/>
                    </a:lnTo>
                    <a:lnTo>
                      <a:pt x="119140" y="36600"/>
                    </a:lnTo>
                    <a:lnTo>
                      <a:pt x="118820" y="35512"/>
                    </a:lnTo>
                    <a:lnTo>
                      <a:pt x="118500" y="34424"/>
                    </a:lnTo>
                    <a:lnTo>
                      <a:pt x="117988" y="33400"/>
                    </a:lnTo>
                    <a:lnTo>
                      <a:pt x="117412" y="32441"/>
                    </a:lnTo>
                    <a:lnTo>
                      <a:pt x="116709" y="31481"/>
                    </a:lnTo>
                    <a:lnTo>
                      <a:pt x="115941" y="30649"/>
                    </a:lnTo>
                    <a:lnTo>
                      <a:pt x="88747" y="3391"/>
                    </a:lnTo>
                    <a:lnTo>
                      <a:pt x="87852" y="2624"/>
                    </a:lnTo>
                    <a:lnTo>
                      <a:pt x="86892" y="1920"/>
                    </a:lnTo>
                    <a:lnTo>
                      <a:pt x="85932" y="1344"/>
                    </a:lnTo>
                    <a:lnTo>
                      <a:pt x="84908" y="896"/>
                    </a:lnTo>
                    <a:lnTo>
                      <a:pt x="83820" y="512"/>
                    </a:lnTo>
                    <a:lnTo>
                      <a:pt x="82797" y="256"/>
                    </a:lnTo>
                    <a:lnTo>
                      <a:pt x="81645" y="64"/>
                    </a:lnTo>
                    <a:lnTo>
                      <a:pt x="80557" y="0"/>
                    </a:lnTo>
                    <a:close/>
                  </a:path>
                </a:pathLst>
              </a:custGeom>
              <a:solidFill>
                <a:srgbClr val="4285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102" name="Google Shape;792;p9">
                <a:extLst>
                  <a:ext uri="{FF2B5EF4-FFF2-40B4-BE49-F238E27FC236}">
                    <a16:creationId xmlns:a16="http://schemas.microsoft.com/office/drawing/2014/main" id="{E3DBA3D5-A1C6-824A-1BCA-75E5B1111093}"/>
                  </a:ext>
                </a:extLst>
              </p:cNvPr>
              <p:cNvSpPr/>
              <p:nvPr/>
            </p:nvSpPr>
            <p:spPr>
              <a:xfrm>
                <a:off x="1205800" y="238125"/>
                <a:ext cx="2983325" cy="1938750"/>
              </a:xfrm>
              <a:custGeom>
                <a:avLst/>
                <a:gdLst/>
                <a:ahLst/>
                <a:cxnLst/>
                <a:rect l="l" t="t" r="r" b="b"/>
                <a:pathLst>
                  <a:path w="119333" h="77550" extrusionOk="0">
                    <a:moveTo>
                      <a:pt x="80558" y="0"/>
                    </a:moveTo>
                    <a:lnTo>
                      <a:pt x="79406" y="64"/>
                    </a:lnTo>
                    <a:lnTo>
                      <a:pt x="78318" y="192"/>
                    </a:lnTo>
                    <a:lnTo>
                      <a:pt x="77230" y="512"/>
                    </a:lnTo>
                    <a:lnTo>
                      <a:pt x="76207" y="832"/>
                    </a:lnTo>
                    <a:lnTo>
                      <a:pt x="75183" y="1344"/>
                    </a:lnTo>
                    <a:lnTo>
                      <a:pt x="74159" y="1920"/>
                    </a:lnTo>
                    <a:lnTo>
                      <a:pt x="73263" y="2623"/>
                    </a:lnTo>
                    <a:lnTo>
                      <a:pt x="72368" y="3391"/>
                    </a:lnTo>
                    <a:lnTo>
                      <a:pt x="71600" y="4287"/>
                    </a:lnTo>
                    <a:lnTo>
                      <a:pt x="70896" y="5183"/>
                    </a:lnTo>
                    <a:lnTo>
                      <a:pt x="70320" y="6207"/>
                    </a:lnTo>
                    <a:lnTo>
                      <a:pt x="69808" y="7230"/>
                    </a:lnTo>
                    <a:lnTo>
                      <a:pt x="69488" y="8254"/>
                    </a:lnTo>
                    <a:lnTo>
                      <a:pt x="69232" y="9342"/>
                    </a:lnTo>
                    <a:lnTo>
                      <a:pt x="69040" y="10430"/>
                    </a:lnTo>
                    <a:lnTo>
                      <a:pt x="68976" y="11581"/>
                    </a:lnTo>
                    <a:lnTo>
                      <a:pt x="69040" y="12669"/>
                    </a:lnTo>
                    <a:lnTo>
                      <a:pt x="69232" y="13757"/>
                    </a:lnTo>
                    <a:lnTo>
                      <a:pt x="69488" y="14844"/>
                    </a:lnTo>
                    <a:lnTo>
                      <a:pt x="69808" y="15868"/>
                    </a:lnTo>
                    <a:lnTo>
                      <a:pt x="70320" y="16956"/>
                    </a:lnTo>
                    <a:lnTo>
                      <a:pt x="70896" y="17916"/>
                    </a:lnTo>
                    <a:lnTo>
                      <a:pt x="71600" y="18812"/>
                    </a:lnTo>
                    <a:lnTo>
                      <a:pt x="72368" y="19707"/>
                    </a:lnTo>
                    <a:lnTo>
                      <a:pt x="79854" y="27194"/>
                    </a:lnTo>
                    <a:lnTo>
                      <a:pt x="11518" y="27194"/>
                    </a:lnTo>
                    <a:lnTo>
                      <a:pt x="10366" y="27257"/>
                    </a:lnTo>
                    <a:lnTo>
                      <a:pt x="9215" y="27449"/>
                    </a:lnTo>
                    <a:lnTo>
                      <a:pt x="8063" y="27769"/>
                    </a:lnTo>
                    <a:lnTo>
                      <a:pt x="7039" y="28153"/>
                    </a:lnTo>
                    <a:lnTo>
                      <a:pt x="6015" y="28601"/>
                    </a:lnTo>
                    <a:lnTo>
                      <a:pt x="5056" y="29177"/>
                    </a:lnTo>
                    <a:lnTo>
                      <a:pt x="4160" y="29881"/>
                    </a:lnTo>
                    <a:lnTo>
                      <a:pt x="3328" y="30585"/>
                    </a:lnTo>
                    <a:lnTo>
                      <a:pt x="2624" y="31417"/>
                    </a:lnTo>
                    <a:lnTo>
                      <a:pt x="1920" y="32312"/>
                    </a:lnTo>
                    <a:lnTo>
                      <a:pt x="1345" y="33272"/>
                    </a:lnTo>
                    <a:lnTo>
                      <a:pt x="897" y="34296"/>
                    </a:lnTo>
                    <a:lnTo>
                      <a:pt x="513" y="35320"/>
                    </a:lnTo>
                    <a:lnTo>
                      <a:pt x="193" y="36471"/>
                    </a:lnTo>
                    <a:lnTo>
                      <a:pt x="65" y="37623"/>
                    </a:lnTo>
                    <a:lnTo>
                      <a:pt x="1" y="38775"/>
                    </a:lnTo>
                    <a:lnTo>
                      <a:pt x="65" y="39926"/>
                    </a:lnTo>
                    <a:lnTo>
                      <a:pt x="193" y="41078"/>
                    </a:lnTo>
                    <a:lnTo>
                      <a:pt x="513" y="42230"/>
                    </a:lnTo>
                    <a:lnTo>
                      <a:pt x="897" y="43254"/>
                    </a:lnTo>
                    <a:lnTo>
                      <a:pt x="1345" y="44277"/>
                    </a:lnTo>
                    <a:lnTo>
                      <a:pt x="1920" y="45237"/>
                    </a:lnTo>
                    <a:lnTo>
                      <a:pt x="2624" y="46133"/>
                    </a:lnTo>
                    <a:lnTo>
                      <a:pt x="3328" y="46965"/>
                    </a:lnTo>
                    <a:lnTo>
                      <a:pt x="4160" y="47669"/>
                    </a:lnTo>
                    <a:lnTo>
                      <a:pt x="5056" y="48372"/>
                    </a:lnTo>
                    <a:lnTo>
                      <a:pt x="6015" y="48948"/>
                    </a:lnTo>
                    <a:lnTo>
                      <a:pt x="7039" y="49396"/>
                    </a:lnTo>
                    <a:lnTo>
                      <a:pt x="8063" y="49780"/>
                    </a:lnTo>
                    <a:lnTo>
                      <a:pt x="9215" y="50100"/>
                    </a:lnTo>
                    <a:lnTo>
                      <a:pt x="10366" y="50292"/>
                    </a:lnTo>
                    <a:lnTo>
                      <a:pt x="79854" y="50292"/>
                    </a:lnTo>
                    <a:lnTo>
                      <a:pt x="72368" y="57842"/>
                    </a:lnTo>
                    <a:lnTo>
                      <a:pt x="71600" y="58674"/>
                    </a:lnTo>
                    <a:lnTo>
                      <a:pt x="70896" y="59634"/>
                    </a:lnTo>
                    <a:lnTo>
                      <a:pt x="70320" y="60594"/>
                    </a:lnTo>
                    <a:lnTo>
                      <a:pt x="69808" y="61617"/>
                    </a:lnTo>
                    <a:lnTo>
                      <a:pt x="69488" y="62705"/>
                    </a:lnTo>
                    <a:lnTo>
                      <a:pt x="69232" y="63793"/>
                    </a:lnTo>
                    <a:lnTo>
                      <a:pt x="69040" y="64881"/>
                    </a:lnTo>
                    <a:lnTo>
                      <a:pt x="68976" y="65968"/>
                    </a:lnTo>
                    <a:lnTo>
                      <a:pt x="69040" y="67120"/>
                    </a:lnTo>
                    <a:lnTo>
                      <a:pt x="69232" y="68208"/>
                    </a:lnTo>
                    <a:lnTo>
                      <a:pt x="69488" y="69295"/>
                    </a:lnTo>
                    <a:lnTo>
                      <a:pt x="69808" y="70319"/>
                    </a:lnTo>
                    <a:lnTo>
                      <a:pt x="70320" y="71343"/>
                    </a:lnTo>
                    <a:lnTo>
                      <a:pt x="70896" y="72367"/>
                    </a:lnTo>
                    <a:lnTo>
                      <a:pt x="71600" y="73263"/>
                    </a:lnTo>
                    <a:lnTo>
                      <a:pt x="72368" y="74158"/>
                    </a:lnTo>
                    <a:lnTo>
                      <a:pt x="73263" y="74926"/>
                    </a:lnTo>
                    <a:lnTo>
                      <a:pt x="74159" y="75630"/>
                    </a:lnTo>
                    <a:lnTo>
                      <a:pt x="75183" y="76206"/>
                    </a:lnTo>
                    <a:lnTo>
                      <a:pt x="76207" y="76718"/>
                    </a:lnTo>
                    <a:lnTo>
                      <a:pt x="77230" y="77038"/>
                    </a:lnTo>
                    <a:lnTo>
                      <a:pt x="78318" y="77358"/>
                    </a:lnTo>
                    <a:lnTo>
                      <a:pt x="79406" y="77486"/>
                    </a:lnTo>
                    <a:lnTo>
                      <a:pt x="80558" y="77550"/>
                    </a:lnTo>
                    <a:lnTo>
                      <a:pt x="81645" y="77486"/>
                    </a:lnTo>
                    <a:lnTo>
                      <a:pt x="82733" y="77358"/>
                    </a:lnTo>
                    <a:lnTo>
                      <a:pt x="83821" y="77038"/>
                    </a:lnTo>
                    <a:lnTo>
                      <a:pt x="84909" y="76718"/>
                    </a:lnTo>
                    <a:lnTo>
                      <a:pt x="85932" y="76206"/>
                    </a:lnTo>
                    <a:lnTo>
                      <a:pt x="86892" y="75630"/>
                    </a:lnTo>
                    <a:lnTo>
                      <a:pt x="87852" y="74926"/>
                    </a:lnTo>
                    <a:lnTo>
                      <a:pt x="88684" y="74158"/>
                    </a:lnTo>
                    <a:lnTo>
                      <a:pt x="115941" y="46965"/>
                    </a:lnTo>
                    <a:lnTo>
                      <a:pt x="116709" y="46069"/>
                    </a:lnTo>
                    <a:lnTo>
                      <a:pt x="117413" y="45109"/>
                    </a:lnTo>
                    <a:lnTo>
                      <a:pt x="117989" y="44149"/>
                    </a:lnTo>
                    <a:lnTo>
                      <a:pt x="118437" y="43126"/>
                    </a:lnTo>
                    <a:lnTo>
                      <a:pt x="118821" y="42038"/>
                    </a:lnTo>
                    <a:lnTo>
                      <a:pt x="119076" y="40950"/>
                    </a:lnTo>
                    <a:lnTo>
                      <a:pt x="119268" y="39862"/>
                    </a:lnTo>
                    <a:lnTo>
                      <a:pt x="119332" y="38775"/>
                    </a:lnTo>
                    <a:lnTo>
                      <a:pt x="119268" y="37687"/>
                    </a:lnTo>
                    <a:lnTo>
                      <a:pt x="119076" y="36535"/>
                    </a:lnTo>
                    <a:lnTo>
                      <a:pt x="118821" y="35512"/>
                    </a:lnTo>
                    <a:lnTo>
                      <a:pt x="118437" y="34424"/>
                    </a:lnTo>
                    <a:lnTo>
                      <a:pt x="117989" y="33400"/>
                    </a:lnTo>
                    <a:lnTo>
                      <a:pt x="117413" y="32440"/>
                    </a:lnTo>
                    <a:lnTo>
                      <a:pt x="116709" y="31480"/>
                    </a:lnTo>
                    <a:lnTo>
                      <a:pt x="115941" y="30585"/>
                    </a:lnTo>
                    <a:lnTo>
                      <a:pt x="88684" y="3391"/>
                    </a:lnTo>
                    <a:lnTo>
                      <a:pt x="87852" y="2623"/>
                    </a:lnTo>
                    <a:lnTo>
                      <a:pt x="86892" y="1920"/>
                    </a:lnTo>
                    <a:lnTo>
                      <a:pt x="85932" y="1344"/>
                    </a:lnTo>
                    <a:lnTo>
                      <a:pt x="84909" y="832"/>
                    </a:lnTo>
                    <a:lnTo>
                      <a:pt x="83821" y="512"/>
                    </a:lnTo>
                    <a:lnTo>
                      <a:pt x="82733" y="192"/>
                    </a:lnTo>
                    <a:lnTo>
                      <a:pt x="81645" y="64"/>
                    </a:lnTo>
                    <a:lnTo>
                      <a:pt x="80558" y="0"/>
                    </a:lnTo>
                    <a:close/>
                  </a:path>
                </a:pathLst>
              </a:custGeom>
              <a:solidFill>
                <a:srgbClr val="1A73E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103" name="Google Shape;793;p9">
                <a:extLst>
                  <a:ext uri="{FF2B5EF4-FFF2-40B4-BE49-F238E27FC236}">
                    <a16:creationId xmlns:a16="http://schemas.microsoft.com/office/drawing/2014/main" id="{A9C752E9-8105-B293-DFC0-465E16744020}"/>
                  </a:ext>
                </a:extLst>
              </p:cNvPr>
              <p:cNvSpPr/>
              <p:nvPr/>
            </p:nvSpPr>
            <p:spPr>
              <a:xfrm>
                <a:off x="1191425" y="3538125"/>
                <a:ext cx="2983300" cy="1938750"/>
              </a:xfrm>
              <a:custGeom>
                <a:avLst/>
                <a:gdLst/>
                <a:ahLst/>
                <a:cxnLst/>
                <a:rect l="l" t="t" r="r" b="b"/>
                <a:pathLst>
                  <a:path w="119332" h="77550" extrusionOk="0">
                    <a:moveTo>
                      <a:pt x="80557" y="1"/>
                    </a:moveTo>
                    <a:lnTo>
                      <a:pt x="79469" y="64"/>
                    </a:lnTo>
                    <a:lnTo>
                      <a:pt x="78381" y="192"/>
                    </a:lnTo>
                    <a:lnTo>
                      <a:pt x="77294" y="448"/>
                    </a:lnTo>
                    <a:lnTo>
                      <a:pt x="76270" y="832"/>
                    </a:lnTo>
                    <a:lnTo>
                      <a:pt x="75246" y="1280"/>
                    </a:lnTo>
                    <a:lnTo>
                      <a:pt x="74222" y="1920"/>
                    </a:lnTo>
                    <a:lnTo>
                      <a:pt x="73327" y="2560"/>
                    </a:lnTo>
                    <a:lnTo>
                      <a:pt x="72431" y="3392"/>
                    </a:lnTo>
                    <a:lnTo>
                      <a:pt x="71599" y="4224"/>
                    </a:lnTo>
                    <a:lnTo>
                      <a:pt x="70959" y="5183"/>
                    </a:lnTo>
                    <a:lnTo>
                      <a:pt x="70383" y="6143"/>
                    </a:lnTo>
                    <a:lnTo>
                      <a:pt x="69871" y="7167"/>
                    </a:lnTo>
                    <a:lnTo>
                      <a:pt x="69487" y="8255"/>
                    </a:lnTo>
                    <a:lnTo>
                      <a:pt x="69231" y="9342"/>
                    </a:lnTo>
                    <a:lnTo>
                      <a:pt x="69104" y="10430"/>
                    </a:lnTo>
                    <a:lnTo>
                      <a:pt x="69040" y="11518"/>
                    </a:lnTo>
                    <a:lnTo>
                      <a:pt x="69104" y="12669"/>
                    </a:lnTo>
                    <a:lnTo>
                      <a:pt x="69231" y="13757"/>
                    </a:lnTo>
                    <a:lnTo>
                      <a:pt x="69487" y="14845"/>
                    </a:lnTo>
                    <a:lnTo>
                      <a:pt x="69871" y="15869"/>
                    </a:lnTo>
                    <a:lnTo>
                      <a:pt x="70383" y="16892"/>
                    </a:lnTo>
                    <a:lnTo>
                      <a:pt x="70959" y="17916"/>
                    </a:lnTo>
                    <a:lnTo>
                      <a:pt x="71599" y="18812"/>
                    </a:lnTo>
                    <a:lnTo>
                      <a:pt x="72431" y="19708"/>
                    </a:lnTo>
                    <a:lnTo>
                      <a:pt x="79917" y="27194"/>
                    </a:lnTo>
                    <a:lnTo>
                      <a:pt x="11581" y="27194"/>
                    </a:lnTo>
                    <a:lnTo>
                      <a:pt x="10366" y="27258"/>
                    </a:lnTo>
                    <a:lnTo>
                      <a:pt x="9278" y="27450"/>
                    </a:lnTo>
                    <a:lnTo>
                      <a:pt x="8126" y="27706"/>
                    </a:lnTo>
                    <a:lnTo>
                      <a:pt x="7102" y="28090"/>
                    </a:lnTo>
                    <a:lnTo>
                      <a:pt x="6079" y="28602"/>
                    </a:lnTo>
                    <a:lnTo>
                      <a:pt x="5119" y="29178"/>
                    </a:lnTo>
                    <a:lnTo>
                      <a:pt x="4223" y="29817"/>
                    </a:lnTo>
                    <a:lnTo>
                      <a:pt x="3391" y="30585"/>
                    </a:lnTo>
                    <a:lnTo>
                      <a:pt x="2687" y="31417"/>
                    </a:lnTo>
                    <a:lnTo>
                      <a:pt x="1984" y="32313"/>
                    </a:lnTo>
                    <a:lnTo>
                      <a:pt x="1408" y="33273"/>
                    </a:lnTo>
                    <a:lnTo>
                      <a:pt x="960" y="34232"/>
                    </a:lnTo>
                    <a:lnTo>
                      <a:pt x="576" y="35320"/>
                    </a:lnTo>
                    <a:lnTo>
                      <a:pt x="256" y="36408"/>
                    </a:lnTo>
                    <a:lnTo>
                      <a:pt x="64" y="37560"/>
                    </a:lnTo>
                    <a:lnTo>
                      <a:pt x="0" y="38775"/>
                    </a:lnTo>
                    <a:lnTo>
                      <a:pt x="64" y="39927"/>
                    </a:lnTo>
                    <a:lnTo>
                      <a:pt x="256" y="41079"/>
                    </a:lnTo>
                    <a:lnTo>
                      <a:pt x="576" y="42166"/>
                    </a:lnTo>
                    <a:lnTo>
                      <a:pt x="960" y="43254"/>
                    </a:lnTo>
                    <a:lnTo>
                      <a:pt x="1408" y="44278"/>
                    </a:lnTo>
                    <a:lnTo>
                      <a:pt x="1984" y="45238"/>
                    </a:lnTo>
                    <a:lnTo>
                      <a:pt x="2687" y="46070"/>
                    </a:lnTo>
                    <a:lnTo>
                      <a:pt x="3391" y="46901"/>
                    </a:lnTo>
                    <a:lnTo>
                      <a:pt x="4223" y="47669"/>
                    </a:lnTo>
                    <a:lnTo>
                      <a:pt x="5119" y="48309"/>
                    </a:lnTo>
                    <a:lnTo>
                      <a:pt x="6079" y="48885"/>
                    </a:lnTo>
                    <a:lnTo>
                      <a:pt x="7102" y="49397"/>
                    </a:lnTo>
                    <a:lnTo>
                      <a:pt x="8126" y="49781"/>
                    </a:lnTo>
                    <a:lnTo>
                      <a:pt x="9278" y="50101"/>
                    </a:lnTo>
                    <a:lnTo>
                      <a:pt x="10366" y="50229"/>
                    </a:lnTo>
                    <a:lnTo>
                      <a:pt x="11581" y="50293"/>
                    </a:lnTo>
                    <a:lnTo>
                      <a:pt x="79917" y="50293"/>
                    </a:lnTo>
                    <a:lnTo>
                      <a:pt x="72431" y="57779"/>
                    </a:lnTo>
                    <a:lnTo>
                      <a:pt x="71599" y="58675"/>
                    </a:lnTo>
                    <a:lnTo>
                      <a:pt x="70959" y="59634"/>
                    </a:lnTo>
                    <a:lnTo>
                      <a:pt x="70383" y="60594"/>
                    </a:lnTo>
                    <a:lnTo>
                      <a:pt x="69871" y="61618"/>
                    </a:lnTo>
                    <a:lnTo>
                      <a:pt x="69487" y="62706"/>
                    </a:lnTo>
                    <a:lnTo>
                      <a:pt x="69231" y="63793"/>
                    </a:lnTo>
                    <a:lnTo>
                      <a:pt x="69104" y="64881"/>
                    </a:lnTo>
                    <a:lnTo>
                      <a:pt x="69040" y="65969"/>
                    </a:lnTo>
                    <a:lnTo>
                      <a:pt x="69104" y="67057"/>
                    </a:lnTo>
                    <a:lnTo>
                      <a:pt x="69231" y="68208"/>
                    </a:lnTo>
                    <a:lnTo>
                      <a:pt x="69487" y="69232"/>
                    </a:lnTo>
                    <a:lnTo>
                      <a:pt x="69871" y="70320"/>
                    </a:lnTo>
                    <a:lnTo>
                      <a:pt x="70383" y="71343"/>
                    </a:lnTo>
                    <a:lnTo>
                      <a:pt x="70959" y="72303"/>
                    </a:lnTo>
                    <a:lnTo>
                      <a:pt x="71599" y="73263"/>
                    </a:lnTo>
                    <a:lnTo>
                      <a:pt x="72431" y="74159"/>
                    </a:lnTo>
                    <a:lnTo>
                      <a:pt x="73327" y="74927"/>
                    </a:lnTo>
                    <a:lnTo>
                      <a:pt x="74222" y="75630"/>
                    </a:lnTo>
                    <a:lnTo>
                      <a:pt x="75246" y="76206"/>
                    </a:lnTo>
                    <a:lnTo>
                      <a:pt x="76270" y="76654"/>
                    </a:lnTo>
                    <a:lnTo>
                      <a:pt x="77294" y="77038"/>
                    </a:lnTo>
                    <a:lnTo>
                      <a:pt x="78381" y="77294"/>
                    </a:lnTo>
                    <a:lnTo>
                      <a:pt x="79469" y="77486"/>
                    </a:lnTo>
                    <a:lnTo>
                      <a:pt x="80557" y="77550"/>
                    </a:lnTo>
                    <a:lnTo>
                      <a:pt x="81709" y="77486"/>
                    </a:lnTo>
                    <a:lnTo>
                      <a:pt x="82796" y="77294"/>
                    </a:lnTo>
                    <a:lnTo>
                      <a:pt x="83884" y="77038"/>
                    </a:lnTo>
                    <a:lnTo>
                      <a:pt x="84908" y="76654"/>
                    </a:lnTo>
                    <a:lnTo>
                      <a:pt x="85931" y="76206"/>
                    </a:lnTo>
                    <a:lnTo>
                      <a:pt x="86955" y="75630"/>
                    </a:lnTo>
                    <a:lnTo>
                      <a:pt x="87851" y="74927"/>
                    </a:lnTo>
                    <a:lnTo>
                      <a:pt x="88747" y="74159"/>
                    </a:lnTo>
                    <a:lnTo>
                      <a:pt x="115940" y="46901"/>
                    </a:lnTo>
                    <a:lnTo>
                      <a:pt x="116772" y="46070"/>
                    </a:lnTo>
                    <a:lnTo>
                      <a:pt x="117476" y="45110"/>
                    </a:lnTo>
                    <a:lnTo>
                      <a:pt x="118052" y="44150"/>
                    </a:lnTo>
                    <a:lnTo>
                      <a:pt x="118500" y="43126"/>
                    </a:lnTo>
                    <a:lnTo>
                      <a:pt x="118884" y="42038"/>
                    </a:lnTo>
                    <a:lnTo>
                      <a:pt x="119140" y="40951"/>
                    </a:lnTo>
                    <a:lnTo>
                      <a:pt x="119332" y="39863"/>
                    </a:lnTo>
                    <a:lnTo>
                      <a:pt x="119332" y="38775"/>
                    </a:lnTo>
                    <a:lnTo>
                      <a:pt x="119332" y="37624"/>
                    </a:lnTo>
                    <a:lnTo>
                      <a:pt x="119140" y="36536"/>
                    </a:lnTo>
                    <a:lnTo>
                      <a:pt x="118884" y="35448"/>
                    </a:lnTo>
                    <a:lnTo>
                      <a:pt x="118500" y="34424"/>
                    </a:lnTo>
                    <a:lnTo>
                      <a:pt x="118052" y="33401"/>
                    </a:lnTo>
                    <a:lnTo>
                      <a:pt x="117476" y="32377"/>
                    </a:lnTo>
                    <a:lnTo>
                      <a:pt x="116772" y="31481"/>
                    </a:lnTo>
                    <a:lnTo>
                      <a:pt x="115940" y="30585"/>
                    </a:lnTo>
                    <a:lnTo>
                      <a:pt x="88747" y="3392"/>
                    </a:lnTo>
                    <a:lnTo>
                      <a:pt x="87851" y="2560"/>
                    </a:lnTo>
                    <a:lnTo>
                      <a:pt x="86955" y="1920"/>
                    </a:lnTo>
                    <a:lnTo>
                      <a:pt x="85931" y="1280"/>
                    </a:lnTo>
                    <a:lnTo>
                      <a:pt x="84908" y="832"/>
                    </a:lnTo>
                    <a:lnTo>
                      <a:pt x="83884" y="448"/>
                    </a:lnTo>
                    <a:lnTo>
                      <a:pt x="82796" y="192"/>
                    </a:lnTo>
                    <a:lnTo>
                      <a:pt x="81709" y="64"/>
                    </a:lnTo>
                    <a:lnTo>
                      <a:pt x="80557" y="1"/>
                    </a:lnTo>
                    <a:close/>
                  </a:path>
                </a:pathLst>
              </a:custGeom>
              <a:solidFill>
                <a:srgbClr val="1967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</p:grpSp>
        <p:grpSp>
          <p:nvGrpSpPr>
            <p:cNvPr id="20" name="Google Shape;794;p9">
              <a:extLst>
                <a:ext uri="{FF2B5EF4-FFF2-40B4-BE49-F238E27FC236}">
                  <a16:creationId xmlns:a16="http://schemas.microsoft.com/office/drawing/2014/main" id="{13E45812-263A-5A7B-A57F-8BAAEEB9029B}"/>
                </a:ext>
              </a:extLst>
            </p:cNvPr>
            <p:cNvGrpSpPr/>
            <p:nvPr/>
          </p:nvGrpSpPr>
          <p:grpSpPr>
            <a:xfrm>
              <a:off x="3327134" y="3777982"/>
              <a:ext cx="328479" cy="328007"/>
              <a:chOff x="3304380" y="368906"/>
              <a:chExt cx="823669" cy="822484"/>
            </a:xfrm>
          </p:grpSpPr>
          <p:sp>
            <p:nvSpPr>
              <p:cNvPr id="97" name="Google Shape;795;p9">
                <a:extLst>
                  <a:ext uri="{FF2B5EF4-FFF2-40B4-BE49-F238E27FC236}">
                    <a16:creationId xmlns:a16="http://schemas.microsoft.com/office/drawing/2014/main" id="{397B621F-B0C0-266A-79B2-A66FEE18B143}"/>
                  </a:ext>
                </a:extLst>
              </p:cNvPr>
              <p:cNvSpPr/>
              <p:nvPr/>
            </p:nvSpPr>
            <p:spPr>
              <a:xfrm>
                <a:off x="3304380" y="368906"/>
                <a:ext cx="823669" cy="822484"/>
              </a:xfrm>
              <a:custGeom>
                <a:avLst/>
                <a:gdLst/>
                <a:ahLst/>
                <a:cxnLst/>
                <a:rect l="l" t="t" r="r" b="b"/>
                <a:pathLst>
                  <a:path w="209852" h="209550" extrusionOk="0">
                    <a:moveTo>
                      <a:pt x="104926" y="0"/>
                    </a:moveTo>
                    <a:lnTo>
                      <a:pt x="103641" y="76"/>
                    </a:lnTo>
                    <a:lnTo>
                      <a:pt x="102356" y="378"/>
                    </a:lnTo>
                    <a:lnTo>
                      <a:pt x="101751" y="529"/>
                    </a:lnTo>
                    <a:lnTo>
                      <a:pt x="101146" y="756"/>
                    </a:lnTo>
                    <a:lnTo>
                      <a:pt x="100541" y="1058"/>
                    </a:lnTo>
                    <a:lnTo>
                      <a:pt x="100012" y="1361"/>
                    </a:lnTo>
                    <a:lnTo>
                      <a:pt x="99483" y="1739"/>
                    </a:lnTo>
                    <a:lnTo>
                      <a:pt x="98954" y="2192"/>
                    </a:lnTo>
                    <a:lnTo>
                      <a:pt x="98425" y="2646"/>
                    </a:lnTo>
                    <a:lnTo>
                      <a:pt x="97971" y="3175"/>
                    </a:lnTo>
                    <a:lnTo>
                      <a:pt x="97518" y="3704"/>
                    </a:lnTo>
                    <a:lnTo>
                      <a:pt x="97140" y="4309"/>
                    </a:lnTo>
                    <a:lnTo>
                      <a:pt x="96762" y="4914"/>
                    </a:lnTo>
                    <a:lnTo>
                      <a:pt x="96459" y="5594"/>
                    </a:lnTo>
                    <a:lnTo>
                      <a:pt x="73025" y="60401"/>
                    </a:lnTo>
                    <a:lnTo>
                      <a:pt x="72496" y="61459"/>
                    </a:lnTo>
                    <a:lnTo>
                      <a:pt x="71740" y="62442"/>
                    </a:lnTo>
                    <a:lnTo>
                      <a:pt x="70984" y="63349"/>
                    </a:lnTo>
                    <a:lnTo>
                      <a:pt x="70077" y="64105"/>
                    </a:lnTo>
                    <a:lnTo>
                      <a:pt x="69094" y="64785"/>
                    </a:lnTo>
                    <a:lnTo>
                      <a:pt x="67960" y="65314"/>
                    </a:lnTo>
                    <a:lnTo>
                      <a:pt x="66826" y="65692"/>
                    </a:lnTo>
                    <a:lnTo>
                      <a:pt x="65617" y="65919"/>
                    </a:lnTo>
                    <a:lnTo>
                      <a:pt x="8164" y="72571"/>
                    </a:lnTo>
                    <a:lnTo>
                      <a:pt x="7484" y="72723"/>
                    </a:lnTo>
                    <a:lnTo>
                      <a:pt x="6804" y="72874"/>
                    </a:lnTo>
                    <a:lnTo>
                      <a:pt x="6123" y="73025"/>
                    </a:lnTo>
                    <a:lnTo>
                      <a:pt x="5518" y="73327"/>
                    </a:lnTo>
                    <a:lnTo>
                      <a:pt x="4914" y="73554"/>
                    </a:lnTo>
                    <a:lnTo>
                      <a:pt x="4309" y="73932"/>
                    </a:lnTo>
                    <a:lnTo>
                      <a:pt x="3780" y="74310"/>
                    </a:lnTo>
                    <a:lnTo>
                      <a:pt x="3251" y="74688"/>
                    </a:lnTo>
                    <a:lnTo>
                      <a:pt x="2343" y="75595"/>
                    </a:lnTo>
                    <a:lnTo>
                      <a:pt x="1587" y="76578"/>
                    </a:lnTo>
                    <a:lnTo>
                      <a:pt x="983" y="77636"/>
                    </a:lnTo>
                    <a:lnTo>
                      <a:pt x="529" y="78770"/>
                    </a:lnTo>
                    <a:lnTo>
                      <a:pt x="151" y="79980"/>
                    </a:lnTo>
                    <a:lnTo>
                      <a:pt x="0" y="81265"/>
                    </a:lnTo>
                    <a:lnTo>
                      <a:pt x="76" y="82474"/>
                    </a:lnTo>
                    <a:lnTo>
                      <a:pt x="227" y="83760"/>
                    </a:lnTo>
                    <a:lnTo>
                      <a:pt x="378" y="84364"/>
                    </a:lnTo>
                    <a:lnTo>
                      <a:pt x="605" y="84969"/>
                    </a:lnTo>
                    <a:lnTo>
                      <a:pt x="832" y="85574"/>
                    </a:lnTo>
                    <a:lnTo>
                      <a:pt x="1134" y="86179"/>
                    </a:lnTo>
                    <a:lnTo>
                      <a:pt x="1512" y="86783"/>
                    </a:lnTo>
                    <a:lnTo>
                      <a:pt x="1890" y="87313"/>
                    </a:lnTo>
                    <a:lnTo>
                      <a:pt x="2343" y="87842"/>
                    </a:lnTo>
                    <a:lnTo>
                      <a:pt x="2873" y="88371"/>
                    </a:lnTo>
                    <a:lnTo>
                      <a:pt x="46264" y="130024"/>
                    </a:lnTo>
                    <a:lnTo>
                      <a:pt x="47096" y="130931"/>
                    </a:lnTo>
                    <a:lnTo>
                      <a:pt x="47701" y="131838"/>
                    </a:lnTo>
                    <a:lnTo>
                      <a:pt x="48305" y="132821"/>
                    </a:lnTo>
                    <a:lnTo>
                      <a:pt x="48683" y="133879"/>
                    </a:lnTo>
                    <a:lnTo>
                      <a:pt x="48986" y="135013"/>
                    </a:lnTo>
                    <a:lnTo>
                      <a:pt x="49061" y="136147"/>
                    </a:lnTo>
                    <a:lnTo>
                      <a:pt x="49061" y="137281"/>
                    </a:lnTo>
                    <a:lnTo>
                      <a:pt x="48910" y="138415"/>
                    </a:lnTo>
                    <a:lnTo>
                      <a:pt x="37117" y="198513"/>
                    </a:lnTo>
                    <a:lnTo>
                      <a:pt x="37042" y="199269"/>
                    </a:lnTo>
                    <a:lnTo>
                      <a:pt x="36966" y="200025"/>
                    </a:lnTo>
                    <a:lnTo>
                      <a:pt x="36966" y="200705"/>
                    </a:lnTo>
                    <a:lnTo>
                      <a:pt x="37042" y="201386"/>
                    </a:lnTo>
                    <a:lnTo>
                      <a:pt x="37117" y="202066"/>
                    </a:lnTo>
                    <a:lnTo>
                      <a:pt x="37268" y="202671"/>
                    </a:lnTo>
                    <a:lnTo>
                      <a:pt x="37420" y="203351"/>
                    </a:lnTo>
                    <a:lnTo>
                      <a:pt x="37646" y="203956"/>
                    </a:lnTo>
                    <a:lnTo>
                      <a:pt x="37949" y="204485"/>
                    </a:lnTo>
                    <a:lnTo>
                      <a:pt x="38251" y="205090"/>
                    </a:lnTo>
                    <a:lnTo>
                      <a:pt x="39007" y="206148"/>
                    </a:lnTo>
                    <a:lnTo>
                      <a:pt x="39914" y="207055"/>
                    </a:lnTo>
                    <a:lnTo>
                      <a:pt x="40897" y="207887"/>
                    </a:lnTo>
                    <a:lnTo>
                      <a:pt x="41955" y="208492"/>
                    </a:lnTo>
                    <a:lnTo>
                      <a:pt x="43165" y="209021"/>
                    </a:lnTo>
                    <a:lnTo>
                      <a:pt x="44374" y="209323"/>
                    </a:lnTo>
                    <a:lnTo>
                      <a:pt x="44979" y="209474"/>
                    </a:lnTo>
                    <a:lnTo>
                      <a:pt x="45659" y="209550"/>
                    </a:lnTo>
                    <a:lnTo>
                      <a:pt x="46340" y="209550"/>
                    </a:lnTo>
                    <a:lnTo>
                      <a:pt x="46945" y="209474"/>
                    </a:lnTo>
                    <a:lnTo>
                      <a:pt x="47625" y="209399"/>
                    </a:lnTo>
                    <a:lnTo>
                      <a:pt x="48305" y="209323"/>
                    </a:lnTo>
                    <a:lnTo>
                      <a:pt x="48986" y="209096"/>
                    </a:lnTo>
                    <a:lnTo>
                      <a:pt x="49590" y="208870"/>
                    </a:lnTo>
                    <a:lnTo>
                      <a:pt x="50271" y="208567"/>
                    </a:lnTo>
                    <a:lnTo>
                      <a:pt x="50876" y="208189"/>
                    </a:lnTo>
                    <a:lnTo>
                      <a:pt x="100164" y="178556"/>
                    </a:lnTo>
                    <a:lnTo>
                      <a:pt x="101297" y="177951"/>
                    </a:lnTo>
                    <a:lnTo>
                      <a:pt x="102507" y="177573"/>
                    </a:lnTo>
                    <a:lnTo>
                      <a:pt x="103716" y="177271"/>
                    </a:lnTo>
                    <a:lnTo>
                      <a:pt x="104926" y="177195"/>
                    </a:lnTo>
                    <a:lnTo>
                      <a:pt x="106136" y="177271"/>
                    </a:lnTo>
                    <a:lnTo>
                      <a:pt x="107345" y="177573"/>
                    </a:lnTo>
                    <a:lnTo>
                      <a:pt x="108555" y="177951"/>
                    </a:lnTo>
                    <a:lnTo>
                      <a:pt x="109688" y="178556"/>
                    </a:lnTo>
                    <a:lnTo>
                      <a:pt x="158977" y="208189"/>
                    </a:lnTo>
                    <a:lnTo>
                      <a:pt x="159581" y="208567"/>
                    </a:lnTo>
                    <a:lnTo>
                      <a:pt x="160262" y="208870"/>
                    </a:lnTo>
                    <a:lnTo>
                      <a:pt x="160866" y="209096"/>
                    </a:lnTo>
                    <a:lnTo>
                      <a:pt x="161547" y="209323"/>
                    </a:lnTo>
                    <a:lnTo>
                      <a:pt x="162227" y="209399"/>
                    </a:lnTo>
                    <a:lnTo>
                      <a:pt x="162907" y="209474"/>
                    </a:lnTo>
                    <a:lnTo>
                      <a:pt x="163512" y="209550"/>
                    </a:lnTo>
                    <a:lnTo>
                      <a:pt x="164193" y="209550"/>
                    </a:lnTo>
                    <a:lnTo>
                      <a:pt x="164873" y="209474"/>
                    </a:lnTo>
                    <a:lnTo>
                      <a:pt x="165478" y="209323"/>
                    </a:lnTo>
                    <a:lnTo>
                      <a:pt x="166687" y="209021"/>
                    </a:lnTo>
                    <a:lnTo>
                      <a:pt x="167897" y="208492"/>
                    </a:lnTo>
                    <a:lnTo>
                      <a:pt x="168955" y="207887"/>
                    </a:lnTo>
                    <a:lnTo>
                      <a:pt x="169938" y="207055"/>
                    </a:lnTo>
                    <a:lnTo>
                      <a:pt x="170845" y="206148"/>
                    </a:lnTo>
                    <a:lnTo>
                      <a:pt x="171601" y="205090"/>
                    </a:lnTo>
                    <a:lnTo>
                      <a:pt x="171903" y="204485"/>
                    </a:lnTo>
                    <a:lnTo>
                      <a:pt x="172206" y="203956"/>
                    </a:lnTo>
                    <a:lnTo>
                      <a:pt x="172432" y="203351"/>
                    </a:lnTo>
                    <a:lnTo>
                      <a:pt x="172584" y="202671"/>
                    </a:lnTo>
                    <a:lnTo>
                      <a:pt x="172735" y="202066"/>
                    </a:lnTo>
                    <a:lnTo>
                      <a:pt x="172810" y="201386"/>
                    </a:lnTo>
                    <a:lnTo>
                      <a:pt x="172886" y="200705"/>
                    </a:lnTo>
                    <a:lnTo>
                      <a:pt x="172886" y="200025"/>
                    </a:lnTo>
                    <a:lnTo>
                      <a:pt x="172810" y="199269"/>
                    </a:lnTo>
                    <a:lnTo>
                      <a:pt x="172735" y="198513"/>
                    </a:lnTo>
                    <a:lnTo>
                      <a:pt x="160942" y="138415"/>
                    </a:lnTo>
                    <a:lnTo>
                      <a:pt x="160791" y="137281"/>
                    </a:lnTo>
                    <a:lnTo>
                      <a:pt x="160791" y="136147"/>
                    </a:lnTo>
                    <a:lnTo>
                      <a:pt x="160866" y="135013"/>
                    </a:lnTo>
                    <a:lnTo>
                      <a:pt x="161169" y="133879"/>
                    </a:lnTo>
                    <a:lnTo>
                      <a:pt x="161547" y="132821"/>
                    </a:lnTo>
                    <a:lnTo>
                      <a:pt x="162151" y="131838"/>
                    </a:lnTo>
                    <a:lnTo>
                      <a:pt x="162756" y="130931"/>
                    </a:lnTo>
                    <a:lnTo>
                      <a:pt x="163588" y="130024"/>
                    </a:lnTo>
                    <a:lnTo>
                      <a:pt x="206979" y="88371"/>
                    </a:lnTo>
                    <a:lnTo>
                      <a:pt x="207509" y="87842"/>
                    </a:lnTo>
                    <a:lnTo>
                      <a:pt x="207962" y="87313"/>
                    </a:lnTo>
                    <a:lnTo>
                      <a:pt x="208340" y="86783"/>
                    </a:lnTo>
                    <a:lnTo>
                      <a:pt x="208718" y="86179"/>
                    </a:lnTo>
                    <a:lnTo>
                      <a:pt x="209020" y="85574"/>
                    </a:lnTo>
                    <a:lnTo>
                      <a:pt x="209247" y="84969"/>
                    </a:lnTo>
                    <a:lnTo>
                      <a:pt x="209474" y="84364"/>
                    </a:lnTo>
                    <a:lnTo>
                      <a:pt x="209625" y="83760"/>
                    </a:lnTo>
                    <a:lnTo>
                      <a:pt x="209776" y="82474"/>
                    </a:lnTo>
                    <a:lnTo>
                      <a:pt x="209852" y="81265"/>
                    </a:lnTo>
                    <a:lnTo>
                      <a:pt x="209701" y="79980"/>
                    </a:lnTo>
                    <a:lnTo>
                      <a:pt x="209323" y="78770"/>
                    </a:lnTo>
                    <a:lnTo>
                      <a:pt x="208869" y="77636"/>
                    </a:lnTo>
                    <a:lnTo>
                      <a:pt x="208265" y="76578"/>
                    </a:lnTo>
                    <a:lnTo>
                      <a:pt x="207509" y="75595"/>
                    </a:lnTo>
                    <a:lnTo>
                      <a:pt x="206601" y="74688"/>
                    </a:lnTo>
                    <a:lnTo>
                      <a:pt x="206072" y="74310"/>
                    </a:lnTo>
                    <a:lnTo>
                      <a:pt x="205543" y="73932"/>
                    </a:lnTo>
                    <a:lnTo>
                      <a:pt x="204938" y="73554"/>
                    </a:lnTo>
                    <a:lnTo>
                      <a:pt x="204334" y="73327"/>
                    </a:lnTo>
                    <a:lnTo>
                      <a:pt x="203729" y="73025"/>
                    </a:lnTo>
                    <a:lnTo>
                      <a:pt x="203048" y="72874"/>
                    </a:lnTo>
                    <a:lnTo>
                      <a:pt x="202368" y="72723"/>
                    </a:lnTo>
                    <a:lnTo>
                      <a:pt x="201688" y="72571"/>
                    </a:lnTo>
                    <a:lnTo>
                      <a:pt x="144235" y="65919"/>
                    </a:lnTo>
                    <a:lnTo>
                      <a:pt x="143026" y="65692"/>
                    </a:lnTo>
                    <a:lnTo>
                      <a:pt x="141892" y="65314"/>
                    </a:lnTo>
                    <a:lnTo>
                      <a:pt x="140758" y="64785"/>
                    </a:lnTo>
                    <a:lnTo>
                      <a:pt x="139775" y="64105"/>
                    </a:lnTo>
                    <a:lnTo>
                      <a:pt x="138868" y="63349"/>
                    </a:lnTo>
                    <a:lnTo>
                      <a:pt x="138112" y="62442"/>
                    </a:lnTo>
                    <a:lnTo>
                      <a:pt x="137356" y="61459"/>
                    </a:lnTo>
                    <a:lnTo>
                      <a:pt x="136827" y="60401"/>
                    </a:lnTo>
                    <a:lnTo>
                      <a:pt x="113393" y="5594"/>
                    </a:lnTo>
                    <a:lnTo>
                      <a:pt x="113090" y="4914"/>
                    </a:lnTo>
                    <a:lnTo>
                      <a:pt x="112712" y="4309"/>
                    </a:lnTo>
                    <a:lnTo>
                      <a:pt x="112334" y="3704"/>
                    </a:lnTo>
                    <a:lnTo>
                      <a:pt x="111881" y="3175"/>
                    </a:lnTo>
                    <a:lnTo>
                      <a:pt x="111427" y="2646"/>
                    </a:lnTo>
                    <a:lnTo>
                      <a:pt x="110898" y="2192"/>
                    </a:lnTo>
                    <a:lnTo>
                      <a:pt x="110369" y="1739"/>
                    </a:lnTo>
                    <a:lnTo>
                      <a:pt x="109840" y="1361"/>
                    </a:lnTo>
                    <a:lnTo>
                      <a:pt x="109311" y="1058"/>
                    </a:lnTo>
                    <a:lnTo>
                      <a:pt x="108706" y="756"/>
                    </a:lnTo>
                    <a:lnTo>
                      <a:pt x="108101" y="529"/>
                    </a:lnTo>
                    <a:lnTo>
                      <a:pt x="107496" y="378"/>
                    </a:lnTo>
                    <a:lnTo>
                      <a:pt x="106211" y="76"/>
                    </a:lnTo>
                    <a:lnTo>
                      <a:pt x="104926" y="0"/>
                    </a:lnTo>
                    <a:close/>
                  </a:path>
                </a:pathLst>
              </a:custGeom>
              <a:solidFill>
                <a:srgbClr val="F9AB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98" name="Google Shape;796;p9">
                <a:extLst>
                  <a:ext uri="{FF2B5EF4-FFF2-40B4-BE49-F238E27FC236}">
                    <a16:creationId xmlns:a16="http://schemas.microsoft.com/office/drawing/2014/main" id="{19BEB7B3-0E77-F3EB-DF0C-0DEBC279B4E0}"/>
                  </a:ext>
                </a:extLst>
              </p:cNvPr>
              <p:cNvSpPr/>
              <p:nvPr/>
            </p:nvSpPr>
            <p:spPr>
              <a:xfrm>
                <a:off x="3304380" y="368906"/>
                <a:ext cx="823669" cy="822484"/>
              </a:xfrm>
              <a:custGeom>
                <a:avLst/>
                <a:gdLst/>
                <a:ahLst/>
                <a:cxnLst/>
                <a:rect l="l" t="t" r="r" b="b"/>
                <a:pathLst>
                  <a:path w="209852" h="209550" fill="none" extrusionOk="0">
                    <a:moveTo>
                      <a:pt x="100164" y="178556"/>
                    </a:moveTo>
                    <a:lnTo>
                      <a:pt x="50876" y="208189"/>
                    </a:lnTo>
                    <a:lnTo>
                      <a:pt x="50876" y="208189"/>
                    </a:lnTo>
                    <a:lnTo>
                      <a:pt x="50271" y="208567"/>
                    </a:lnTo>
                    <a:lnTo>
                      <a:pt x="49590" y="208870"/>
                    </a:lnTo>
                    <a:lnTo>
                      <a:pt x="48986" y="209096"/>
                    </a:lnTo>
                    <a:lnTo>
                      <a:pt x="48305" y="209323"/>
                    </a:lnTo>
                    <a:lnTo>
                      <a:pt x="47625" y="209399"/>
                    </a:lnTo>
                    <a:lnTo>
                      <a:pt x="46945" y="209474"/>
                    </a:lnTo>
                    <a:lnTo>
                      <a:pt x="46340" y="209550"/>
                    </a:lnTo>
                    <a:lnTo>
                      <a:pt x="45659" y="209550"/>
                    </a:lnTo>
                    <a:lnTo>
                      <a:pt x="44979" y="209474"/>
                    </a:lnTo>
                    <a:lnTo>
                      <a:pt x="44374" y="209323"/>
                    </a:lnTo>
                    <a:lnTo>
                      <a:pt x="43165" y="209021"/>
                    </a:lnTo>
                    <a:lnTo>
                      <a:pt x="41955" y="208492"/>
                    </a:lnTo>
                    <a:lnTo>
                      <a:pt x="40897" y="207887"/>
                    </a:lnTo>
                    <a:lnTo>
                      <a:pt x="39914" y="207055"/>
                    </a:lnTo>
                    <a:lnTo>
                      <a:pt x="39007" y="206148"/>
                    </a:lnTo>
                    <a:lnTo>
                      <a:pt x="38251" y="205090"/>
                    </a:lnTo>
                    <a:lnTo>
                      <a:pt x="37949" y="204485"/>
                    </a:lnTo>
                    <a:lnTo>
                      <a:pt x="37646" y="203956"/>
                    </a:lnTo>
                    <a:lnTo>
                      <a:pt x="37420" y="203351"/>
                    </a:lnTo>
                    <a:lnTo>
                      <a:pt x="37268" y="202671"/>
                    </a:lnTo>
                    <a:lnTo>
                      <a:pt x="37117" y="202066"/>
                    </a:lnTo>
                    <a:lnTo>
                      <a:pt x="37042" y="201386"/>
                    </a:lnTo>
                    <a:lnTo>
                      <a:pt x="36966" y="200705"/>
                    </a:lnTo>
                    <a:lnTo>
                      <a:pt x="36966" y="200025"/>
                    </a:lnTo>
                    <a:lnTo>
                      <a:pt x="37042" y="199269"/>
                    </a:lnTo>
                    <a:lnTo>
                      <a:pt x="37117" y="198513"/>
                    </a:lnTo>
                    <a:lnTo>
                      <a:pt x="48910" y="138415"/>
                    </a:lnTo>
                    <a:lnTo>
                      <a:pt x="48910" y="138415"/>
                    </a:lnTo>
                    <a:lnTo>
                      <a:pt x="49061" y="137281"/>
                    </a:lnTo>
                    <a:lnTo>
                      <a:pt x="49061" y="136147"/>
                    </a:lnTo>
                    <a:lnTo>
                      <a:pt x="48986" y="135013"/>
                    </a:lnTo>
                    <a:lnTo>
                      <a:pt x="48683" y="133879"/>
                    </a:lnTo>
                    <a:lnTo>
                      <a:pt x="48305" y="132821"/>
                    </a:lnTo>
                    <a:lnTo>
                      <a:pt x="47701" y="131838"/>
                    </a:lnTo>
                    <a:lnTo>
                      <a:pt x="47096" y="130931"/>
                    </a:lnTo>
                    <a:lnTo>
                      <a:pt x="46264" y="130024"/>
                    </a:lnTo>
                    <a:lnTo>
                      <a:pt x="2873" y="88371"/>
                    </a:lnTo>
                    <a:lnTo>
                      <a:pt x="2873" y="88371"/>
                    </a:lnTo>
                    <a:lnTo>
                      <a:pt x="2343" y="87842"/>
                    </a:lnTo>
                    <a:lnTo>
                      <a:pt x="1890" y="87313"/>
                    </a:lnTo>
                    <a:lnTo>
                      <a:pt x="1512" y="86783"/>
                    </a:lnTo>
                    <a:lnTo>
                      <a:pt x="1134" y="86179"/>
                    </a:lnTo>
                    <a:lnTo>
                      <a:pt x="832" y="85574"/>
                    </a:lnTo>
                    <a:lnTo>
                      <a:pt x="605" y="84969"/>
                    </a:lnTo>
                    <a:lnTo>
                      <a:pt x="378" y="84364"/>
                    </a:lnTo>
                    <a:lnTo>
                      <a:pt x="227" y="83760"/>
                    </a:lnTo>
                    <a:lnTo>
                      <a:pt x="76" y="82474"/>
                    </a:lnTo>
                    <a:lnTo>
                      <a:pt x="0" y="81265"/>
                    </a:lnTo>
                    <a:lnTo>
                      <a:pt x="151" y="79980"/>
                    </a:lnTo>
                    <a:lnTo>
                      <a:pt x="529" y="78770"/>
                    </a:lnTo>
                    <a:lnTo>
                      <a:pt x="983" y="77636"/>
                    </a:lnTo>
                    <a:lnTo>
                      <a:pt x="1587" y="76578"/>
                    </a:lnTo>
                    <a:lnTo>
                      <a:pt x="2343" y="75595"/>
                    </a:lnTo>
                    <a:lnTo>
                      <a:pt x="3251" y="74688"/>
                    </a:lnTo>
                    <a:lnTo>
                      <a:pt x="3780" y="74310"/>
                    </a:lnTo>
                    <a:lnTo>
                      <a:pt x="4309" y="73932"/>
                    </a:lnTo>
                    <a:lnTo>
                      <a:pt x="4914" y="73554"/>
                    </a:lnTo>
                    <a:lnTo>
                      <a:pt x="5518" y="73327"/>
                    </a:lnTo>
                    <a:lnTo>
                      <a:pt x="6123" y="73025"/>
                    </a:lnTo>
                    <a:lnTo>
                      <a:pt x="6804" y="72874"/>
                    </a:lnTo>
                    <a:lnTo>
                      <a:pt x="7484" y="72723"/>
                    </a:lnTo>
                    <a:lnTo>
                      <a:pt x="8164" y="72571"/>
                    </a:lnTo>
                    <a:lnTo>
                      <a:pt x="65617" y="65919"/>
                    </a:lnTo>
                    <a:lnTo>
                      <a:pt x="65617" y="65919"/>
                    </a:lnTo>
                    <a:lnTo>
                      <a:pt x="66826" y="65692"/>
                    </a:lnTo>
                    <a:lnTo>
                      <a:pt x="67960" y="65314"/>
                    </a:lnTo>
                    <a:lnTo>
                      <a:pt x="69094" y="64785"/>
                    </a:lnTo>
                    <a:lnTo>
                      <a:pt x="70077" y="64105"/>
                    </a:lnTo>
                    <a:lnTo>
                      <a:pt x="70984" y="63349"/>
                    </a:lnTo>
                    <a:lnTo>
                      <a:pt x="71740" y="62442"/>
                    </a:lnTo>
                    <a:lnTo>
                      <a:pt x="72496" y="61459"/>
                    </a:lnTo>
                    <a:lnTo>
                      <a:pt x="73025" y="60401"/>
                    </a:lnTo>
                    <a:lnTo>
                      <a:pt x="96459" y="5594"/>
                    </a:lnTo>
                    <a:lnTo>
                      <a:pt x="96459" y="5594"/>
                    </a:lnTo>
                    <a:lnTo>
                      <a:pt x="96762" y="4914"/>
                    </a:lnTo>
                    <a:lnTo>
                      <a:pt x="97140" y="4309"/>
                    </a:lnTo>
                    <a:lnTo>
                      <a:pt x="97518" y="3704"/>
                    </a:lnTo>
                    <a:lnTo>
                      <a:pt x="97971" y="3175"/>
                    </a:lnTo>
                    <a:lnTo>
                      <a:pt x="98425" y="2646"/>
                    </a:lnTo>
                    <a:lnTo>
                      <a:pt x="98954" y="2192"/>
                    </a:lnTo>
                    <a:lnTo>
                      <a:pt x="99483" y="1739"/>
                    </a:lnTo>
                    <a:lnTo>
                      <a:pt x="100012" y="1361"/>
                    </a:lnTo>
                    <a:lnTo>
                      <a:pt x="100541" y="1058"/>
                    </a:lnTo>
                    <a:lnTo>
                      <a:pt x="101146" y="756"/>
                    </a:lnTo>
                    <a:lnTo>
                      <a:pt x="101751" y="529"/>
                    </a:lnTo>
                    <a:lnTo>
                      <a:pt x="102356" y="378"/>
                    </a:lnTo>
                    <a:lnTo>
                      <a:pt x="103641" y="76"/>
                    </a:lnTo>
                    <a:lnTo>
                      <a:pt x="104926" y="0"/>
                    </a:lnTo>
                    <a:lnTo>
                      <a:pt x="106211" y="76"/>
                    </a:lnTo>
                    <a:lnTo>
                      <a:pt x="107496" y="378"/>
                    </a:lnTo>
                    <a:lnTo>
                      <a:pt x="108101" y="529"/>
                    </a:lnTo>
                    <a:lnTo>
                      <a:pt x="108706" y="756"/>
                    </a:lnTo>
                    <a:lnTo>
                      <a:pt x="109311" y="1058"/>
                    </a:lnTo>
                    <a:lnTo>
                      <a:pt x="109840" y="1361"/>
                    </a:lnTo>
                    <a:lnTo>
                      <a:pt x="110369" y="1739"/>
                    </a:lnTo>
                    <a:lnTo>
                      <a:pt x="110898" y="2192"/>
                    </a:lnTo>
                    <a:lnTo>
                      <a:pt x="111427" y="2646"/>
                    </a:lnTo>
                    <a:lnTo>
                      <a:pt x="111881" y="3175"/>
                    </a:lnTo>
                    <a:lnTo>
                      <a:pt x="112334" y="3704"/>
                    </a:lnTo>
                    <a:lnTo>
                      <a:pt x="112712" y="4309"/>
                    </a:lnTo>
                    <a:lnTo>
                      <a:pt x="113090" y="4914"/>
                    </a:lnTo>
                    <a:lnTo>
                      <a:pt x="113393" y="5594"/>
                    </a:lnTo>
                    <a:lnTo>
                      <a:pt x="136827" y="60401"/>
                    </a:lnTo>
                    <a:lnTo>
                      <a:pt x="136827" y="60401"/>
                    </a:lnTo>
                    <a:lnTo>
                      <a:pt x="137356" y="61459"/>
                    </a:lnTo>
                    <a:lnTo>
                      <a:pt x="138112" y="62442"/>
                    </a:lnTo>
                    <a:lnTo>
                      <a:pt x="138868" y="63349"/>
                    </a:lnTo>
                    <a:lnTo>
                      <a:pt x="139775" y="64105"/>
                    </a:lnTo>
                    <a:lnTo>
                      <a:pt x="140758" y="64785"/>
                    </a:lnTo>
                    <a:lnTo>
                      <a:pt x="141892" y="65314"/>
                    </a:lnTo>
                    <a:lnTo>
                      <a:pt x="143026" y="65692"/>
                    </a:lnTo>
                    <a:lnTo>
                      <a:pt x="144235" y="65919"/>
                    </a:lnTo>
                    <a:lnTo>
                      <a:pt x="201688" y="72571"/>
                    </a:lnTo>
                    <a:lnTo>
                      <a:pt x="201688" y="72571"/>
                    </a:lnTo>
                    <a:lnTo>
                      <a:pt x="202368" y="72723"/>
                    </a:lnTo>
                    <a:lnTo>
                      <a:pt x="203048" y="72874"/>
                    </a:lnTo>
                    <a:lnTo>
                      <a:pt x="203729" y="73025"/>
                    </a:lnTo>
                    <a:lnTo>
                      <a:pt x="204334" y="73327"/>
                    </a:lnTo>
                    <a:lnTo>
                      <a:pt x="204938" y="73554"/>
                    </a:lnTo>
                    <a:lnTo>
                      <a:pt x="205543" y="73932"/>
                    </a:lnTo>
                    <a:lnTo>
                      <a:pt x="206072" y="74310"/>
                    </a:lnTo>
                    <a:lnTo>
                      <a:pt x="206601" y="74688"/>
                    </a:lnTo>
                    <a:lnTo>
                      <a:pt x="207509" y="75595"/>
                    </a:lnTo>
                    <a:lnTo>
                      <a:pt x="208265" y="76578"/>
                    </a:lnTo>
                    <a:lnTo>
                      <a:pt x="208869" y="77636"/>
                    </a:lnTo>
                    <a:lnTo>
                      <a:pt x="209323" y="78770"/>
                    </a:lnTo>
                    <a:lnTo>
                      <a:pt x="209701" y="79980"/>
                    </a:lnTo>
                    <a:lnTo>
                      <a:pt x="209852" y="81265"/>
                    </a:lnTo>
                    <a:lnTo>
                      <a:pt x="209776" y="82474"/>
                    </a:lnTo>
                    <a:lnTo>
                      <a:pt x="209625" y="83760"/>
                    </a:lnTo>
                    <a:lnTo>
                      <a:pt x="209474" y="84364"/>
                    </a:lnTo>
                    <a:lnTo>
                      <a:pt x="209247" y="84969"/>
                    </a:lnTo>
                    <a:lnTo>
                      <a:pt x="209020" y="85574"/>
                    </a:lnTo>
                    <a:lnTo>
                      <a:pt x="208718" y="86179"/>
                    </a:lnTo>
                    <a:lnTo>
                      <a:pt x="208340" y="86783"/>
                    </a:lnTo>
                    <a:lnTo>
                      <a:pt x="207962" y="87313"/>
                    </a:lnTo>
                    <a:lnTo>
                      <a:pt x="207509" y="87842"/>
                    </a:lnTo>
                    <a:lnTo>
                      <a:pt x="206979" y="88371"/>
                    </a:lnTo>
                    <a:lnTo>
                      <a:pt x="163588" y="130024"/>
                    </a:lnTo>
                    <a:lnTo>
                      <a:pt x="163588" y="130024"/>
                    </a:lnTo>
                    <a:lnTo>
                      <a:pt x="162756" y="130931"/>
                    </a:lnTo>
                    <a:lnTo>
                      <a:pt x="162151" y="131838"/>
                    </a:lnTo>
                    <a:lnTo>
                      <a:pt x="161547" y="132821"/>
                    </a:lnTo>
                    <a:lnTo>
                      <a:pt x="161169" y="133879"/>
                    </a:lnTo>
                    <a:lnTo>
                      <a:pt x="160866" y="135013"/>
                    </a:lnTo>
                    <a:lnTo>
                      <a:pt x="160791" y="136147"/>
                    </a:lnTo>
                    <a:lnTo>
                      <a:pt x="160791" y="137281"/>
                    </a:lnTo>
                    <a:lnTo>
                      <a:pt x="160942" y="138415"/>
                    </a:lnTo>
                    <a:lnTo>
                      <a:pt x="172735" y="198513"/>
                    </a:lnTo>
                    <a:lnTo>
                      <a:pt x="172735" y="198513"/>
                    </a:lnTo>
                    <a:lnTo>
                      <a:pt x="172810" y="199269"/>
                    </a:lnTo>
                    <a:lnTo>
                      <a:pt x="172886" y="200025"/>
                    </a:lnTo>
                    <a:lnTo>
                      <a:pt x="172886" y="200705"/>
                    </a:lnTo>
                    <a:lnTo>
                      <a:pt x="172810" y="201386"/>
                    </a:lnTo>
                    <a:lnTo>
                      <a:pt x="172735" y="202066"/>
                    </a:lnTo>
                    <a:lnTo>
                      <a:pt x="172584" y="202671"/>
                    </a:lnTo>
                    <a:lnTo>
                      <a:pt x="172432" y="203351"/>
                    </a:lnTo>
                    <a:lnTo>
                      <a:pt x="172206" y="203956"/>
                    </a:lnTo>
                    <a:lnTo>
                      <a:pt x="171903" y="204485"/>
                    </a:lnTo>
                    <a:lnTo>
                      <a:pt x="171601" y="205090"/>
                    </a:lnTo>
                    <a:lnTo>
                      <a:pt x="170845" y="206148"/>
                    </a:lnTo>
                    <a:lnTo>
                      <a:pt x="169938" y="207055"/>
                    </a:lnTo>
                    <a:lnTo>
                      <a:pt x="168955" y="207887"/>
                    </a:lnTo>
                    <a:lnTo>
                      <a:pt x="167897" y="208492"/>
                    </a:lnTo>
                    <a:lnTo>
                      <a:pt x="166687" y="209021"/>
                    </a:lnTo>
                    <a:lnTo>
                      <a:pt x="165478" y="209323"/>
                    </a:lnTo>
                    <a:lnTo>
                      <a:pt x="164873" y="209474"/>
                    </a:lnTo>
                    <a:lnTo>
                      <a:pt x="164193" y="209550"/>
                    </a:lnTo>
                    <a:lnTo>
                      <a:pt x="163512" y="209550"/>
                    </a:lnTo>
                    <a:lnTo>
                      <a:pt x="162907" y="209474"/>
                    </a:lnTo>
                    <a:lnTo>
                      <a:pt x="162227" y="209399"/>
                    </a:lnTo>
                    <a:lnTo>
                      <a:pt x="161547" y="209323"/>
                    </a:lnTo>
                    <a:lnTo>
                      <a:pt x="160866" y="209096"/>
                    </a:lnTo>
                    <a:lnTo>
                      <a:pt x="160262" y="208870"/>
                    </a:lnTo>
                    <a:lnTo>
                      <a:pt x="159581" y="208567"/>
                    </a:lnTo>
                    <a:lnTo>
                      <a:pt x="158977" y="208189"/>
                    </a:lnTo>
                    <a:lnTo>
                      <a:pt x="109688" y="178556"/>
                    </a:lnTo>
                    <a:lnTo>
                      <a:pt x="109688" y="178556"/>
                    </a:lnTo>
                    <a:lnTo>
                      <a:pt x="108555" y="177951"/>
                    </a:lnTo>
                    <a:lnTo>
                      <a:pt x="107345" y="177573"/>
                    </a:lnTo>
                    <a:lnTo>
                      <a:pt x="106136" y="177271"/>
                    </a:lnTo>
                    <a:lnTo>
                      <a:pt x="104926" y="177195"/>
                    </a:lnTo>
                    <a:lnTo>
                      <a:pt x="103716" y="177271"/>
                    </a:lnTo>
                    <a:lnTo>
                      <a:pt x="102507" y="177573"/>
                    </a:lnTo>
                    <a:lnTo>
                      <a:pt x="101297" y="177951"/>
                    </a:lnTo>
                    <a:lnTo>
                      <a:pt x="100164" y="17855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99" name="Google Shape;797;p9">
                <a:extLst>
                  <a:ext uri="{FF2B5EF4-FFF2-40B4-BE49-F238E27FC236}">
                    <a16:creationId xmlns:a16="http://schemas.microsoft.com/office/drawing/2014/main" id="{C77366E3-7D6E-EB42-BA75-3D9B11343EA1}"/>
                  </a:ext>
                </a:extLst>
              </p:cNvPr>
              <p:cNvSpPr/>
              <p:nvPr/>
            </p:nvSpPr>
            <p:spPr>
              <a:xfrm>
                <a:off x="3541450" y="676595"/>
                <a:ext cx="349529" cy="324013"/>
              </a:xfrm>
              <a:custGeom>
                <a:avLst/>
                <a:gdLst/>
                <a:ahLst/>
                <a:cxnLst/>
                <a:rect l="l" t="t" r="r" b="b"/>
                <a:pathLst>
                  <a:path w="89052" h="82551" extrusionOk="0">
                    <a:moveTo>
                      <a:pt x="21999" y="0"/>
                    </a:moveTo>
                    <a:lnTo>
                      <a:pt x="20940" y="76"/>
                    </a:lnTo>
                    <a:lnTo>
                      <a:pt x="19806" y="227"/>
                    </a:lnTo>
                    <a:lnTo>
                      <a:pt x="18672" y="454"/>
                    </a:lnTo>
                    <a:lnTo>
                      <a:pt x="17614" y="681"/>
                    </a:lnTo>
                    <a:lnTo>
                      <a:pt x="16556" y="983"/>
                    </a:lnTo>
                    <a:lnTo>
                      <a:pt x="15497" y="1361"/>
                    </a:lnTo>
                    <a:lnTo>
                      <a:pt x="14439" y="1815"/>
                    </a:lnTo>
                    <a:lnTo>
                      <a:pt x="13381" y="2268"/>
                    </a:lnTo>
                    <a:lnTo>
                      <a:pt x="12398" y="2797"/>
                    </a:lnTo>
                    <a:lnTo>
                      <a:pt x="11415" y="3402"/>
                    </a:lnTo>
                    <a:lnTo>
                      <a:pt x="10433" y="4082"/>
                    </a:lnTo>
                    <a:lnTo>
                      <a:pt x="9450" y="4763"/>
                    </a:lnTo>
                    <a:lnTo>
                      <a:pt x="8543" y="5519"/>
                    </a:lnTo>
                    <a:lnTo>
                      <a:pt x="7636" y="6350"/>
                    </a:lnTo>
                    <a:lnTo>
                      <a:pt x="6804" y="7182"/>
                    </a:lnTo>
                    <a:lnTo>
                      <a:pt x="5973" y="8089"/>
                    </a:lnTo>
                    <a:lnTo>
                      <a:pt x="5217" y="9072"/>
                    </a:lnTo>
                    <a:lnTo>
                      <a:pt x="4536" y="10054"/>
                    </a:lnTo>
                    <a:lnTo>
                      <a:pt x="3856" y="11037"/>
                    </a:lnTo>
                    <a:lnTo>
                      <a:pt x="3251" y="12096"/>
                    </a:lnTo>
                    <a:lnTo>
                      <a:pt x="2646" y="13154"/>
                    </a:lnTo>
                    <a:lnTo>
                      <a:pt x="2193" y="14212"/>
                    </a:lnTo>
                    <a:lnTo>
                      <a:pt x="1739" y="15346"/>
                    </a:lnTo>
                    <a:lnTo>
                      <a:pt x="1361" y="16480"/>
                    </a:lnTo>
                    <a:lnTo>
                      <a:pt x="983" y="17614"/>
                    </a:lnTo>
                    <a:lnTo>
                      <a:pt x="681" y="18748"/>
                    </a:lnTo>
                    <a:lnTo>
                      <a:pt x="454" y="19882"/>
                    </a:lnTo>
                    <a:lnTo>
                      <a:pt x="303" y="21091"/>
                    </a:lnTo>
                    <a:lnTo>
                      <a:pt x="152" y="22225"/>
                    </a:lnTo>
                    <a:lnTo>
                      <a:pt x="76" y="23435"/>
                    </a:lnTo>
                    <a:lnTo>
                      <a:pt x="0" y="24644"/>
                    </a:lnTo>
                    <a:lnTo>
                      <a:pt x="76" y="25778"/>
                    </a:lnTo>
                    <a:lnTo>
                      <a:pt x="152" y="26988"/>
                    </a:lnTo>
                    <a:lnTo>
                      <a:pt x="303" y="28122"/>
                    </a:lnTo>
                    <a:lnTo>
                      <a:pt x="454" y="29331"/>
                    </a:lnTo>
                    <a:lnTo>
                      <a:pt x="681" y="30465"/>
                    </a:lnTo>
                    <a:lnTo>
                      <a:pt x="983" y="31599"/>
                    </a:lnTo>
                    <a:lnTo>
                      <a:pt x="1361" y="32733"/>
                    </a:lnTo>
                    <a:lnTo>
                      <a:pt x="1739" y="33867"/>
                    </a:lnTo>
                    <a:lnTo>
                      <a:pt x="2193" y="35001"/>
                    </a:lnTo>
                    <a:lnTo>
                      <a:pt x="2646" y="36059"/>
                    </a:lnTo>
                    <a:lnTo>
                      <a:pt x="3251" y="37118"/>
                    </a:lnTo>
                    <a:lnTo>
                      <a:pt x="3856" y="38176"/>
                    </a:lnTo>
                    <a:lnTo>
                      <a:pt x="4536" y="39159"/>
                    </a:lnTo>
                    <a:lnTo>
                      <a:pt x="5217" y="40141"/>
                    </a:lnTo>
                    <a:lnTo>
                      <a:pt x="5973" y="41124"/>
                    </a:lnTo>
                    <a:lnTo>
                      <a:pt x="6804" y="42031"/>
                    </a:lnTo>
                    <a:lnTo>
                      <a:pt x="44526" y="82550"/>
                    </a:lnTo>
                    <a:lnTo>
                      <a:pt x="82248" y="42031"/>
                    </a:lnTo>
                    <a:lnTo>
                      <a:pt x="83080" y="41124"/>
                    </a:lnTo>
                    <a:lnTo>
                      <a:pt x="83835" y="40141"/>
                    </a:lnTo>
                    <a:lnTo>
                      <a:pt x="84516" y="39159"/>
                    </a:lnTo>
                    <a:lnTo>
                      <a:pt x="85196" y="38176"/>
                    </a:lnTo>
                    <a:lnTo>
                      <a:pt x="85801" y="37118"/>
                    </a:lnTo>
                    <a:lnTo>
                      <a:pt x="86406" y="36059"/>
                    </a:lnTo>
                    <a:lnTo>
                      <a:pt x="86859" y="35001"/>
                    </a:lnTo>
                    <a:lnTo>
                      <a:pt x="87313" y="33867"/>
                    </a:lnTo>
                    <a:lnTo>
                      <a:pt x="87691" y="32733"/>
                    </a:lnTo>
                    <a:lnTo>
                      <a:pt x="88069" y="31599"/>
                    </a:lnTo>
                    <a:lnTo>
                      <a:pt x="88371" y="30465"/>
                    </a:lnTo>
                    <a:lnTo>
                      <a:pt x="88598" y="29331"/>
                    </a:lnTo>
                    <a:lnTo>
                      <a:pt x="88749" y="28122"/>
                    </a:lnTo>
                    <a:lnTo>
                      <a:pt x="88900" y="26988"/>
                    </a:lnTo>
                    <a:lnTo>
                      <a:pt x="88976" y="25778"/>
                    </a:lnTo>
                    <a:lnTo>
                      <a:pt x="89052" y="24644"/>
                    </a:lnTo>
                    <a:lnTo>
                      <a:pt x="88976" y="23435"/>
                    </a:lnTo>
                    <a:lnTo>
                      <a:pt x="88900" y="22225"/>
                    </a:lnTo>
                    <a:lnTo>
                      <a:pt x="88749" y="21091"/>
                    </a:lnTo>
                    <a:lnTo>
                      <a:pt x="88598" y="19882"/>
                    </a:lnTo>
                    <a:lnTo>
                      <a:pt x="88371" y="18748"/>
                    </a:lnTo>
                    <a:lnTo>
                      <a:pt x="88069" y="17614"/>
                    </a:lnTo>
                    <a:lnTo>
                      <a:pt x="87691" y="16480"/>
                    </a:lnTo>
                    <a:lnTo>
                      <a:pt x="87313" y="15346"/>
                    </a:lnTo>
                    <a:lnTo>
                      <a:pt x="86859" y="14212"/>
                    </a:lnTo>
                    <a:lnTo>
                      <a:pt x="86406" y="13154"/>
                    </a:lnTo>
                    <a:lnTo>
                      <a:pt x="85801" y="12096"/>
                    </a:lnTo>
                    <a:lnTo>
                      <a:pt x="85196" y="11037"/>
                    </a:lnTo>
                    <a:lnTo>
                      <a:pt x="84516" y="10054"/>
                    </a:lnTo>
                    <a:lnTo>
                      <a:pt x="83835" y="9072"/>
                    </a:lnTo>
                    <a:lnTo>
                      <a:pt x="83080" y="8089"/>
                    </a:lnTo>
                    <a:lnTo>
                      <a:pt x="82248" y="7182"/>
                    </a:lnTo>
                    <a:lnTo>
                      <a:pt x="81416" y="6350"/>
                    </a:lnTo>
                    <a:lnTo>
                      <a:pt x="80509" y="5519"/>
                    </a:lnTo>
                    <a:lnTo>
                      <a:pt x="79602" y="4763"/>
                    </a:lnTo>
                    <a:lnTo>
                      <a:pt x="78619" y="4082"/>
                    </a:lnTo>
                    <a:lnTo>
                      <a:pt x="77637" y="3402"/>
                    </a:lnTo>
                    <a:lnTo>
                      <a:pt x="76654" y="2797"/>
                    </a:lnTo>
                    <a:lnTo>
                      <a:pt x="75671" y="2268"/>
                    </a:lnTo>
                    <a:lnTo>
                      <a:pt x="74613" y="1815"/>
                    </a:lnTo>
                    <a:lnTo>
                      <a:pt x="73555" y="1361"/>
                    </a:lnTo>
                    <a:lnTo>
                      <a:pt x="72496" y="983"/>
                    </a:lnTo>
                    <a:lnTo>
                      <a:pt x="71438" y="681"/>
                    </a:lnTo>
                    <a:lnTo>
                      <a:pt x="70380" y="454"/>
                    </a:lnTo>
                    <a:lnTo>
                      <a:pt x="69246" y="227"/>
                    </a:lnTo>
                    <a:lnTo>
                      <a:pt x="68112" y="76"/>
                    </a:lnTo>
                    <a:lnTo>
                      <a:pt x="67053" y="0"/>
                    </a:lnTo>
                    <a:lnTo>
                      <a:pt x="64861" y="0"/>
                    </a:lnTo>
                    <a:lnTo>
                      <a:pt x="63727" y="76"/>
                    </a:lnTo>
                    <a:lnTo>
                      <a:pt x="62593" y="227"/>
                    </a:lnTo>
                    <a:lnTo>
                      <a:pt x="61535" y="454"/>
                    </a:lnTo>
                    <a:lnTo>
                      <a:pt x="60477" y="681"/>
                    </a:lnTo>
                    <a:lnTo>
                      <a:pt x="59343" y="983"/>
                    </a:lnTo>
                    <a:lnTo>
                      <a:pt x="58284" y="1361"/>
                    </a:lnTo>
                    <a:lnTo>
                      <a:pt x="57226" y="1815"/>
                    </a:lnTo>
                    <a:lnTo>
                      <a:pt x="56243" y="2268"/>
                    </a:lnTo>
                    <a:lnTo>
                      <a:pt x="55185" y="2797"/>
                    </a:lnTo>
                    <a:lnTo>
                      <a:pt x="54202" y="3402"/>
                    </a:lnTo>
                    <a:lnTo>
                      <a:pt x="53219" y="4082"/>
                    </a:lnTo>
                    <a:lnTo>
                      <a:pt x="52312" y="4763"/>
                    </a:lnTo>
                    <a:lnTo>
                      <a:pt x="51330" y="5519"/>
                    </a:lnTo>
                    <a:lnTo>
                      <a:pt x="50498" y="6350"/>
                    </a:lnTo>
                    <a:lnTo>
                      <a:pt x="49591" y="7182"/>
                    </a:lnTo>
                    <a:lnTo>
                      <a:pt x="44526" y="12625"/>
                    </a:lnTo>
                    <a:lnTo>
                      <a:pt x="39461" y="7182"/>
                    </a:lnTo>
                    <a:lnTo>
                      <a:pt x="38554" y="6350"/>
                    </a:lnTo>
                    <a:lnTo>
                      <a:pt x="37722" y="5519"/>
                    </a:lnTo>
                    <a:lnTo>
                      <a:pt x="36740" y="4763"/>
                    </a:lnTo>
                    <a:lnTo>
                      <a:pt x="35833" y="4082"/>
                    </a:lnTo>
                    <a:lnTo>
                      <a:pt x="34850" y="3402"/>
                    </a:lnTo>
                    <a:lnTo>
                      <a:pt x="33867" y="2797"/>
                    </a:lnTo>
                    <a:lnTo>
                      <a:pt x="32809" y="2268"/>
                    </a:lnTo>
                    <a:lnTo>
                      <a:pt x="31826" y="1815"/>
                    </a:lnTo>
                    <a:lnTo>
                      <a:pt x="30768" y="1361"/>
                    </a:lnTo>
                    <a:lnTo>
                      <a:pt x="29709" y="983"/>
                    </a:lnTo>
                    <a:lnTo>
                      <a:pt x="28575" y="681"/>
                    </a:lnTo>
                    <a:lnTo>
                      <a:pt x="27517" y="454"/>
                    </a:lnTo>
                    <a:lnTo>
                      <a:pt x="26459" y="227"/>
                    </a:lnTo>
                    <a:lnTo>
                      <a:pt x="25325" y="76"/>
                    </a:lnTo>
                    <a:lnTo>
                      <a:pt x="24191" y="0"/>
                    </a:lnTo>
                    <a:close/>
                  </a:path>
                </a:pathLst>
              </a:custGeom>
              <a:solidFill>
                <a:srgbClr val="FCD3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100" name="Google Shape;798;p9">
                <a:extLst>
                  <a:ext uri="{FF2B5EF4-FFF2-40B4-BE49-F238E27FC236}">
                    <a16:creationId xmlns:a16="http://schemas.microsoft.com/office/drawing/2014/main" id="{708C83B7-53A8-F243-AA47-D92A10679D60}"/>
                  </a:ext>
                </a:extLst>
              </p:cNvPr>
              <p:cNvSpPr/>
              <p:nvPr/>
            </p:nvSpPr>
            <p:spPr>
              <a:xfrm>
                <a:off x="3716214" y="676595"/>
                <a:ext cx="174765" cy="323714"/>
              </a:xfrm>
              <a:custGeom>
                <a:avLst/>
                <a:gdLst/>
                <a:ahLst/>
                <a:cxnLst/>
                <a:rect l="l" t="t" r="r" b="b"/>
                <a:pathLst>
                  <a:path w="44526" h="82475" extrusionOk="0">
                    <a:moveTo>
                      <a:pt x="20335" y="0"/>
                    </a:moveTo>
                    <a:lnTo>
                      <a:pt x="19201" y="76"/>
                    </a:lnTo>
                    <a:lnTo>
                      <a:pt x="18067" y="227"/>
                    </a:lnTo>
                    <a:lnTo>
                      <a:pt x="17009" y="454"/>
                    </a:lnTo>
                    <a:lnTo>
                      <a:pt x="15951" y="681"/>
                    </a:lnTo>
                    <a:lnTo>
                      <a:pt x="14817" y="983"/>
                    </a:lnTo>
                    <a:lnTo>
                      <a:pt x="13758" y="1361"/>
                    </a:lnTo>
                    <a:lnTo>
                      <a:pt x="12700" y="1815"/>
                    </a:lnTo>
                    <a:lnTo>
                      <a:pt x="11717" y="2268"/>
                    </a:lnTo>
                    <a:lnTo>
                      <a:pt x="10659" y="2797"/>
                    </a:lnTo>
                    <a:lnTo>
                      <a:pt x="9676" y="3402"/>
                    </a:lnTo>
                    <a:lnTo>
                      <a:pt x="8693" y="4082"/>
                    </a:lnTo>
                    <a:lnTo>
                      <a:pt x="7786" y="4763"/>
                    </a:lnTo>
                    <a:lnTo>
                      <a:pt x="6804" y="5519"/>
                    </a:lnTo>
                    <a:lnTo>
                      <a:pt x="5972" y="6350"/>
                    </a:lnTo>
                    <a:lnTo>
                      <a:pt x="5065" y="7182"/>
                    </a:lnTo>
                    <a:lnTo>
                      <a:pt x="0" y="12625"/>
                    </a:lnTo>
                    <a:lnTo>
                      <a:pt x="0" y="82475"/>
                    </a:lnTo>
                    <a:lnTo>
                      <a:pt x="37722" y="42031"/>
                    </a:lnTo>
                    <a:lnTo>
                      <a:pt x="38554" y="41124"/>
                    </a:lnTo>
                    <a:lnTo>
                      <a:pt x="39309" y="40141"/>
                    </a:lnTo>
                    <a:lnTo>
                      <a:pt x="39990" y="39159"/>
                    </a:lnTo>
                    <a:lnTo>
                      <a:pt x="40670" y="38176"/>
                    </a:lnTo>
                    <a:lnTo>
                      <a:pt x="41275" y="37118"/>
                    </a:lnTo>
                    <a:lnTo>
                      <a:pt x="41880" y="36059"/>
                    </a:lnTo>
                    <a:lnTo>
                      <a:pt x="42333" y="35001"/>
                    </a:lnTo>
                    <a:lnTo>
                      <a:pt x="42787" y="33867"/>
                    </a:lnTo>
                    <a:lnTo>
                      <a:pt x="43165" y="32733"/>
                    </a:lnTo>
                    <a:lnTo>
                      <a:pt x="43543" y="31599"/>
                    </a:lnTo>
                    <a:lnTo>
                      <a:pt x="43845" y="30465"/>
                    </a:lnTo>
                    <a:lnTo>
                      <a:pt x="44072" y="29331"/>
                    </a:lnTo>
                    <a:lnTo>
                      <a:pt x="44223" y="28122"/>
                    </a:lnTo>
                    <a:lnTo>
                      <a:pt x="44374" y="26988"/>
                    </a:lnTo>
                    <a:lnTo>
                      <a:pt x="44450" y="25778"/>
                    </a:lnTo>
                    <a:lnTo>
                      <a:pt x="44526" y="24644"/>
                    </a:lnTo>
                    <a:lnTo>
                      <a:pt x="44450" y="23435"/>
                    </a:lnTo>
                    <a:lnTo>
                      <a:pt x="44374" y="22225"/>
                    </a:lnTo>
                    <a:lnTo>
                      <a:pt x="44223" y="21091"/>
                    </a:lnTo>
                    <a:lnTo>
                      <a:pt x="44072" y="19882"/>
                    </a:lnTo>
                    <a:lnTo>
                      <a:pt x="43845" y="18748"/>
                    </a:lnTo>
                    <a:lnTo>
                      <a:pt x="43543" y="17614"/>
                    </a:lnTo>
                    <a:lnTo>
                      <a:pt x="43165" y="16480"/>
                    </a:lnTo>
                    <a:lnTo>
                      <a:pt x="42787" y="15346"/>
                    </a:lnTo>
                    <a:lnTo>
                      <a:pt x="42333" y="14212"/>
                    </a:lnTo>
                    <a:lnTo>
                      <a:pt x="41880" y="13154"/>
                    </a:lnTo>
                    <a:lnTo>
                      <a:pt x="41275" y="12096"/>
                    </a:lnTo>
                    <a:lnTo>
                      <a:pt x="40670" y="11037"/>
                    </a:lnTo>
                    <a:lnTo>
                      <a:pt x="39990" y="10054"/>
                    </a:lnTo>
                    <a:lnTo>
                      <a:pt x="39309" y="9072"/>
                    </a:lnTo>
                    <a:lnTo>
                      <a:pt x="38554" y="8089"/>
                    </a:lnTo>
                    <a:lnTo>
                      <a:pt x="37722" y="7182"/>
                    </a:lnTo>
                    <a:lnTo>
                      <a:pt x="36890" y="6350"/>
                    </a:lnTo>
                    <a:lnTo>
                      <a:pt x="35983" y="5519"/>
                    </a:lnTo>
                    <a:lnTo>
                      <a:pt x="35076" y="4763"/>
                    </a:lnTo>
                    <a:lnTo>
                      <a:pt x="34093" y="4082"/>
                    </a:lnTo>
                    <a:lnTo>
                      <a:pt x="33111" y="3402"/>
                    </a:lnTo>
                    <a:lnTo>
                      <a:pt x="32128" y="2797"/>
                    </a:lnTo>
                    <a:lnTo>
                      <a:pt x="31145" y="2268"/>
                    </a:lnTo>
                    <a:lnTo>
                      <a:pt x="30087" y="1815"/>
                    </a:lnTo>
                    <a:lnTo>
                      <a:pt x="29029" y="1361"/>
                    </a:lnTo>
                    <a:lnTo>
                      <a:pt x="27970" y="983"/>
                    </a:lnTo>
                    <a:lnTo>
                      <a:pt x="26912" y="681"/>
                    </a:lnTo>
                    <a:lnTo>
                      <a:pt x="25854" y="454"/>
                    </a:lnTo>
                    <a:lnTo>
                      <a:pt x="24720" y="227"/>
                    </a:lnTo>
                    <a:lnTo>
                      <a:pt x="23586" y="76"/>
                    </a:lnTo>
                    <a:lnTo>
                      <a:pt x="22527" y="0"/>
                    </a:lnTo>
                    <a:close/>
                  </a:path>
                </a:pathLst>
              </a:custGeom>
              <a:solidFill>
                <a:srgbClr val="EA8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</p:grpSp>
        <p:grpSp>
          <p:nvGrpSpPr>
            <p:cNvPr id="21" name="Google Shape;799;p9">
              <a:extLst>
                <a:ext uri="{FF2B5EF4-FFF2-40B4-BE49-F238E27FC236}">
                  <a16:creationId xmlns:a16="http://schemas.microsoft.com/office/drawing/2014/main" id="{9C0CE59D-B167-5DAF-5301-71C4B6D43399}"/>
                </a:ext>
              </a:extLst>
            </p:cNvPr>
            <p:cNvGrpSpPr/>
            <p:nvPr/>
          </p:nvGrpSpPr>
          <p:grpSpPr>
            <a:xfrm rot="-4573915">
              <a:off x="1806639" y="2620465"/>
              <a:ext cx="325781" cy="325781"/>
              <a:chOff x="1190625" y="238125"/>
              <a:chExt cx="5238750" cy="5238750"/>
            </a:xfrm>
          </p:grpSpPr>
          <p:sp>
            <p:nvSpPr>
              <p:cNvPr id="85" name="Google Shape;800;p9">
                <a:extLst>
                  <a:ext uri="{FF2B5EF4-FFF2-40B4-BE49-F238E27FC236}">
                    <a16:creationId xmlns:a16="http://schemas.microsoft.com/office/drawing/2014/main" id="{9E562813-7A13-CDB7-66E4-7415826DC741}"/>
                  </a:ext>
                </a:extLst>
              </p:cNvPr>
              <p:cNvSpPr/>
              <p:nvPr/>
            </p:nvSpPr>
            <p:spPr>
              <a:xfrm>
                <a:off x="1808725" y="891525"/>
                <a:ext cx="4620650" cy="4585350"/>
              </a:xfrm>
              <a:custGeom>
                <a:avLst/>
                <a:gdLst/>
                <a:ahLst/>
                <a:cxnLst/>
                <a:rect l="l" t="t" r="r" b="b"/>
                <a:pathLst>
                  <a:path w="184826" h="183414" extrusionOk="0">
                    <a:moveTo>
                      <a:pt x="37541" y="1"/>
                    </a:moveTo>
                    <a:lnTo>
                      <a:pt x="35270" y="51"/>
                    </a:lnTo>
                    <a:lnTo>
                      <a:pt x="33100" y="152"/>
                    </a:lnTo>
                    <a:lnTo>
                      <a:pt x="30981" y="304"/>
                    </a:lnTo>
                    <a:lnTo>
                      <a:pt x="28912" y="455"/>
                    </a:lnTo>
                    <a:lnTo>
                      <a:pt x="26894" y="707"/>
                    </a:lnTo>
                    <a:lnTo>
                      <a:pt x="24977" y="960"/>
                    </a:lnTo>
                    <a:lnTo>
                      <a:pt x="23110" y="1313"/>
                    </a:lnTo>
                    <a:lnTo>
                      <a:pt x="21293" y="1666"/>
                    </a:lnTo>
                    <a:lnTo>
                      <a:pt x="19578" y="2070"/>
                    </a:lnTo>
                    <a:lnTo>
                      <a:pt x="17913" y="2574"/>
                    </a:lnTo>
                    <a:lnTo>
                      <a:pt x="16348" y="3079"/>
                    </a:lnTo>
                    <a:lnTo>
                      <a:pt x="14835" y="3634"/>
                    </a:lnTo>
                    <a:lnTo>
                      <a:pt x="13422" y="4239"/>
                    </a:lnTo>
                    <a:lnTo>
                      <a:pt x="12110" y="4946"/>
                    </a:lnTo>
                    <a:lnTo>
                      <a:pt x="10849" y="5652"/>
                    </a:lnTo>
                    <a:lnTo>
                      <a:pt x="9688" y="6409"/>
                    </a:lnTo>
                    <a:lnTo>
                      <a:pt x="8679" y="7267"/>
                    </a:lnTo>
                    <a:lnTo>
                      <a:pt x="7670" y="8125"/>
                    </a:lnTo>
                    <a:lnTo>
                      <a:pt x="6761" y="9134"/>
                    </a:lnTo>
                    <a:lnTo>
                      <a:pt x="5904" y="10244"/>
                    </a:lnTo>
                    <a:lnTo>
                      <a:pt x="5147" y="11455"/>
                    </a:lnTo>
                    <a:lnTo>
                      <a:pt x="4390" y="12767"/>
                    </a:lnTo>
                    <a:lnTo>
                      <a:pt x="3734" y="14129"/>
                    </a:lnTo>
                    <a:lnTo>
                      <a:pt x="3129" y="15643"/>
                    </a:lnTo>
                    <a:lnTo>
                      <a:pt x="2574" y="17207"/>
                    </a:lnTo>
                    <a:lnTo>
                      <a:pt x="2069" y="18872"/>
                    </a:lnTo>
                    <a:lnTo>
                      <a:pt x="1615" y="20588"/>
                    </a:lnTo>
                    <a:lnTo>
                      <a:pt x="1211" y="22404"/>
                    </a:lnTo>
                    <a:lnTo>
                      <a:pt x="908" y="24271"/>
                    </a:lnTo>
                    <a:lnTo>
                      <a:pt x="606" y="26239"/>
                    </a:lnTo>
                    <a:lnTo>
                      <a:pt x="353" y="28257"/>
                    </a:lnTo>
                    <a:lnTo>
                      <a:pt x="202" y="30326"/>
                    </a:lnTo>
                    <a:lnTo>
                      <a:pt x="101" y="32496"/>
                    </a:lnTo>
                    <a:lnTo>
                      <a:pt x="0" y="34716"/>
                    </a:lnTo>
                    <a:lnTo>
                      <a:pt x="0" y="36986"/>
                    </a:lnTo>
                    <a:lnTo>
                      <a:pt x="51" y="39307"/>
                    </a:lnTo>
                    <a:lnTo>
                      <a:pt x="101" y="41679"/>
                    </a:lnTo>
                    <a:lnTo>
                      <a:pt x="252" y="44101"/>
                    </a:lnTo>
                    <a:lnTo>
                      <a:pt x="454" y="46573"/>
                    </a:lnTo>
                    <a:lnTo>
                      <a:pt x="656" y="49046"/>
                    </a:lnTo>
                    <a:lnTo>
                      <a:pt x="959" y="51619"/>
                    </a:lnTo>
                    <a:lnTo>
                      <a:pt x="1262" y="54192"/>
                    </a:lnTo>
                    <a:lnTo>
                      <a:pt x="1665" y="56816"/>
                    </a:lnTo>
                    <a:lnTo>
                      <a:pt x="2069" y="59490"/>
                    </a:lnTo>
                    <a:lnTo>
                      <a:pt x="2523" y="62165"/>
                    </a:lnTo>
                    <a:lnTo>
                      <a:pt x="3028" y="64839"/>
                    </a:lnTo>
                    <a:lnTo>
                      <a:pt x="3583" y="67564"/>
                    </a:lnTo>
                    <a:lnTo>
                      <a:pt x="4188" y="70339"/>
                    </a:lnTo>
                    <a:lnTo>
                      <a:pt x="4844" y="73063"/>
                    </a:lnTo>
                    <a:lnTo>
                      <a:pt x="5500" y="75839"/>
                    </a:lnTo>
                    <a:lnTo>
                      <a:pt x="6206" y="78664"/>
                    </a:lnTo>
                    <a:lnTo>
                      <a:pt x="7014" y="81439"/>
                    </a:lnTo>
                    <a:lnTo>
                      <a:pt x="7821" y="84215"/>
                    </a:lnTo>
                    <a:lnTo>
                      <a:pt x="8628" y="87040"/>
                    </a:lnTo>
                    <a:lnTo>
                      <a:pt x="9537" y="89815"/>
                    </a:lnTo>
                    <a:lnTo>
                      <a:pt x="10445" y="92641"/>
                    </a:lnTo>
                    <a:lnTo>
                      <a:pt x="11404" y="95416"/>
                    </a:lnTo>
                    <a:lnTo>
                      <a:pt x="12413" y="98191"/>
                    </a:lnTo>
                    <a:lnTo>
                      <a:pt x="13422" y="100966"/>
                    </a:lnTo>
                    <a:lnTo>
                      <a:pt x="14532" y="103691"/>
                    </a:lnTo>
                    <a:lnTo>
                      <a:pt x="15642" y="106416"/>
                    </a:lnTo>
                    <a:lnTo>
                      <a:pt x="16752" y="109141"/>
                    </a:lnTo>
                    <a:lnTo>
                      <a:pt x="17963" y="111815"/>
                    </a:lnTo>
                    <a:lnTo>
                      <a:pt x="19174" y="114489"/>
                    </a:lnTo>
                    <a:lnTo>
                      <a:pt x="20385" y="117113"/>
                    </a:lnTo>
                    <a:lnTo>
                      <a:pt x="21646" y="119686"/>
                    </a:lnTo>
                    <a:lnTo>
                      <a:pt x="22958" y="122260"/>
                    </a:lnTo>
                    <a:lnTo>
                      <a:pt x="24321" y="124782"/>
                    </a:lnTo>
                    <a:lnTo>
                      <a:pt x="25683" y="127255"/>
                    </a:lnTo>
                    <a:lnTo>
                      <a:pt x="27096" y="129677"/>
                    </a:lnTo>
                    <a:lnTo>
                      <a:pt x="28509" y="132048"/>
                    </a:lnTo>
                    <a:lnTo>
                      <a:pt x="29972" y="134369"/>
                    </a:lnTo>
                    <a:lnTo>
                      <a:pt x="31486" y="136640"/>
                    </a:lnTo>
                    <a:lnTo>
                      <a:pt x="32999" y="138860"/>
                    </a:lnTo>
                    <a:lnTo>
                      <a:pt x="34513" y="141030"/>
                    </a:lnTo>
                    <a:lnTo>
                      <a:pt x="36077" y="143149"/>
                    </a:lnTo>
                    <a:lnTo>
                      <a:pt x="37692" y="145167"/>
                    </a:lnTo>
                    <a:lnTo>
                      <a:pt x="39307" y="147135"/>
                    </a:lnTo>
                    <a:lnTo>
                      <a:pt x="40972" y="149052"/>
                    </a:lnTo>
                    <a:lnTo>
                      <a:pt x="42637" y="150869"/>
                    </a:lnTo>
                    <a:lnTo>
                      <a:pt x="44302" y="152584"/>
                    </a:lnTo>
                    <a:lnTo>
                      <a:pt x="46017" y="154300"/>
                    </a:lnTo>
                    <a:lnTo>
                      <a:pt x="47783" y="155915"/>
                    </a:lnTo>
                    <a:lnTo>
                      <a:pt x="49549" y="157479"/>
                    </a:lnTo>
                    <a:lnTo>
                      <a:pt x="51315" y="159043"/>
                    </a:lnTo>
                    <a:lnTo>
                      <a:pt x="53132" y="160557"/>
                    </a:lnTo>
                    <a:lnTo>
                      <a:pt x="54948" y="161970"/>
                    </a:lnTo>
                    <a:lnTo>
                      <a:pt x="56815" y="163382"/>
                    </a:lnTo>
                    <a:lnTo>
                      <a:pt x="58682" y="164745"/>
                    </a:lnTo>
                    <a:lnTo>
                      <a:pt x="60600" y="166057"/>
                    </a:lnTo>
                    <a:lnTo>
                      <a:pt x="62467" y="167318"/>
                    </a:lnTo>
                    <a:lnTo>
                      <a:pt x="64434" y="168529"/>
                    </a:lnTo>
                    <a:lnTo>
                      <a:pt x="66352" y="169690"/>
                    </a:lnTo>
                    <a:lnTo>
                      <a:pt x="68320" y="170850"/>
                    </a:lnTo>
                    <a:lnTo>
                      <a:pt x="70287" y="171910"/>
                    </a:lnTo>
                    <a:lnTo>
                      <a:pt x="72255" y="172919"/>
                    </a:lnTo>
                    <a:lnTo>
                      <a:pt x="74223" y="173928"/>
                    </a:lnTo>
                    <a:lnTo>
                      <a:pt x="76241" y="174836"/>
                    </a:lnTo>
                    <a:lnTo>
                      <a:pt x="78260" y="175744"/>
                    </a:lnTo>
                    <a:lnTo>
                      <a:pt x="80278" y="176552"/>
                    </a:lnTo>
                    <a:lnTo>
                      <a:pt x="82296" y="177359"/>
                    </a:lnTo>
                    <a:lnTo>
                      <a:pt x="84315" y="178116"/>
                    </a:lnTo>
                    <a:lnTo>
                      <a:pt x="86383" y="178772"/>
                    </a:lnTo>
                    <a:lnTo>
                      <a:pt x="88402" y="179428"/>
                    </a:lnTo>
                    <a:lnTo>
                      <a:pt x="90470" y="180033"/>
                    </a:lnTo>
                    <a:lnTo>
                      <a:pt x="92539" y="180588"/>
                    </a:lnTo>
                    <a:lnTo>
                      <a:pt x="94608" y="181093"/>
                    </a:lnTo>
                    <a:lnTo>
                      <a:pt x="96626" y="181547"/>
                    </a:lnTo>
                    <a:lnTo>
                      <a:pt x="98695" y="181951"/>
                    </a:lnTo>
                    <a:lnTo>
                      <a:pt x="100764" y="182304"/>
                    </a:lnTo>
                    <a:lnTo>
                      <a:pt x="102833" y="182607"/>
                    </a:lnTo>
                    <a:lnTo>
                      <a:pt x="104851" y="182859"/>
                    </a:lnTo>
                    <a:lnTo>
                      <a:pt x="106920" y="183061"/>
                    </a:lnTo>
                    <a:lnTo>
                      <a:pt x="108938" y="183212"/>
                    </a:lnTo>
                    <a:lnTo>
                      <a:pt x="111007" y="183364"/>
                    </a:lnTo>
                    <a:lnTo>
                      <a:pt x="113025" y="183414"/>
                    </a:lnTo>
                    <a:lnTo>
                      <a:pt x="117062" y="183414"/>
                    </a:lnTo>
                    <a:lnTo>
                      <a:pt x="119080" y="183313"/>
                    </a:lnTo>
                    <a:lnTo>
                      <a:pt x="121098" y="183162"/>
                    </a:lnTo>
                    <a:lnTo>
                      <a:pt x="123066" y="183010"/>
                    </a:lnTo>
                    <a:lnTo>
                      <a:pt x="125034" y="182758"/>
                    </a:lnTo>
                    <a:lnTo>
                      <a:pt x="127002" y="182455"/>
                    </a:lnTo>
                    <a:lnTo>
                      <a:pt x="128970" y="182153"/>
                    </a:lnTo>
                    <a:lnTo>
                      <a:pt x="130887" y="181749"/>
                    </a:lnTo>
                    <a:lnTo>
                      <a:pt x="132804" y="181345"/>
                    </a:lnTo>
                    <a:lnTo>
                      <a:pt x="134722" y="180841"/>
                    </a:lnTo>
                    <a:lnTo>
                      <a:pt x="136589" y="180336"/>
                    </a:lnTo>
                    <a:lnTo>
                      <a:pt x="138456" y="179731"/>
                    </a:lnTo>
                    <a:lnTo>
                      <a:pt x="140322" y="179125"/>
                    </a:lnTo>
                    <a:lnTo>
                      <a:pt x="142139" y="178419"/>
                    </a:lnTo>
                    <a:lnTo>
                      <a:pt x="143905" y="177712"/>
                    </a:lnTo>
                    <a:lnTo>
                      <a:pt x="145721" y="176905"/>
                    </a:lnTo>
                    <a:lnTo>
                      <a:pt x="147487" y="176098"/>
                    </a:lnTo>
                    <a:lnTo>
                      <a:pt x="149203" y="175189"/>
                    </a:lnTo>
                    <a:lnTo>
                      <a:pt x="150919" y="174281"/>
                    </a:lnTo>
                    <a:lnTo>
                      <a:pt x="152584" y="173272"/>
                    </a:lnTo>
                    <a:lnTo>
                      <a:pt x="154249" y="172263"/>
                    </a:lnTo>
                    <a:lnTo>
                      <a:pt x="155863" y="171153"/>
                    </a:lnTo>
                    <a:lnTo>
                      <a:pt x="157478" y="170043"/>
                    </a:lnTo>
                    <a:lnTo>
                      <a:pt x="159042" y="168832"/>
                    </a:lnTo>
                    <a:lnTo>
                      <a:pt x="160556" y="167621"/>
                    </a:lnTo>
                    <a:lnTo>
                      <a:pt x="162070" y="166309"/>
                    </a:lnTo>
                    <a:lnTo>
                      <a:pt x="163533" y="164947"/>
                    </a:lnTo>
                    <a:lnTo>
                      <a:pt x="164996" y="163584"/>
                    </a:lnTo>
                    <a:lnTo>
                      <a:pt x="166359" y="162121"/>
                    </a:lnTo>
                    <a:lnTo>
                      <a:pt x="167721" y="160658"/>
                    </a:lnTo>
                    <a:lnTo>
                      <a:pt x="169033" y="159144"/>
                    </a:lnTo>
                    <a:lnTo>
                      <a:pt x="170244" y="157630"/>
                    </a:lnTo>
                    <a:lnTo>
                      <a:pt x="171455" y="156066"/>
                    </a:lnTo>
                    <a:lnTo>
                      <a:pt x="172565" y="154451"/>
                    </a:lnTo>
                    <a:lnTo>
                      <a:pt x="173675" y="152837"/>
                    </a:lnTo>
                    <a:lnTo>
                      <a:pt x="174684" y="151172"/>
                    </a:lnTo>
                    <a:lnTo>
                      <a:pt x="175693" y="149507"/>
                    </a:lnTo>
                    <a:lnTo>
                      <a:pt x="176601" y="147791"/>
                    </a:lnTo>
                    <a:lnTo>
                      <a:pt x="177510" y="146075"/>
                    </a:lnTo>
                    <a:lnTo>
                      <a:pt x="178317" y="144309"/>
                    </a:lnTo>
                    <a:lnTo>
                      <a:pt x="179124" y="142493"/>
                    </a:lnTo>
                    <a:lnTo>
                      <a:pt x="179831" y="140727"/>
                    </a:lnTo>
                    <a:lnTo>
                      <a:pt x="180537" y="138910"/>
                    </a:lnTo>
                    <a:lnTo>
                      <a:pt x="181143" y="137044"/>
                    </a:lnTo>
                    <a:lnTo>
                      <a:pt x="181748" y="135177"/>
                    </a:lnTo>
                    <a:lnTo>
                      <a:pt x="182253" y="133310"/>
                    </a:lnTo>
                    <a:lnTo>
                      <a:pt x="182757" y="131392"/>
                    </a:lnTo>
                    <a:lnTo>
                      <a:pt x="183161" y="129475"/>
                    </a:lnTo>
                    <a:lnTo>
                      <a:pt x="183565" y="127558"/>
                    </a:lnTo>
                    <a:lnTo>
                      <a:pt x="183867" y="125590"/>
                    </a:lnTo>
                    <a:lnTo>
                      <a:pt x="184170" y="123622"/>
                    </a:lnTo>
                    <a:lnTo>
                      <a:pt x="184422" y="121654"/>
                    </a:lnTo>
                    <a:lnTo>
                      <a:pt x="184574" y="119686"/>
                    </a:lnTo>
                    <a:lnTo>
                      <a:pt x="184725" y="117668"/>
                    </a:lnTo>
                    <a:lnTo>
                      <a:pt x="184826" y="115650"/>
                    </a:lnTo>
                    <a:lnTo>
                      <a:pt x="184826" y="113631"/>
                    </a:lnTo>
                    <a:lnTo>
                      <a:pt x="184826" y="111613"/>
                    </a:lnTo>
                    <a:lnTo>
                      <a:pt x="184776" y="109595"/>
                    </a:lnTo>
                    <a:lnTo>
                      <a:pt x="184624" y="107526"/>
                    </a:lnTo>
                    <a:lnTo>
                      <a:pt x="184473" y="105508"/>
                    </a:lnTo>
                    <a:lnTo>
                      <a:pt x="184271" y="103439"/>
                    </a:lnTo>
                    <a:lnTo>
                      <a:pt x="184019" y="101421"/>
                    </a:lnTo>
                    <a:lnTo>
                      <a:pt x="183716" y="99352"/>
                    </a:lnTo>
                    <a:lnTo>
                      <a:pt x="183363" y="97283"/>
                    </a:lnTo>
                    <a:lnTo>
                      <a:pt x="182959" y="95214"/>
                    </a:lnTo>
                    <a:lnTo>
                      <a:pt x="182505" y="93196"/>
                    </a:lnTo>
                    <a:lnTo>
                      <a:pt x="182000" y="91127"/>
                    </a:lnTo>
                    <a:lnTo>
                      <a:pt x="181445" y="89058"/>
                    </a:lnTo>
                    <a:lnTo>
                      <a:pt x="180840" y="86990"/>
                    </a:lnTo>
                    <a:lnTo>
                      <a:pt x="180184" y="84971"/>
                    </a:lnTo>
                    <a:lnTo>
                      <a:pt x="179528" y="82903"/>
                    </a:lnTo>
                    <a:lnTo>
                      <a:pt x="178771" y="80884"/>
                    </a:lnTo>
                    <a:lnTo>
                      <a:pt x="177964" y="78866"/>
                    </a:lnTo>
                    <a:lnTo>
                      <a:pt x="177156" y="76848"/>
                    </a:lnTo>
                    <a:lnTo>
                      <a:pt x="176248" y="74829"/>
                    </a:lnTo>
                    <a:lnTo>
                      <a:pt x="175340" y="72811"/>
                    </a:lnTo>
                    <a:lnTo>
                      <a:pt x="174331" y="70843"/>
                    </a:lnTo>
                    <a:lnTo>
                      <a:pt x="173322" y="68875"/>
                    </a:lnTo>
                    <a:lnTo>
                      <a:pt x="172262" y="66908"/>
                    </a:lnTo>
                    <a:lnTo>
                      <a:pt x="171102" y="64940"/>
                    </a:lnTo>
                    <a:lnTo>
                      <a:pt x="169941" y="63022"/>
                    </a:lnTo>
                    <a:lnTo>
                      <a:pt x="168730" y="61055"/>
                    </a:lnTo>
                    <a:lnTo>
                      <a:pt x="167469" y="59188"/>
                    </a:lnTo>
                    <a:lnTo>
                      <a:pt x="166157" y="57270"/>
                    </a:lnTo>
                    <a:lnTo>
                      <a:pt x="164794" y="55403"/>
                    </a:lnTo>
                    <a:lnTo>
                      <a:pt x="163382" y="53536"/>
                    </a:lnTo>
                    <a:lnTo>
                      <a:pt x="161969" y="51720"/>
                    </a:lnTo>
                    <a:lnTo>
                      <a:pt x="160455" y="49903"/>
                    </a:lnTo>
                    <a:lnTo>
                      <a:pt x="158891" y="48137"/>
                    </a:lnTo>
                    <a:lnTo>
                      <a:pt x="157327" y="46371"/>
                    </a:lnTo>
                    <a:lnTo>
                      <a:pt x="155712" y="44605"/>
                    </a:lnTo>
                    <a:lnTo>
                      <a:pt x="153996" y="42890"/>
                    </a:lnTo>
                    <a:lnTo>
                      <a:pt x="152281" y="41225"/>
                    </a:lnTo>
                    <a:lnTo>
                      <a:pt x="150464" y="39560"/>
                    </a:lnTo>
                    <a:lnTo>
                      <a:pt x="148547" y="37895"/>
                    </a:lnTo>
                    <a:lnTo>
                      <a:pt x="146630" y="36330"/>
                    </a:lnTo>
                    <a:lnTo>
                      <a:pt x="144611" y="34716"/>
                    </a:lnTo>
                    <a:lnTo>
                      <a:pt x="142543" y="33202"/>
                    </a:lnTo>
                    <a:lnTo>
                      <a:pt x="140373" y="31688"/>
                    </a:lnTo>
                    <a:lnTo>
                      <a:pt x="138203" y="30175"/>
                    </a:lnTo>
                    <a:lnTo>
                      <a:pt x="135983" y="28711"/>
                    </a:lnTo>
                    <a:lnTo>
                      <a:pt x="133662" y="27298"/>
                    </a:lnTo>
                    <a:lnTo>
                      <a:pt x="131341" y="25936"/>
                    </a:lnTo>
                    <a:lnTo>
                      <a:pt x="128919" y="24574"/>
                    </a:lnTo>
                    <a:lnTo>
                      <a:pt x="126497" y="23211"/>
                    </a:lnTo>
                    <a:lnTo>
                      <a:pt x="124025" y="21950"/>
                    </a:lnTo>
                    <a:lnTo>
                      <a:pt x="121502" y="20689"/>
                    </a:lnTo>
                    <a:lnTo>
                      <a:pt x="118979" y="19427"/>
                    </a:lnTo>
                    <a:lnTo>
                      <a:pt x="116406" y="18267"/>
                    </a:lnTo>
                    <a:lnTo>
                      <a:pt x="113782" y="17106"/>
                    </a:lnTo>
                    <a:lnTo>
                      <a:pt x="111158" y="15946"/>
                    </a:lnTo>
                    <a:lnTo>
                      <a:pt x="108484" y="14886"/>
                    </a:lnTo>
                    <a:lnTo>
                      <a:pt x="105810" y="13826"/>
                    </a:lnTo>
                    <a:lnTo>
                      <a:pt x="103135" y="12817"/>
                    </a:lnTo>
                    <a:lnTo>
                      <a:pt x="100411" y="11808"/>
                    </a:lnTo>
                    <a:lnTo>
                      <a:pt x="97686" y="10849"/>
                    </a:lnTo>
                    <a:lnTo>
                      <a:pt x="94961" y="9941"/>
                    </a:lnTo>
                    <a:lnTo>
                      <a:pt x="92186" y="9083"/>
                    </a:lnTo>
                    <a:lnTo>
                      <a:pt x="89461" y="8226"/>
                    </a:lnTo>
                    <a:lnTo>
                      <a:pt x="86686" y="7469"/>
                    </a:lnTo>
                    <a:lnTo>
                      <a:pt x="83961" y="6712"/>
                    </a:lnTo>
                    <a:lnTo>
                      <a:pt x="81186" y="5955"/>
                    </a:lnTo>
                    <a:lnTo>
                      <a:pt x="78462" y="5299"/>
                    </a:lnTo>
                    <a:lnTo>
                      <a:pt x="75737" y="4643"/>
                    </a:lnTo>
                    <a:lnTo>
                      <a:pt x="73012" y="4038"/>
                    </a:lnTo>
                    <a:lnTo>
                      <a:pt x="70287" y="3483"/>
                    </a:lnTo>
                    <a:lnTo>
                      <a:pt x="67613" y="2978"/>
                    </a:lnTo>
                    <a:lnTo>
                      <a:pt x="64939" y="2473"/>
                    </a:lnTo>
                    <a:lnTo>
                      <a:pt x="62265" y="2070"/>
                    </a:lnTo>
                    <a:lnTo>
                      <a:pt x="59641" y="1666"/>
                    </a:lnTo>
                    <a:lnTo>
                      <a:pt x="57017" y="1313"/>
                    </a:lnTo>
                    <a:lnTo>
                      <a:pt x="54494" y="960"/>
                    </a:lnTo>
                    <a:lnTo>
                      <a:pt x="51921" y="707"/>
                    </a:lnTo>
                    <a:lnTo>
                      <a:pt x="49449" y="506"/>
                    </a:lnTo>
                    <a:lnTo>
                      <a:pt x="46976" y="304"/>
                    </a:lnTo>
                    <a:lnTo>
                      <a:pt x="44554" y="152"/>
                    </a:lnTo>
                    <a:lnTo>
                      <a:pt x="42132" y="51"/>
                    </a:lnTo>
                    <a:lnTo>
                      <a:pt x="39811" y="1"/>
                    </a:lnTo>
                    <a:close/>
                  </a:path>
                </a:pathLst>
              </a:custGeom>
              <a:solidFill>
                <a:srgbClr val="B314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86" name="Google Shape;801;p9">
                <a:extLst>
                  <a:ext uri="{FF2B5EF4-FFF2-40B4-BE49-F238E27FC236}">
                    <a16:creationId xmlns:a16="http://schemas.microsoft.com/office/drawing/2014/main" id="{4412F851-30D0-AF7F-D379-D1F61E4BFF39}"/>
                  </a:ext>
                </a:extLst>
              </p:cNvPr>
              <p:cNvSpPr/>
              <p:nvPr/>
            </p:nvSpPr>
            <p:spPr>
              <a:xfrm>
                <a:off x="2194725" y="1244750"/>
                <a:ext cx="4001300" cy="3998775"/>
              </a:xfrm>
              <a:custGeom>
                <a:avLst/>
                <a:gdLst/>
                <a:ahLst/>
                <a:cxnLst/>
                <a:rect l="l" t="t" r="r" b="b"/>
                <a:pathLst>
                  <a:path w="160052" h="159951" extrusionOk="0">
                    <a:moveTo>
                      <a:pt x="16954" y="0"/>
                    </a:moveTo>
                    <a:lnTo>
                      <a:pt x="15339" y="101"/>
                    </a:lnTo>
                    <a:lnTo>
                      <a:pt x="13775" y="202"/>
                    </a:lnTo>
                    <a:lnTo>
                      <a:pt x="12312" y="404"/>
                    </a:lnTo>
                    <a:lnTo>
                      <a:pt x="10949" y="656"/>
                    </a:lnTo>
                    <a:lnTo>
                      <a:pt x="9688" y="959"/>
                    </a:lnTo>
                    <a:lnTo>
                      <a:pt x="8527" y="1312"/>
                    </a:lnTo>
                    <a:lnTo>
                      <a:pt x="7417" y="1766"/>
                    </a:lnTo>
                    <a:lnTo>
                      <a:pt x="6459" y="2271"/>
                    </a:lnTo>
                    <a:lnTo>
                      <a:pt x="5601" y="2826"/>
                    </a:lnTo>
                    <a:lnTo>
                      <a:pt x="4794" y="3431"/>
                    </a:lnTo>
                    <a:lnTo>
                      <a:pt x="4440" y="3784"/>
                    </a:lnTo>
                    <a:lnTo>
                      <a:pt x="4138" y="4138"/>
                    </a:lnTo>
                    <a:lnTo>
                      <a:pt x="3482" y="5046"/>
                    </a:lnTo>
                    <a:lnTo>
                      <a:pt x="2826" y="6055"/>
                    </a:lnTo>
                    <a:lnTo>
                      <a:pt x="2271" y="7115"/>
                    </a:lnTo>
                    <a:lnTo>
                      <a:pt x="1766" y="8326"/>
                    </a:lnTo>
                    <a:lnTo>
                      <a:pt x="1363" y="9587"/>
                    </a:lnTo>
                    <a:lnTo>
                      <a:pt x="1009" y="10949"/>
                    </a:lnTo>
                    <a:lnTo>
                      <a:pt x="656" y="12362"/>
                    </a:lnTo>
                    <a:lnTo>
                      <a:pt x="454" y="13876"/>
                    </a:lnTo>
                    <a:lnTo>
                      <a:pt x="252" y="15491"/>
                    </a:lnTo>
                    <a:lnTo>
                      <a:pt x="101" y="17105"/>
                    </a:lnTo>
                    <a:lnTo>
                      <a:pt x="51" y="18821"/>
                    </a:lnTo>
                    <a:lnTo>
                      <a:pt x="0" y="20637"/>
                    </a:lnTo>
                    <a:lnTo>
                      <a:pt x="51" y="22504"/>
                    </a:lnTo>
                    <a:lnTo>
                      <a:pt x="152" y="24422"/>
                    </a:lnTo>
                    <a:lnTo>
                      <a:pt x="252" y="26389"/>
                    </a:lnTo>
                    <a:lnTo>
                      <a:pt x="454" y="28408"/>
                    </a:lnTo>
                    <a:lnTo>
                      <a:pt x="707" y="30476"/>
                    </a:lnTo>
                    <a:lnTo>
                      <a:pt x="1009" y="32596"/>
                    </a:lnTo>
                    <a:lnTo>
                      <a:pt x="1312" y="34765"/>
                    </a:lnTo>
                    <a:lnTo>
                      <a:pt x="1716" y="36985"/>
                    </a:lnTo>
                    <a:lnTo>
                      <a:pt x="2119" y="39256"/>
                    </a:lnTo>
                    <a:lnTo>
                      <a:pt x="2624" y="41577"/>
                    </a:lnTo>
                    <a:lnTo>
                      <a:pt x="3129" y="43898"/>
                    </a:lnTo>
                    <a:lnTo>
                      <a:pt x="3684" y="46270"/>
                    </a:lnTo>
                    <a:lnTo>
                      <a:pt x="4289" y="48641"/>
                    </a:lnTo>
                    <a:lnTo>
                      <a:pt x="4945" y="51063"/>
                    </a:lnTo>
                    <a:lnTo>
                      <a:pt x="5601" y="53535"/>
                    </a:lnTo>
                    <a:lnTo>
                      <a:pt x="6307" y="56008"/>
                    </a:lnTo>
                    <a:lnTo>
                      <a:pt x="7872" y="61003"/>
                    </a:lnTo>
                    <a:lnTo>
                      <a:pt x="9537" y="66049"/>
                    </a:lnTo>
                    <a:lnTo>
                      <a:pt x="11353" y="71095"/>
                    </a:lnTo>
                    <a:lnTo>
                      <a:pt x="13270" y="76191"/>
                    </a:lnTo>
                    <a:lnTo>
                      <a:pt x="15339" y="81237"/>
                    </a:lnTo>
                    <a:lnTo>
                      <a:pt x="17458" y="86282"/>
                    </a:lnTo>
                    <a:lnTo>
                      <a:pt x="19679" y="91278"/>
                    </a:lnTo>
                    <a:lnTo>
                      <a:pt x="22050" y="96172"/>
                    </a:lnTo>
                    <a:lnTo>
                      <a:pt x="24422" y="100966"/>
                    </a:lnTo>
                    <a:lnTo>
                      <a:pt x="26894" y="105608"/>
                    </a:lnTo>
                    <a:lnTo>
                      <a:pt x="28155" y="107878"/>
                    </a:lnTo>
                    <a:lnTo>
                      <a:pt x="29417" y="110149"/>
                    </a:lnTo>
                    <a:lnTo>
                      <a:pt x="30729" y="112318"/>
                    </a:lnTo>
                    <a:lnTo>
                      <a:pt x="31990" y="114488"/>
                    </a:lnTo>
                    <a:lnTo>
                      <a:pt x="33302" y="116557"/>
                    </a:lnTo>
                    <a:lnTo>
                      <a:pt x="34614" y="118626"/>
                    </a:lnTo>
                    <a:lnTo>
                      <a:pt x="35976" y="120644"/>
                    </a:lnTo>
                    <a:lnTo>
                      <a:pt x="37288" y="122561"/>
                    </a:lnTo>
                    <a:lnTo>
                      <a:pt x="38600" y="124428"/>
                    </a:lnTo>
                    <a:lnTo>
                      <a:pt x="39963" y="126245"/>
                    </a:lnTo>
                    <a:lnTo>
                      <a:pt x="41325" y="128011"/>
                    </a:lnTo>
                    <a:lnTo>
                      <a:pt x="42687" y="129726"/>
                    </a:lnTo>
                    <a:lnTo>
                      <a:pt x="43999" y="131341"/>
                    </a:lnTo>
                    <a:lnTo>
                      <a:pt x="45361" y="132855"/>
                    </a:lnTo>
                    <a:lnTo>
                      <a:pt x="46724" y="134318"/>
                    </a:lnTo>
                    <a:lnTo>
                      <a:pt x="48086" y="135731"/>
                    </a:lnTo>
                    <a:lnTo>
                      <a:pt x="49449" y="137043"/>
                    </a:lnTo>
                    <a:lnTo>
                      <a:pt x="50811" y="138355"/>
                    </a:lnTo>
                    <a:lnTo>
                      <a:pt x="52224" y="139616"/>
                    </a:lnTo>
                    <a:lnTo>
                      <a:pt x="53637" y="140827"/>
                    </a:lnTo>
                    <a:lnTo>
                      <a:pt x="55049" y="141987"/>
                    </a:lnTo>
                    <a:lnTo>
                      <a:pt x="56513" y="143148"/>
                    </a:lnTo>
                    <a:lnTo>
                      <a:pt x="57976" y="144258"/>
                    </a:lnTo>
                    <a:lnTo>
                      <a:pt x="59439" y="145318"/>
                    </a:lnTo>
                    <a:lnTo>
                      <a:pt x="60953" y="146377"/>
                    </a:lnTo>
                    <a:lnTo>
                      <a:pt x="62467" y="147386"/>
                    </a:lnTo>
                    <a:lnTo>
                      <a:pt x="63980" y="148345"/>
                    </a:lnTo>
                    <a:lnTo>
                      <a:pt x="65544" y="149253"/>
                    </a:lnTo>
                    <a:lnTo>
                      <a:pt x="67109" y="150111"/>
                    </a:lnTo>
                    <a:lnTo>
                      <a:pt x="68622" y="150969"/>
                    </a:lnTo>
                    <a:lnTo>
                      <a:pt x="70237" y="151776"/>
                    </a:lnTo>
                    <a:lnTo>
                      <a:pt x="71801" y="152584"/>
                    </a:lnTo>
                    <a:lnTo>
                      <a:pt x="73365" y="153290"/>
                    </a:lnTo>
                    <a:lnTo>
                      <a:pt x="74980" y="153996"/>
                    </a:lnTo>
                    <a:lnTo>
                      <a:pt x="76595" y="154652"/>
                    </a:lnTo>
                    <a:lnTo>
                      <a:pt x="78209" y="155258"/>
                    </a:lnTo>
                    <a:lnTo>
                      <a:pt x="79824" y="155863"/>
                    </a:lnTo>
                    <a:lnTo>
                      <a:pt x="81439" y="156368"/>
                    </a:lnTo>
                    <a:lnTo>
                      <a:pt x="83053" y="156923"/>
                    </a:lnTo>
                    <a:lnTo>
                      <a:pt x="84718" y="157377"/>
                    </a:lnTo>
                    <a:lnTo>
                      <a:pt x="86333" y="157781"/>
                    </a:lnTo>
                    <a:lnTo>
                      <a:pt x="87948" y="158184"/>
                    </a:lnTo>
                    <a:lnTo>
                      <a:pt x="89613" y="158538"/>
                    </a:lnTo>
                    <a:lnTo>
                      <a:pt x="91227" y="158840"/>
                    </a:lnTo>
                    <a:lnTo>
                      <a:pt x="92892" y="159143"/>
                    </a:lnTo>
                    <a:lnTo>
                      <a:pt x="94507" y="159345"/>
                    </a:lnTo>
                    <a:lnTo>
                      <a:pt x="96122" y="159547"/>
                    </a:lnTo>
                    <a:lnTo>
                      <a:pt x="97787" y="159698"/>
                    </a:lnTo>
                    <a:lnTo>
                      <a:pt x="99401" y="159849"/>
                    </a:lnTo>
                    <a:lnTo>
                      <a:pt x="101016" y="159900"/>
                    </a:lnTo>
                    <a:lnTo>
                      <a:pt x="102631" y="159950"/>
                    </a:lnTo>
                    <a:lnTo>
                      <a:pt x="105860" y="159950"/>
                    </a:lnTo>
                    <a:lnTo>
                      <a:pt x="107424" y="159849"/>
                    </a:lnTo>
                    <a:lnTo>
                      <a:pt x="109039" y="159749"/>
                    </a:lnTo>
                    <a:lnTo>
                      <a:pt x="110603" y="159597"/>
                    </a:lnTo>
                    <a:lnTo>
                      <a:pt x="112218" y="159395"/>
                    </a:lnTo>
                    <a:lnTo>
                      <a:pt x="113782" y="159143"/>
                    </a:lnTo>
                    <a:lnTo>
                      <a:pt x="115296" y="158891"/>
                    </a:lnTo>
                    <a:lnTo>
                      <a:pt x="116860" y="158588"/>
                    </a:lnTo>
                    <a:lnTo>
                      <a:pt x="118373" y="158235"/>
                    </a:lnTo>
                    <a:lnTo>
                      <a:pt x="119887" y="157831"/>
                    </a:lnTo>
                    <a:lnTo>
                      <a:pt x="121401" y="157427"/>
                    </a:lnTo>
                    <a:lnTo>
                      <a:pt x="122864" y="156923"/>
                    </a:lnTo>
                    <a:lnTo>
                      <a:pt x="124327" y="156418"/>
                    </a:lnTo>
                    <a:lnTo>
                      <a:pt x="125791" y="155863"/>
                    </a:lnTo>
                    <a:lnTo>
                      <a:pt x="127254" y="155308"/>
                    </a:lnTo>
                    <a:lnTo>
                      <a:pt x="128667" y="154652"/>
                    </a:lnTo>
                    <a:lnTo>
                      <a:pt x="130080" y="153996"/>
                    </a:lnTo>
                    <a:lnTo>
                      <a:pt x="131442" y="153290"/>
                    </a:lnTo>
                    <a:lnTo>
                      <a:pt x="132804" y="152533"/>
                    </a:lnTo>
                    <a:lnTo>
                      <a:pt x="134167" y="151726"/>
                    </a:lnTo>
                    <a:lnTo>
                      <a:pt x="135479" y="150918"/>
                    </a:lnTo>
                    <a:lnTo>
                      <a:pt x="136790" y="150061"/>
                    </a:lnTo>
                    <a:lnTo>
                      <a:pt x="138052" y="149102"/>
                    </a:lnTo>
                    <a:lnTo>
                      <a:pt x="139313" y="148194"/>
                    </a:lnTo>
                    <a:lnTo>
                      <a:pt x="140524" y="147185"/>
                    </a:lnTo>
                    <a:lnTo>
                      <a:pt x="141735" y="146125"/>
                    </a:lnTo>
                    <a:lnTo>
                      <a:pt x="142896" y="145065"/>
                    </a:lnTo>
                    <a:lnTo>
                      <a:pt x="144056" y="143955"/>
                    </a:lnTo>
                    <a:lnTo>
                      <a:pt x="145166" y="142795"/>
                    </a:lnTo>
                    <a:lnTo>
                      <a:pt x="146226" y="141634"/>
                    </a:lnTo>
                    <a:lnTo>
                      <a:pt x="147286" y="140423"/>
                    </a:lnTo>
                    <a:lnTo>
                      <a:pt x="148295" y="139212"/>
                    </a:lnTo>
                    <a:lnTo>
                      <a:pt x="149203" y="137951"/>
                    </a:lnTo>
                    <a:lnTo>
                      <a:pt x="150162" y="136689"/>
                    </a:lnTo>
                    <a:lnTo>
                      <a:pt x="151019" y="135378"/>
                    </a:lnTo>
                    <a:lnTo>
                      <a:pt x="151827" y="134066"/>
                    </a:lnTo>
                    <a:lnTo>
                      <a:pt x="152634" y="132703"/>
                    </a:lnTo>
                    <a:lnTo>
                      <a:pt x="153391" y="131341"/>
                    </a:lnTo>
                    <a:lnTo>
                      <a:pt x="154097" y="129979"/>
                    </a:lnTo>
                    <a:lnTo>
                      <a:pt x="154753" y="128566"/>
                    </a:lnTo>
                    <a:lnTo>
                      <a:pt x="155409" y="127153"/>
                    </a:lnTo>
                    <a:lnTo>
                      <a:pt x="155964" y="125690"/>
                    </a:lnTo>
                    <a:lnTo>
                      <a:pt x="156519" y="124226"/>
                    </a:lnTo>
                    <a:lnTo>
                      <a:pt x="157024" y="122763"/>
                    </a:lnTo>
                    <a:lnTo>
                      <a:pt x="157528" y="121300"/>
                    </a:lnTo>
                    <a:lnTo>
                      <a:pt x="157932" y="119786"/>
                    </a:lnTo>
                    <a:lnTo>
                      <a:pt x="158336" y="118272"/>
                    </a:lnTo>
                    <a:lnTo>
                      <a:pt x="158689" y="116759"/>
                    </a:lnTo>
                    <a:lnTo>
                      <a:pt x="158992" y="115195"/>
                    </a:lnTo>
                    <a:lnTo>
                      <a:pt x="159244" y="113681"/>
                    </a:lnTo>
                    <a:lnTo>
                      <a:pt x="159496" y="112117"/>
                    </a:lnTo>
                    <a:lnTo>
                      <a:pt x="159698" y="110502"/>
                    </a:lnTo>
                    <a:lnTo>
                      <a:pt x="159850" y="108938"/>
                    </a:lnTo>
                    <a:lnTo>
                      <a:pt x="159950" y="107323"/>
                    </a:lnTo>
                    <a:lnTo>
                      <a:pt x="160051" y="105759"/>
                    </a:lnTo>
                    <a:lnTo>
                      <a:pt x="160051" y="104144"/>
                    </a:lnTo>
                    <a:lnTo>
                      <a:pt x="160051" y="102530"/>
                    </a:lnTo>
                    <a:lnTo>
                      <a:pt x="160001" y="100915"/>
                    </a:lnTo>
                    <a:lnTo>
                      <a:pt x="159950" y="99300"/>
                    </a:lnTo>
                    <a:lnTo>
                      <a:pt x="159799" y="97686"/>
                    </a:lnTo>
                    <a:lnTo>
                      <a:pt x="159648" y="96021"/>
                    </a:lnTo>
                    <a:lnTo>
                      <a:pt x="159446" y="94406"/>
                    </a:lnTo>
                    <a:lnTo>
                      <a:pt x="159244" y="92791"/>
                    </a:lnTo>
                    <a:lnTo>
                      <a:pt x="158941" y="91126"/>
                    </a:lnTo>
                    <a:lnTo>
                      <a:pt x="158639" y="89512"/>
                    </a:lnTo>
                    <a:lnTo>
                      <a:pt x="158285" y="87847"/>
                    </a:lnTo>
                    <a:lnTo>
                      <a:pt x="157882" y="86232"/>
                    </a:lnTo>
                    <a:lnTo>
                      <a:pt x="157478" y="84617"/>
                    </a:lnTo>
                    <a:lnTo>
                      <a:pt x="157024" y="82952"/>
                    </a:lnTo>
                    <a:lnTo>
                      <a:pt x="156469" y="81338"/>
                    </a:lnTo>
                    <a:lnTo>
                      <a:pt x="155964" y="79723"/>
                    </a:lnTo>
                    <a:lnTo>
                      <a:pt x="155359" y="78108"/>
                    </a:lnTo>
                    <a:lnTo>
                      <a:pt x="154753" y="76494"/>
                    </a:lnTo>
                    <a:lnTo>
                      <a:pt x="154097" y="74879"/>
                    </a:lnTo>
                    <a:lnTo>
                      <a:pt x="153391" y="73264"/>
                    </a:lnTo>
                    <a:lnTo>
                      <a:pt x="152685" y="71700"/>
                    </a:lnTo>
                    <a:lnTo>
                      <a:pt x="151877" y="70136"/>
                    </a:lnTo>
                    <a:lnTo>
                      <a:pt x="151070" y="68521"/>
                    </a:lnTo>
                    <a:lnTo>
                      <a:pt x="150212" y="67008"/>
                    </a:lnTo>
                    <a:lnTo>
                      <a:pt x="149354" y="65443"/>
                    </a:lnTo>
                    <a:lnTo>
                      <a:pt x="148446" y="63879"/>
                    </a:lnTo>
                    <a:lnTo>
                      <a:pt x="147487" y="62366"/>
                    </a:lnTo>
                    <a:lnTo>
                      <a:pt x="146478" y="60852"/>
                    </a:lnTo>
                    <a:lnTo>
                      <a:pt x="145419" y="59338"/>
                    </a:lnTo>
                    <a:lnTo>
                      <a:pt x="144359" y="57875"/>
                    </a:lnTo>
                    <a:lnTo>
                      <a:pt x="143249" y="56412"/>
                    </a:lnTo>
                    <a:lnTo>
                      <a:pt x="142088" y="54948"/>
                    </a:lnTo>
                    <a:lnTo>
                      <a:pt x="140928" y="53535"/>
                    </a:lnTo>
                    <a:lnTo>
                      <a:pt x="139717" y="52123"/>
                    </a:lnTo>
                    <a:lnTo>
                      <a:pt x="138456" y="50710"/>
                    </a:lnTo>
                    <a:lnTo>
                      <a:pt x="137144" y="49348"/>
                    </a:lnTo>
                    <a:lnTo>
                      <a:pt x="135832" y="47985"/>
                    </a:lnTo>
                    <a:lnTo>
                      <a:pt x="134419" y="46623"/>
                    </a:lnTo>
                    <a:lnTo>
                      <a:pt x="132956" y="45260"/>
                    </a:lnTo>
                    <a:lnTo>
                      <a:pt x="131392" y="43898"/>
                    </a:lnTo>
                    <a:lnTo>
                      <a:pt x="129726" y="42586"/>
                    </a:lnTo>
                    <a:lnTo>
                      <a:pt x="128011" y="41224"/>
                    </a:lnTo>
                    <a:lnTo>
                      <a:pt x="126245" y="39862"/>
                    </a:lnTo>
                    <a:lnTo>
                      <a:pt x="124378" y="38550"/>
                    </a:lnTo>
                    <a:lnTo>
                      <a:pt x="122461" y="37187"/>
                    </a:lnTo>
                    <a:lnTo>
                      <a:pt x="120442" y="35875"/>
                    </a:lnTo>
                    <a:lnTo>
                      <a:pt x="118373" y="34513"/>
                    </a:lnTo>
                    <a:lnTo>
                      <a:pt x="116254" y="33201"/>
                    </a:lnTo>
                    <a:lnTo>
                      <a:pt x="114085" y="31889"/>
                    </a:lnTo>
                    <a:lnTo>
                      <a:pt x="111864" y="30628"/>
                    </a:lnTo>
                    <a:lnTo>
                      <a:pt x="109594" y="29316"/>
                    </a:lnTo>
                    <a:lnTo>
                      <a:pt x="107273" y="28054"/>
                    </a:lnTo>
                    <a:lnTo>
                      <a:pt x="104901" y="26793"/>
                    </a:lnTo>
                    <a:lnTo>
                      <a:pt x="102530" y="25582"/>
                    </a:lnTo>
                    <a:lnTo>
                      <a:pt x="100108" y="24321"/>
                    </a:lnTo>
                    <a:lnTo>
                      <a:pt x="95113" y="21949"/>
                    </a:lnTo>
                    <a:lnTo>
                      <a:pt x="90067" y="19628"/>
                    </a:lnTo>
                    <a:lnTo>
                      <a:pt x="84920" y="17408"/>
                    </a:lnTo>
                    <a:lnTo>
                      <a:pt x="79723" y="15238"/>
                    </a:lnTo>
                    <a:lnTo>
                      <a:pt x="74475" y="13220"/>
                    </a:lnTo>
                    <a:lnTo>
                      <a:pt x="69228" y="11303"/>
                    </a:lnTo>
                    <a:lnTo>
                      <a:pt x="64031" y="9486"/>
                    </a:lnTo>
                    <a:lnTo>
                      <a:pt x="58884" y="7821"/>
                    </a:lnTo>
                    <a:lnTo>
                      <a:pt x="53788" y="6257"/>
                    </a:lnTo>
                    <a:lnTo>
                      <a:pt x="48793" y="4894"/>
                    </a:lnTo>
                    <a:lnTo>
                      <a:pt x="46320" y="4239"/>
                    </a:lnTo>
                    <a:lnTo>
                      <a:pt x="43898" y="3633"/>
                    </a:lnTo>
                    <a:lnTo>
                      <a:pt x="41527" y="3078"/>
                    </a:lnTo>
                    <a:lnTo>
                      <a:pt x="39155" y="2573"/>
                    </a:lnTo>
                    <a:lnTo>
                      <a:pt x="36885" y="2069"/>
                    </a:lnTo>
                    <a:lnTo>
                      <a:pt x="34614" y="1665"/>
                    </a:lnTo>
                    <a:lnTo>
                      <a:pt x="32394" y="1262"/>
                    </a:lnTo>
                    <a:lnTo>
                      <a:pt x="30275" y="959"/>
                    </a:lnTo>
                    <a:lnTo>
                      <a:pt x="28155" y="656"/>
                    </a:lnTo>
                    <a:lnTo>
                      <a:pt x="26137" y="404"/>
                    </a:lnTo>
                    <a:lnTo>
                      <a:pt x="24169" y="252"/>
                    </a:lnTo>
                    <a:lnTo>
                      <a:pt x="22252" y="101"/>
                    </a:lnTo>
                    <a:lnTo>
                      <a:pt x="20385" y="0"/>
                    </a:lnTo>
                    <a:close/>
                  </a:path>
                </a:pathLst>
              </a:custGeom>
              <a:solidFill>
                <a:srgbClr val="C5221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87" name="Google Shape;802;p9">
                <a:extLst>
                  <a:ext uri="{FF2B5EF4-FFF2-40B4-BE49-F238E27FC236}">
                    <a16:creationId xmlns:a16="http://schemas.microsoft.com/office/drawing/2014/main" id="{2BFBB89C-AD53-ACE8-47BF-577FD8EA9C44}"/>
                  </a:ext>
                </a:extLst>
              </p:cNvPr>
              <p:cNvSpPr/>
              <p:nvPr/>
            </p:nvSpPr>
            <p:spPr>
              <a:xfrm>
                <a:off x="2585750" y="1626950"/>
                <a:ext cx="3376900" cy="3383200"/>
              </a:xfrm>
              <a:custGeom>
                <a:avLst/>
                <a:gdLst/>
                <a:ahLst/>
                <a:cxnLst/>
                <a:rect l="l" t="t" r="r" b="b"/>
                <a:pathLst>
                  <a:path w="135076" h="135328" extrusionOk="0">
                    <a:moveTo>
                      <a:pt x="10748" y="1"/>
                    </a:moveTo>
                    <a:lnTo>
                      <a:pt x="9386" y="102"/>
                    </a:lnTo>
                    <a:lnTo>
                      <a:pt x="8125" y="203"/>
                    </a:lnTo>
                    <a:lnTo>
                      <a:pt x="6964" y="404"/>
                    </a:lnTo>
                    <a:lnTo>
                      <a:pt x="5854" y="707"/>
                    </a:lnTo>
                    <a:lnTo>
                      <a:pt x="4845" y="1010"/>
                    </a:lnTo>
                    <a:lnTo>
                      <a:pt x="3886" y="1464"/>
                    </a:lnTo>
                    <a:lnTo>
                      <a:pt x="3028" y="1918"/>
                    </a:lnTo>
                    <a:lnTo>
                      <a:pt x="2272" y="2524"/>
                    </a:lnTo>
                    <a:lnTo>
                      <a:pt x="1969" y="2776"/>
                    </a:lnTo>
                    <a:lnTo>
                      <a:pt x="1717" y="3028"/>
                    </a:lnTo>
                    <a:lnTo>
                      <a:pt x="1262" y="3684"/>
                    </a:lnTo>
                    <a:lnTo>
                      <a:pt x="859" y="4441"/>
                    </a:lnTo>
                    <a:lnTo>
                      <a:pt x="556" y="5299"/>
                    </a:lnTo>
                    <a:lnTo>
                      <a:pt x="304" y="6207"/>
                    </a:lnTo>
                    <a:lnTo>
                      <a:pt x="152" y="7267"/>
                    </a:lnTo>
                    <a:lnTo>
                      <a:pt x="51" y="8377"/>
                    </a:lnTo>
                    <a:lnTo>
                      <a:pt x="1" y="9588"/>
                    </a:lnTo>
                    <a:lnTo>
                      <a:pt x="1" y="10849"/>
                    </a:lnTo>
                    <a:lnTo>
                      <a:pt x="102" y="12211"/>
                    </a:lnTo>
                    <a:lnTo>
                      <a:pt x="253" y="13675"/>
                    </a:lnTo>
                    <a:lnTo>
                      <a:pt x="455" y="15188"/>
                    </a:lnTo>
                    <a:lnTo>
                      <a:pt x="707" y="16753"/>
                    </a:lnTo>
                    <a:lnTo>
                      <a:pt x="1061" y="18418"/>
                    </a:lnTo>
                    <a:lnTo>
                      <a:pt x="1414" y="20133"/>
                    </a:lnTo>
                    <a:lnTo>
                      <a:pt x="1817" y="21899"/>
                    </a:lnTo>
                    <a:lnTo>
                      <a:pt x="2322" y="23716"/>
                    </a:lnTo>
                    <a:lnTo>
                      <a:pt x="2827" y="25633"/>
                    </a:lnTo>
                    <a:lnTo>
                      <a:pt x="4038" y="29569"/>
                    </a:lnTo>
                    <a:lnTo>
                      <a:pt x="5400" y="33656"/>
                    </a:lnTo>
                    <a:lnTo>
                      <a:pt x="6914" y="37945"/>
                    </a:lnTo>
                    <a:lnTo>
                      <a:pt x="8579" y="42335"/>
                    </a:lnTo>
                    <a:lnTo>
                      <a:pt x="10395" y="46825"/>
                    </a:lnTo>
                    <a:lnTo>
                      <a:pt x="12363" y="51417"/>
                    </a:lnTo>
                    <a:lnTo>
                      <a:pt x="14432" y="56059"/>
                    </a:lnTo>
                    <a:lnTo>
                      <a:pt x="16551" y="60701"/>
                    </a:lnTo>
                    <a:lnTo>
                      <a:pt x="18771" y="65394"/>
                    </a:lnTo>
                    <a:lnTo>
                      <a:pt x="21092" y="70036"/>
                    </a:lnTo>
                    <a:lnTo>
                      <a:pt x="23464" y="74678"/>
                    </a:lnTo>
                    <a:lnTo>
                      <a:pt x="25886" y="79219"/>
                    </a:lnTo>
                    <a:lnTo>
                      <a:pt x="28308" y="83659"/>
                    </a:lnTo>
                    <a:lnTo>
                      <a:pt x="30780" y="87999"/>
                    </a:lnTo>
                    <a:lnTo>
                      <a:pt x="33252" y="92187"/>
                    </a:lnTo>
                    <a:lnTo>
                      <a:pt x="35725" y="96223"/>
                    </a:lnTo>
                    <a:lnTo>
                      <a:pt x="38147" y="100058"/>
                    </a:lnTo>
                    <a:lnTo>
                      <a:pt x="40569" y="103691"/>
                    </a:lnTo>
                    <a:lnTo>
                      <a:pt x="42890" y="107072"/>
                    </a:lnTo>
                    <a:lnTo>
                      <a:pt x="45211" y="110200"/>
                    </a:lnTo>
                    <a:lnTo>
                      <a:pt x="46321" y="111663"/>
                    </a:lnTo>
                    <a:lnTo>
                      <a:pt x="47431" y="113026"/>
                    </a:lnTo>
                    <a:lnTo>
                      <a:pt x="48541" y="114337"/>
                    </a:lnTo>
                    <a:lnTo>
                      <a:pt x="49601" y="115548"/>
                    </a:lnTo>
                    <a:lnTo>
                      <a:pt x="50610" y="116658"/>
                    </a:lnTo>
                    <a:lnTo>
                      <a:pt x="51619" y="117718"/>
                    </a:lnTo>
                    <a:lnTo>
                      <a:pt x="52628" y="118677"/>
                    </a:lnTo>
                    <a:lnTo>
                      <a:pt x="53637" y="119635"/>
                    </a:lnTo>
                    <a:lnTo>
                      <a:pt x="55706" y="121452"/>
                    </a:lnTo>
                    <a:lnTo>
                      <a:pt x="57825" y="123167"/>
                    </a:lnTo>
                    <a:lnTo>
                      <a:pt x="60045" y="124782"/>
                    </a:lnTo>
                    <a:lnTo>
                      <a:pt x="62266" y="126245"/>
                    </a:lnTo>
                    <a:lnTo>
                      <a:pt x="64536" y="127658"/>
                    </a:lnTo>
                    <a:lnTo>
                      <a:pt x="66807" y="128920"/>
                    </a:lnTo>
                    <a:lnTo>
                      <a:pt x="69178" y="130030"/>
                    </a:lnTo>
                    <a:lnTo>
                      <a:pt x="71499" y="131089"/>
                    </a:lnTo>
                    <a:lnTo>
                      <a:pt x="73921" y="132048"/>
                    </a:lnTo>
                    <a:lnTo>
                      <a:pt x="76293" y="132855"/>
                    </a:lnTo>
                    <a:lnTo>
                      <a:pt x="78715" y="133562"/>
                    </a:lnTo>
                    <a:lnTo>
                      <a:pt x="81137" y="134117"/>
                    </a:lnTo>
                    <a:lnTo>
                      <a:pt x="83559" y="134621"/>
                    </a:lnTo>
                    <a:lnTo>
                      <a:pt x="85981" y="134975"/>
                    </a:lnTo>
                    <a:lnTo>
                      <a:pt x="88403" y="135227"/>
                    </a:lnTo>
                    <a:lnTo>
                      <a:pt x="90825" y="135328"/>
                    </a:lnTo>
                    <a:lnTo>
                      <a:pt x="93246" y="135328"/>
                    </a:lnTo>
                    <a:lnTo>
                      <a:pt x="95618" y="135227"/>
                    </a:lnTo>
                    <a:lnTo>
                      <a:pt x="97989" y="135025"/>
                    </a:lnTo>
                    <a:lnTo>
                      <a:pt x="100311" y="134672"/>
                    </a:lnTo>
                    <a:lnTo>
                      <a:pt x="101471" y="134470"/>
                    </a:lnTo>
                    <a:lnTo>
                      <a:pt x="102632" y="134218"/>
                    </a:lnTo>
                    <a:lnTo>
                      <a:pt x="103742" y="133965"/>
                    </a:lnTo>
                    <a:lnTo>
                      <a:pt x="104852" y="133663"/>
                    </a:lnTo>
                    <a:lnTo>
                      <a:pt x="106012" y="133309"/>
                    </a:lnTo>
                    <a:lnTo>
                      <a:pt x="107122" y="132956"/>
                    </a:lnTo>
                    <a:lnTo>
                      <a:pt x="108182" y="132603"/>
                    </a:lnTo>
                    <a:lnTo>
                      <a:pt x="109292" y="132149"/>
                    </a:lnTo>
                    <a:lnTo>
                      <a:pt x="110352" y="131695"/>
                    </a:lnTo>
                    <a:lnTo>
                      <a:pt x="111411" y="131241"/>
                    </a:lnTo>
                    <a:lnTo>
                      <a:pt x="112471" y="130736"/>
                    </a:lnTo>
                    <a:lnTo>
                      <a:pt x="113480" y="130181"/>
                    </a:lnTo>
                    <a:lnTo>
                      <a:pt x="114489" y="129626"/>
                    </a:lnTo>
                    <a:lnTo>
                      <a:pt x="115498" y="129021"/>
                    </a:lnTo>
                    <a:lnTo>
                      <a:pt x="116507" y="128415"/>
                    </a:lnTo>
                    <a:lnTo>
                      <a:pt x="117466" y="127759"/>
                    </a:lnTo>
                    <a:lnTo>
                      <a:pt x="118425" y="127053"/>
                    </a:lnTo>
                    <a:lnTo>
                      <a:pt x="119383" y="126346"/>
                    </a:lnTo>
                    <a:lnTo>
                      <a:pt x="120292" y="125589"/>
                    </a:lnTo>
                    <a:lnTo>
                      <a:pt x="121200" y="124833"/>
                    </a:lnTo>
                    <a:lnTo>
                      <a:pt x="122058" y="124025"/>
                    </a:lnTo>
                    <a:lnTo>
                      <a:pt x="122915" y="123167"/>
                    </a:lnTo>
                    <a:lnTo>
                      <a:pt x="123773" y="122310"/>
                    </a:lnTo>
                    <a:lnTo>
                      <a:pt x="124581" y="121452"/>
                    </a:lnTo>
                    <a:lnTo>
                      <a:pt x="125337" y="120544"/>
                    </a:lnTo>
                    <a:lnTo>
                      <a:pt x="126094" y="119635"/>
                    </a:lnTo>
                    <a:lnTo>
                      <a:pt x="126801" y="118677"/>
                    </a:lnTo>
                    <a:lnTo>
                      <a:pt x="127507" y="117718"/>
                    </a:lnTo>
                    <a:lnTo>
                      <a:pt x="128163" y="116759"/>
                    </a:lnTo>
                    <a:lnTo>
                      <a:pt x="128769" y="115750"/>
                    </a:lnTo>
                    <a:lnTo>
                      <a:pt x="129374" y="114741"/>
                    </a:lnTo>
                    <a:lnTo>
                      <a:pt x="129929" y="113732"/>
                    </a:lnTo>
                    <a:lnTo>
                      <a:pt x="130484" y="112723"/>
                    </a:lnTo>
                    <a:lnTo>
                      <a:pt x="130989" y="111663"/>
                    </a:lnTo>
                    <a:lnTo>
                      <a:pt x="131443" y="110604"/>
                    </a:lnTo>
                    <a:lnTo>
                      <a:pt x="131897" y="109544"/>
                    </a:lnTo>
                    <a:lnTo>
                      <a:pt x="132351" y="108434"/>
                    </a:lnTo>
                    <a:lnTo>
                      <a:pt x="132704" y="107374"/>
                    </a:lnTo>
                    <a:lnTo>
                      <a:pt x="133057" y="106264"/>
                    </a:lnTo>
                    <a:lnTo>
                      <a:pt x="133411" y="105104"/>
                    </a:lnTo>
                    <a:lnTo>
                      <a:pt x="133713" y="103994"/>
                    </a:lnTo>
                    <a:lnTo>
                      <a:pt x="133966" y="102884"/>
                    </a:lnTo>
                    <a:lnTo>
                      <a:pt x="134218" y="101723"/>
                    </a:lnTo>
                    <a:lnTo>
                      <a:pt x="134420" y="100563"/>
                    </a:lnTo>
                    <a:lnTo>
                      <a:pt x="134773" y="98241"/>
                    </a:lnTo>
                    <a:lnTo>
                      <a:pt x="134975" y="95870"/>
                    </a:lnTo>
                    <a:lnTo>
                      <a:pt x="135076" y="93498"/>
                    </a:lnTo>
                    <a:lnTo>
                      <a:pt x="135076" y="91077"/>
                    </a:lnTo>
                    <a:lnTo>
                      <a:pt x="134975" y="88655"/>
                    </a:lnTo>
                    <a:lnTo>
                      <a:pt x="134723" y="86233"/>
                    </a:lnTo>
                    <a:lnTo>
                      <a:pt x="134369" y="83811"/>
                    </a:lnTo>
                    <a:lnTo>
                      <a:pt x="133865" y="81389"/>
                    </a:lnTo>
                    <a:lnTo>
                      <a:pt x="133310" y="78967"/>
                    </a:lnTo>
                    <a:lnTo>
                      <a:pt x="132603" y="76545"/>
                    </a:lnTo>
                    <a:lnTo>
                      <a:pt x="131796" y="74173"/>
                    </a:lnTo>
                    <a:lnTo>
                      <a:pt x="130837" y="71751"/>
                    </a:lnTo>
                    <a:lnTo>
                      <a:pt x="129778" y="69430"/>
                    </a:lnTo>
                    <a:lnTo>
                      <a:pt x="128668" y="67059"/>
                    </a:lnTo>
                    <a:lnTo>
                      <a:pt x="127406" y="64788"/>
                    </a:lnTo>
                    <a:lnTo>
                      <a:pt x="125993" y="62518"/>
                    </a:lnTo>
                    <a:lnTo>
                      <a:pt x="124530" y="60297"/>
                    </a:lnTo>
                    <a:lnTo>
                      <a:pt x="122915" y="58077"/>
                    </a:lnTo>
                    <a:lnTo>
                      <a:pt x="121200" y="55958"/>
                    </a:lnTo>
                    <a:lnTo>
                      <a:pt x="119383" y="53889"/>
                    </a:lnTo>
                    <a:lnTo>
                      <a:pt x="118425" y="52880"/>
                    </a:lnTo>
                    <a:lnTo>
                      <a:pt x="117466" y="51871"/>
                    </a:lnTo>
                    <a:lnTo>
                      <a:pt x="116406" y="50862"/>
                    </a:lnTo>
                    <a:lnTo>
                      <a:pt x="115296" y="49853"/>
                    </a:lnTo>
                    <a:lnTo>
                      <a:pt x="114085" y="48793"/>
                    </a:lnTo>
                    <a:lnTo>
                      <a:pt x="112824" y="47683"/>
                    </a:lnTo>
                    <a:lnTo>
                      <a:pt x="110049" y="45463"/>
                    </a:lnTo>
                    <a:lnTo>
                      <a:pt x="107021" y="43142"/>
                    </a:lnTo>
                    <a:lnTo>
                      <a:pt x="103742" y="40770"/>
                    </a:lnTo>
                    <a:lnTo>
                      <a:pt x="100260" y="38348"/>
                    </a:lnTo>
                    <a:lnTo>
                      <a:pt x="96526" y="35876"/>
                    </a:lnTo>
                    <a:lnTo>
                      <a:pt x="92641" y="33404"/>
                    </a:lnTo>
                    <a:lnTo>
                      <a:pt x="88604" y="30881"/>
                    </a:lnTo>
                    <a:lnTo>
                      <a:pt x="84416" y="28408"/>
                    </a:lnTo>
                    <a:lnTo>
                      <a:pt x="80128" y="25936"/>
                    </a:lnTo>
                    <a:lnTo>
                      <a:pt x="75738" y="23514"/>
                    </a:lnTo>
                    <a:lnTo>
                      <a:pt x="71247" y="21092"/>
                    </a:lnTo>
                    <a:lnTo>
                      <a:pt x="66756" y="18771"/>
                    </a:lnTo>
                    <a:lnTo>
                      <a:pt x="62215" y="16500"/>
                    </a:lnTo>
                    <a:lnTo>
                      <a:pt x="57674" y="14331"/>
                    </a:lnTo>
                    <a:lnTo>
                      <a:pt x="53133" y="12262"/>
                    </a:lnTo>
                    <a:lnTo>
                      <a:pt x="48642" y="10344"/>
                    </a:lnTo>
                    <a:lnTo>
                      <a:pt x="44202" y="8478"/>
                    </a:lnTo>
                    <a:lnTo>
                      <a:pt x="39862" y="6812"/>
                    </a:lnTo>
                    <a:lnTo>
                      <a:pt x="35624" y="5299"/>
                    </a:lnTo>
                    <a:lnTo>
                      <a:pt x="33555" y="4592"/>
                    </a:lnTo>
                    <a:lnTo>
                      <a:pt x="31486" y="3936"/>
                    </a:lnTo>
                    <a:lnTo>
                      <a:pt x="29519" y="3280"/>
                    </a:lnTo>
                    <a:lnTo>
                      <a:pt x="27551" y="2725"/>
                    </a:lnTo>
                    <a:lnTo>
                      <a:pt x="25633" y="2221"/>
                    </a:lnTo>
                    <a:lnTo>
                      <a:pt x="23766" y="1767"/>
                    </a:lnTo>
                    <a:lnTo>
                      <a:pt x="21950" y="1313"/>
                    </a:lnTo>
                    <a:lnTo>
                      <a:pt x="20134" y="959"/>
                    </a:lnTo>
                    <a:lnTo>
                      <a:pt x="18418" y="657"/>
                    </a:lnTo>
                    <a:lnTo>
                      <a:pt x="16753" y="404"/>
                    </a:lnTo>
                    <a:lnTo>
                      <a:pt x="15189" y="203"/>
                    </a:lnTo>
                    <a:lnTo>
                      <a:pt x="13625" y="102"/>
                    </a:lnTo>
                    <a:lnTo>
                      <a:pt x="12161" y="1"/>
                    </a:lnTo>
                    <a:close/>
                  </a:path>
                </a:pathLst>
              </a:custGeom>
              <a:solidFill>
                <a:srgbClr val="EA43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88" name="Google Shape;803;p9">
                <a:extLst>
                  <a:ext uri="{FF2B5EF4-FFF2-40B4-BE49-F238E27FC236}">
                    <a16:creationId xmlns:a16="http://schemas.microsoft.com/office/drawing/2014/main" id="{73EECAAA-C292-6379-8E8B-26300B51A2DA}"/>
                  </a:ext>
                </a:extLst>
              </p:cNvPr>
              <p:cNvSpPr/>
              <p:nvPr/>
            </p:nvSpPr>
            <p:spPr>
              <a:xfrm>
                <a:off x="4032625" y="3080125"/>
                <a:ext cx="1744600" cy="1744600"/>
              </a:xfrm>
              <a:custGeom>
                <a:avLst/>
                <a:gdLst/>
                <a:ahLst/>
                <a:cxnLst/>
                <a:rect l="l" t="t" r="r" b="b"/>
                <a:pathLst>
                  <a:path w="69784" h="69784" extrusionOk="0">
                    <a:moveTo>
                      <a:pt x="33202" y="1"/>
                    </a:moveTo>
                    <a:lnTo>
                      <a:pt x="31537" y="152"/>
                    </a:lnTo>
                    <a:lnTo>
                      <a:pt x="29872" y="354"/>
                    </a:lnTo>
                    <a:lnTo>
                      <a:pt x="28206" y="606"/>
                    </a:lnTo>
                    <a:lnTo>
                      <a:pt x="26592" y="959"/>
                    </a:lnTo>
                    <a:lnTo>
                      <a:pt x="24927" y="1414"/>
                    </a:lnTo>
                    <a:lnTo>
                      <a:pt x="23363" y="1918"/>
                    </a:lnTo>
                    <a:lnTo>
                      <a:pt x="21748" y="2524"/>
                    </a:lnTo>
                    <a:lnTo>
                      <a:pt x="20184" y="3230"/>
                    </a:lnTo>
                    <a:lnTo>
                      <a:pt x="18670" y="3987"/>
                    </a:lnTo>
                    <a:lnTo>
                      <a:pt x="17156" y="4794"/>
                    </a:lnTo>
                    <a:lnTo>
                      <a:pt x="15693" y="5753"/>
                    </a:lnTo>
                    <a:lnTo>
                      <a:pt x="14230" y="6712"/>
                    </a:lnTo>
                    <a:lnTo>
                      <a:pt x="12867" y="7822"/>
                    </a:lnTo>
                    <a:lnTo>
                      <a:pt x="11505" y="8982"/>
                    </a:lnTo>
                    <a:lnTo>
                      <a:pt x="10193" y="10193"/>
                    </a:lnTo>
                    <a:lnTo>
                      <a:pt x="8982" y="11505"/>
                    </a:lnTo>
                    <a:lnTo>
                      <a:pt x="7822" y="12867"/>
                    </a:lnTo>
                    <a:lnTo>
                      <a:pt x="6712" y="14230"/>
                    </a:lnTo>
                    <a:lnTo>
                      <a:pt x="5753" y="15693"/>
                    </a:lnTo>
                    <a:lnTo>
                      <a:pt x="4794" y="17156"/>
                    </a:lnTo>
                    <a:lnTo>
                      <a:pt x="3987" y="18670"/>
                    </a:lnTo>
                    <a:lnTo>
                      <a:pt x="3230" y="20184"/>
                    </a:lnTo>
                    <a:lnTo>
                      <a:pt x="2524" y="21748"/>
                    </a:lnTo>
                    <a:lnTo>
                      <a:pt x="1918" y="23363"/>
                    </a:lnTo>
                    <a:lnTo>
                      <a:pt x="1414" y="24927"/>
                    </a:lnTo>
                    <a:lnTo>
                      <a:pt x="959" y="26592"/>
                    </a:lnTo>
                    <a:lnTo>
                      <a:pt x="606" y="28206"/>
                    </a:lnTo>
                    <a:lnTo>
                      <a:pt x="354" y="29872"/>
                    </a:lnTo>
                    <a:lnTo>
                      <a:pt x="152" y="31537"/>
                    </a:lnTo>
                    <a:lnTo>
                      <a:pt x="1" y="33202"/>
                    </a:lnTo>
                    <a:lnTo>
                      <a:pt x="1" y="34867"/>
                    </a:lnTo>
                    <a:lnTo>
                      <a:pt x="1" y="36582"/>
                    </a:lnTo>
                    <a:lnTo>
                      <a:pt x="152" y="38248"/>
                    </a:lnTo>
                    <a:lnTo>
                      <a:pt x="354" y="39913"/>
                    </a:lnTo>
                    <a:lnTo>
                      <a:pt x="606" y="41578"/>
                    </a:lnTo>
                    <a:lnTo>
                      <a:pt x="959" y="43192"/>
                    </a:lnTo>
                    <a:lnTo>
                      <a:pt x="1414" y="44807"/>
                    </a:lnTo>
                    <a:lnTo>
                      <a:pt x="1918" y="46422"/>
                    </a:lnTo>
                    <a:lnTo>
                      <a:pt x="2524" y="48036"/>
                    </a:lnTo>
                    <a:lnTo>
                      <a:pt x="3230" y="49600"/>
                    </a:lnTo>
                    <a:lnTo>
                      <a:pt x="3987" y="51114"/>
                    </a:lnTo>
                    <a:lnTo>
                      <a:pt x="4794" y="52628"/>
                    </a:lnTo>
                    <a:lnTo>
                      <a:pt x="5753" y="54091"/>
                    </a:lnTo>
                    <a:lnTo>
                      <a:pt x="6712" y="55504"/>
                    </a:lnTo>
                    <a:lnTo>
                      <a:pt x="7822" y="56917"/>
                    </a:lnTo>
                    <a:lnTo>
                      <a:pt x="8982" y="58279"/>
                    </a:lnTo>
                    <a:lnTo>
                      <a:pt x="10193" y="59591"/>
                    </a:lnTo>
                    <a:lnTo>
                      <a:pt x="11505" y="60802"/>
                    </a:lnTo>
                    <a:lnTo>
                      <a:pt x="12867" y="61963"/>
                    </a:lnTo>
                    <a:lnTo>
                      <a:pt x="14230" y="63022"/>
                    </a:lnTo>
                    <a:lnTo>
                      <a:pt x="15693" y="64031"/>
                    </a:lnTo>
                    <a:lnTo>
                      <a:pt x="17156" y="64940"/>
                    </a:lnTo>
                    <a:lnTo>
                      <a:pt x="18670" y="65797"/>
                    </a:lnTo>
                    <a:lnTo>
                      <a:pt x="20184" y="66554"/>
                    </a:lnTo>
                    <a:lnTo>
                      <a:pt x="21748" y="67261"/>
                    </a:lnTo>
                    <a:lnTo>
                      <a:pt x="23363" y="67816"/>
                    </a:lnTo>
                    <a:lnTo>
                      <a:pt x="24927" y="68371"/>
                    </a:lnTo>
                    <a:lnTo>
                      <a:pt x="26592" y="68774"/>
                    </a:lnTo>
                    <a:lnTo>
                      <a:pt x="28206" y="69178"/>
                    </a:lnTo>
                    <a:lnTo>
                      <a:pt x="29872" y="69430"/>
                    </a:lnTo>
                    <a:lnTo>
                      <a:pt x="31537" y="69632"/>
                    </a:lnTo>
                    <a:lnTo>
                      <a:pt x="33202" y="69733"/>
                    </a:lnTo>
                    <a:lnTo>
                      <a:pt x="34867" y="69783"/>
                    </a:lnTo>
                    <a:lnTo>
                      <a:pt x="36582" y="69733"/>
                    </a:lnTo>
                    <a:lnTo>
                      <a:pt x="38248" y="69632"/>
                    </a:lnTo>
                    <a:lnTo>
                      <a:pt x="39913" y="69430"/>
                    </a:lnTo>
                    <a:lnTo>
                      <a:pt x="41578" y="69178"/>
                    </a:lnTo>
                    <a:lnTo>
                      <a:pt x="43192" y="68774"/>
                    </a:lnTo>
                    <a:lnTo>
                      <a:pt x="44807" y="68371"/>
                    </a:lnTo>
                    <a:lnTo>
                      <a:pt x="46422" y="67816"/>
                    </a:lnTo>
                    <a:lnTo>
                      <a:pt x="48036" y="67261"/>
                    </a:lnTo>
                    <a:lnTo>
                      <a:pt x="49600" y="66554"/>
                    </a:lnTo>
                    <a:lnTo>
                      <a:pt x="51114" y="65797"/>
                    </a:lnTo>
                    <a:lnTo>
                      <a:pt x="52628" y="64940"/>
                    </a:lnTo>
                    <a:lnTo>
                      <a:pt x="54091" y="64031"/>
                    </a:lnTo>
                    <a:lnTo>
                      <a:pt x="55504" y="63022"/>
                    </a:lnTo>
                    <a:lnTo>
                      <a:pt x="56917" y="61963"/>
                    </a:lnTo>
                    <a:lnTo>
                      <a:pt x="58279" y="60802"/>
                    </a:lnTo>
                    <a:lnTo>
                      <a:pt x="59591" y="59591"/>
                    </a:lnTo>
                    <a:lnTo>
                      <a:pt x="60802" y="58279"/>
                    </a:lnTo>
                    <a:lnTo>
                      <a:pt x="61963" y="56917"/>
                    </a:lnTo>
                    <a:lnTo>
                      <a:pt x="63022" y="55504"/>
                    </a:lnTo>
                    <a:lnTo>
                      <a:pt x="64031" y="54091"/>
                    </a:lnTo>
                    <a:lnTo>
                      <a:pt x="64940" y="52628"/>
                    </a:lnTo>
                    <a:lnTo>
                      <a:pt x="65797" y="51114"/>
                    </a:lnTo>
                    <a:lnTo>
                      <a:pt x="66554" y="49600"/>
                    </a:lnTo>
                    <a:lnTo>
                      <a:pt x="67261" y="48036"/>
                    </a:lnTo>
                    <a:lnTo>
                      <a:pt x="67816" y="46422"/>
                    </a:lnTo>
                    <a:lnTo>
                      <a:pt x="68371" y="44807"/>
                    </a:lnTo>
                    <a:lnTo>
                      <a:pt x="68774" y="43192"/>
                    </a:lnTo>
                    <a:lnTo>
                      <a:pt x="69178" y="41578"/>
                    </a:lnTo>
                    <a:lnTo>
                      <a:pt x="69430" y="39913"/>
                    </a:lnTo>
                    <a:lnTo>
                      <a:pt x="69632" y="38248"/>
                    </a:lnTo>
                    <a:lnTo>
                      <a:pt x="69733" y="36582"/>
                    </a:lnTo>
                    <a:lnTo>
                      <a:pt x="69783" y="34867"/>
                    </a:lnTo>
                    <a:lnTo>
                      <a:pt x="69733" y="33202"/>
                    </a:lnTo>
                    <a:lnTo>
                      <a:pt x="69632" y="31537"/>
                    </a:lnTo>
                    <a:lnTo>
                      <a:pt x="69430" y="29872"/>
                    </a:lnTo>
                    <a:lnTo>
                      <a:pt x="69178" y="28206"/>
                    </a:lnTo>
                    <a:lnTo>
                      <a:pt x="68774" y="26592"/>
                    </a:lnTo>
                    <a:lnTo>
                      <a:pt x="68371" y="24927"/>
                    </a:lnTo>
                    <a:lnTo>
                      <a:pt x="67816" y="23363"/>
                    </a:lnTo>
                    <a:lnTo>
                      <a:pt x="67261" y="21748"/>
                    </a:lnTo>
                    <a:lnTo>
                      <a:pt x="66554" y="20184"/>
                    </a:lnTo>
                    <a:lnTo>
                      <a:pt x="65797" y="18670"/>
                    </a:lnTo>
                    <a:lnTo>
                      <a:pt x="64940" y="17156"/>
                    </a:lnTo>
                    <a:lnTo>
                      <a:pt x="64031" y="15693"/>
                    </a:lnTo>
                    <a:lnTo>
                      <a:pt x="63022" y="14230"/>
                    </a:lnTo>
                    <a:lnTo>
                      <a:pt x="61963" y="12867"/>
                    </a:lnTo>
                    <a:lnTo>
                      <a:pt x="60802" y="11505"/>
                    </a:lnTo>
                    <a:lnTo>
                      <a:pt x="59591" y="10193"/>
                    </a:lnTo>
                    <a:lnTo>
                      <a:pt x="58279" y="8982"/>
                    </a:lnTo>
                    <a:lnTo>
                      <a:pt x="56917" y="7822"/>
                    </a:lnTo>
                    <a:lnTo>
                      <a:pt x="55504" y="6712"/>
                    </a:lnTo>
                    <a:lnTo>
                      <a:pt x="54091" y="5753"/>
                    </a:lnTo>
                    <a:lnTo>
                      <a:pt x="52628" y="4794"/>
                    </a:lnTo>
                    <a:lnTo>
                      <a:pt x="51114" y="3987"/>
                    </a:lnTo>
                    <a:lnTo>
                      <a:pt x="49600" y="3230"/>
                    </a:lnTo>
                    <a:lnTo>
                      <a:pt x="48036" y="2524"/>
                    </a:lnTo>
                    <a:lnTo>
                      <a:pt x="46422" y="1918"/>
                    </a:lnTo>
                    <a:lnTo>
                      <a:pt x="44807" y="1414"/>
                    </a:lnTo>
                    <a:lnTo>
                      <a:pt x="43192" y="959"/>
                    </a:lnTo>
                    <a:lnTo>
                      <a:pt x="41578" y="606"/>
                    </a:lnTo>
                    <a:lnTo>
                      <a:pt x="39913" y="354"/>
                    </a:lnTo>
                    <a:lnTo>
                      <a:pt x="38248" y="152"/>
                    </a:lnTo>
                    <a:lnTo>
                      <a:pt x="36582" y="1"/>
                    </a:lnTo>
                    <a:close/>
                  </a:path>
                </a:pathLst>
              </a:custGeom>
              <a:solidFill>
                <a:srgbClr val="F9AB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89" name="Google Shape;804;p9">
                <a:extLst>
                  <a:ext uri="{FF2B5EF4-FFF2-40B4-BE49-F238E27FC236}">
                    <a16:creationId xmlns:a16="http://schemas.microsoft.com/office/drawing/2014/main" id="{C984AFDF-1DF7-5022-7D59-F154AEE9A007}"/>
                  </a:ext>
                </a:extLst>
              </p:cNvPr>
              <p:cNvSpPr/>
              <p:nvPr/>
            </p:nvSpPr>
            <p:spPr>
              <a:xfrm>
                <a:off x="1331900" y="379400"/>
                <a:ext cx="601725" cy="601725"/>
              </a:xfrm>
              <a:custGeom>
                <a:avLst/>
                <a:gdLst/>
                <a:ahLst/>
                <a:cxnLst/>
                <a:rect l="l" t="t" r="r" b="b"/>
                <a:pathLst>
                  <a:path w="24069" h="24069" extrusionOk="0">
                    <a:moveTo>
                      <a:pt x="2826" y="0"/>
                    </a:moveTo>
                    <a:lnTo>
                      <a:pt x="2271" y="51"/>
                    </a:lnTo>
                    <a:lnTo>
                      <a:pt x="1766" y="202"/>
                    </a:lnTo>
                    <a:lnTo>
                      <a:pt x="1262" y="454"/>
                    </a:lnTo>
                    <a:lnTo>
                      <a:pt x="808" y="808"/>
                    </a:lnTo>
                    <a:lnTo>
                      <a:pt x="454" y="1262"/>
                    </a:lnTo>
                    <a:lnTo>
                      <a:pt x="202" y="1766"/>
                    </a:lnTo>
                    <a:lnTo>
                      <a:pt x="51" y="2271"/>
                    </a:lnTo>
                    <a:lnTo>
                      <a:pt x="0" y="2826"/>
                    </a:lnTo>
                    <a:lnTo>
                      <a:pt x="51" y="3381"/>
                    </a:lnTo>
                    <a:lnTo>
                      <a:pt x="202" y="3885"/>
                    </a:lnTo>
                    <a:lnTo>
                      <a:pt x="454" y="4390"/>
                    </a:lnTo>
                    <a:lnTo>
                      <a:pt x="808" y="4794"/>
                    </a:lnTo>
                    <a:lnTo>
                      <a:pt x="19275" y="23261"/>
                    </a:lnTo>
                    <a:lnTo>
                      <a:pt x="19729" y="23614"/>
                    </a:lnTo>
                    <a:lnTo>
                      <a:pt x="20183" y="23867"/>
                    </a:lnTo>
                    <a:lnTo>
                      <a:pt x="20738" y="24018"/>
                    </a:lnTo>
                    <a:lnTo>
                      <a:pt x="21243" y="24068"/>
                    </a:lnTo>
                    <a:lnTo>
                      <a:pt x="21798" y="24018"/>
                    </a:lnTo>
                    <a:lnTo>
                      <a:pt x="22302" y="23867"/>
                    </a:lnTo>
                    <a:lnTo>
                      <a:pt x="22807" y="23614"/>
                    </a:lnTo>
                    <a:lnTo>
                      <a:pt x="23261" y="23261"/>
                    </a:lnTo>
                    <a:lnTo>
                      <a:pt x="23614" y="22807"/>
                    </a:lnTo>
                    <a:lnTo>
                      <a:pt x="23867" y="22302"/>
                    </a:lnTo>
                    <a:lnTo>
                      <a:pt x="24018" y="21798"/>
                    </a:lnTo>
                    <a:lnTo>
                      <a:pt x="24068" y="21243"/>
                    </a:lnTo>
                    <a:lnTo>
                      <a:pt x="24018" y="20738"/>
                    </a:lnTo>
                    <a:lnTo>
                      <a:pt x="23867" y="20183"/>
                    </a:lnTo>
                    <a:lnTo>
                      <a:pt x="23614" y="19729"/>
                    </a:lnTo>
                    <a:lnTo>
                      <a:pt x="23261" y="19275"/>
                    </a:lnTo>
                    <a:lnTo>
                      <a:pt x="4794" y="808"/>
                    </a:lnTo>
                    <a:lnTo>
                      <a:pt x="4390" y="454"/>
                    </a:lnTo>
                    <a:lnTo>
                      <a:pt x="3885" y="202"/>
                    </a:lnTo>
                    <a:lnTo>
                      <a:pt x="3381" y="51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FBBC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90" name="Google Shape;805;p9">
                <a:extLst>
                  <a:ext uri="{FF2B5EF4-FFF2-40B4-BE49-F238E27FC236}">
                    <a16:creationId xmlns:a16="http://schemas.microsoft.com/office/drawing/2014/main" id="{FEA9FE66-BC65-5B65-79BA-ECFD82FACBCC}"/>
                  </a:ext>
                </a:extLst>
              </p:cNvPr>
              <p:cNvSpPr/>
              <p:nvPr/>
            </p:nvSpPr>
            <p:spPr>
              <a:xfrm>
                <a:off x="1381100" y="1417550"/>
                <a:ext cx="249775" cy="24852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9941" extrusionOk="0">
                    <a:moveTo>
                      <a:pt x="2826" y="1"/>
                    </a:moveTo>
                    <a:lnTo>
                      <a:pt x="2321" y="51"/>
                    </a:lnTo>
                    <a:lnTo>
                      <a:pt x="1766" y="203"/>
                    </a:lnTo>
                    <a:lnTo>
                      <a:pt x="1312" y="455"/>
                    </a:lnTo>
                    <a:lnTo>
                      <a:pt x="858" y="808"/>
                    </a:lnTo>
                    <a:lnTo>
                      <a:pt x="505" y="1262"/>
                    </a:lnTo>
                    <a:lnTo>
                      <a:pt x="252" y="1767"/>
                    </a:lnTo>
                    <a:lnTo>
                      <a:pt x="51" y="2271"/>
                    </a:lnTo>
                    <a:lnTo>
                      <a:pt x="0" y="2826"/>
                    </a:lnTo>
                    <a:lnTo>
                      <a:pt x="51" y="3331"/>
                    </a:lnTo>
                    <a:lnTo>
                      <a:pt x="252" y="3886"/>
                    </a:lnTo>
                    <a:lnTo>
                      <a:pt x="505" y="4340"/>
                    </a:lnTo>
                    <a:lnTo>
                      <a:pt x="858" y="4794"/>
                    </a:lnTo>
                    <a:lnTo>
                      <a:pt x="5197" y="9134"/>
                    </a:lnTo>
                    <a:lnTo>
                      <a:pt x="5651" y="9487"/>
                    </a:lnTo>
                    <a:lnTo>
                      <a:pt x="6105" y="9739"/>
                    </a:lnTo>
                    <a:lnTo>
                      <a:pt x="6660" y="9890"/>
                    </a:lnTo>
                    <a:lnTo>
                      <a:pt x="7165" y="9941"/>
                    </a:lnTo>
                    <a:lnTo>
                      <a:pt x="7720" y="9890"/>
                    </a:lnTo>
                    <a:lnTo>
                      <a:pt x="8225" y="9739"/>
                    </a:lnTo>
                    <a:lnTo>
                      <a:pt x="8729" y="9487"/>
                    </a:lnTo>
                    <a:lnTo>
                      <a:pt x="9183" y="9134"/>
                    </a:lnTo>
                    <a:lnTo>
                      <a:pt x="9537" y="8679"/>
                    </a:lnTo>
                    <a:lnTo>
                      <a:pt x="9789" y="8225"/>
                    </a:lnTo>
                    <a:lnTo>
                      <a:pt x="9940" y="7670"/>
                    </a:lnTo>
                    <a:lnTo>
                      <a:pt x="9991" y="7115"/>
                    </a:lnTo>
                    <a:lnTo>
                      <a:pt x="9940" y="6611"/>
                    </a:lnTo>
                    <a:lnTo>
                      <a:pt x="9789" y="6056"/>
                    </a:lnTo>
                    <a:lnTo>
                      <a:pt x="9537" y="5602"/>
                    </a:lnTo>
                    <a:lnTo>
                      <a:pt x="9183" y="5147"/>
                    </a:lnTo>
                    <a:lnTo>
                      <a:pt x="4844" y="808"/>
                    </a:lnTo>
                    <a:lnTo>
                      <a:pt x="4390" y="455"/>
                    </a:lnTo>
                    <a:lnTo>
                      <a:pt x="3885" y="203"/>
                    </a:lnTo>
                    <a:lnTo>
                      <a:pt x="3381" y="51"/>
                    </a:lnTo>
                    <a:lnTo>
                      <a:pt x="2826" y="1"/>
                    </a:lnTo>
                    <a:close/>
                  </a:path>
                </a:pathLst>
              </a:custGeom>
              <a:solidFill>
                <a:srgbClr val="FBBC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91" name="Google Shape;806;p9">
                <a:extLst>
                  <a:ext uri="{FF2B5EF4-FFF2-40B4-BE49-F238E27FC236}">
                    <a16:creationId xmlns:a16="http://schemas.microsoft.com/office/drawing/2014/main" id="{4E7D093E-8193-FAEE-9243-96B6D0969D32}"/>
                  </a:ext>
                </a:extLst>
              </p:cNvPr>
              <p:cNvSpPr/>
              <p:nvPr/>
            </p:nvSpPr>
            <p:spPr>
              <a:xfrm>
                <a:off x="2370050" y="428600"/>
                <a:ext cx="248525" cy="249775"/>
              </a:xfrm>
              <a:custGeom>
                <a:avLst/>
                <a:gdLst/>
                <a:ahLst/>
                <a:cxnLst/>
                <a:rect l="l" t="t" r="r" b="b"/>
                <a:pathLst>
                  <a:path w="9941" h="9991" extrusionOk="0">
                    <a:moveTo>
                      <a:pt x="2826" y="0"/>
                    </a:moveTo>
                    <a:lnTo>
                      <a:pt x="2271" y="51"/>
                    </a:lnTo>
                    <a:lnTo>
                      <a:pt x="1767" y="252"/>
                    </a:lnTo>
                    <a:lnTo>
                      <a:pt x="1262" y="505"/>
                    </a:lnTo>
                    <a:lnTo>
                      <a:pt x="808" y="858"/>
                    </a:lnTo>
                    <a:lnTo>
                      <a:pt x="455" y="1312"/>
                    </a:lnTo>
                    <a:lnTo>
                      <a:pt x="203" y="1766"/>
                    </a:lnTo>
                    <a:lnTo>
                      <a:pt x="51" y="2321"/>
                    </a:lnTo>
                    <a:lnTo>
                      <a:pt x="1" y="2826"/>
                    </a:lnTo>
                    <a:lnTo>
                      <a:pt x="51" y="3381"/>
                    </a:lnTo>
                    <a:lnTo>
                      <a:pt x="203" y="3885"/>
                    </a:lnTo>
                    <a:lnTo>
                      <a:pt x="455" y="4390"/>
                    </a:lnTo>
                    <a:lnTo>
                      <a:pt x="808" y="4844"/>
                    </a:lnTo>
                    <a:lnTo>
                      <a:pt x="5147" y="9183"/>
                    </a:lnTo>
                    <a:lnTo>
                      <a:pt x="5602" y="9537"/>
                    </a:lnTo>
                    <a:lnTo>
                      <a:pt x="6056" y="9789"/>
                    </a:lnTo>
                    <a:lnTo>
                      <a:pt x="6611" y="9940"/>
                    </a:lnTo>
                    <a:lnTo>
                      <a:pt x="7115" y="9991"/>
                    </a:lnTo>
                    <a:lnTo>
                      <a:pt x="7670" y="9940"/>
                    </a:lnTo>
                    <a:lnTo>
                      <a:pt x="8225" y="9789"/>
                    </a:lnTo>
                    <a:lnTo>
                      <a:pt x="8679" y="9537"/>
                    </a:lnTo>
                    <a:lnTo>
                      <a:pt x="9134" y="9183"/>
                    </a:lnTo>
                    <a:lnTo>
                      <a:pt x="9487" y="8729"/>
                    </a:lnTo>
                    <a:lnTo>
                      <a:pt x="9739" y="8225"/>
                    </a:lnTo>
                    <a:lnTo>
                      <a:pt x="9890" y="7720"/>
                    </a:lnTo>
                    <a:lnTo>
                      <a:pt x="9941" y="7165"/>
                    </a:lnTo>
                    <a:lnTo>
                      <a:pt x="9890" y="6660"/>
                    </a:lnTo>
                    <a:lnTo>
                      <a:pt x="9739" y="6105"/>
                    </a:lnTo>
                    <a:lnTo>
                      <a:pt x="9487" y="5651"/>
                    </a:lnTo>
                    <a:lnTo>
                      <a:pt x="9134" y="5197"/>
                    </a:lnTo>
                    <a:lnTo>
                      <a:pt x="4794" y="858"/>
                    </a:lnTo>
                    <a:lnTo>
                      <a:pt x="4340" y="505"/>
                    </a:lnTo>
                    <a:lnTo>
                      <a:pt x="3886" y="252"/>
                    </a:lnTo>
                    <a:lnTo>
                      <a:pt x="3331" y="51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FBBC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92" name="Google Shape;807;p9">
                <a:extLst>
                  <a:ext uri="{FF2B5EF4-FFF2-40B4-BE49-F238E27FC236}">
                    <a16:creationId xmlns:a16="http://schemas.microsoft.com/office/drawing/2014/main" id="{0A4A90BC-B56D-5EC6-5260-E06FFB4AE9E7}"/>
                  </a:ext>
                </a:extLst>
              </p:cNvPr>
              <p:cNvSpPr/>
              <p:nvPr/>
            </p:nvSpPr>
            <p:spPr>
              <a:xfrm>
                <a:off x="1190625" y="238125"/>
                <a:ext cx="141300" cy="141300"/>
              </a:xfrm>
              <a:custGeom>
                <a:avLst/>
                <a:gdLst/>
                <a:ahLst/>
                <a:cxnLst/>
                <a:rect l="l" t="t" r="r" b="b"/>
                <a:pathLst>
                  <a:path w="5652" h="5652" extrusionOk="0">
                    <a:moveTo>
                      <a:pt x="2826" y="0"/>
                    </a:moveTo>
                    <a:lnTo>
                      <a:pt x="2271" y="50"/>
                    </a:lnTo>
                    <a:lnTo>
                      <a:pt x="1716" y="202"/>
                    </a:lnTo>
                    <a:lnTo>
                      <a:pt x="1261" y="505"/>
                    </a:lnTo>
                    <a:lnTo>
                      <a:pt x="807" y="807"/>
                    </a:lnTo>
                    <a:lnTo>
                      <a:pt x="505" y="1261"/>
                    </a:lnTo>
                    <a:lnTo>
                      <a:pt x="202" y="1716"/>
                    </a:lnTo>
                    <a:lnTo>
                      <a:pt x="50" y="2271"/>
                    </a:lnTo>
                    <a:lnTo>
                      <a:pt x="0" y="2826"/>
                    </a:lnTo>
                    <a:lnTo>
                      <a:pt x="50" y="3381"/>
                    </a:lnTo>
                    <a:lnTo>
                      <a:pt x="202" y="3936"/>
                    </a:lnTo>
                    <a:lnTo>
                      <a:pt x="505" y="4390"/>
                    </a:lnTo>
                    <a:lnTo>
                      <a:pt x="807" y="4793"/>
                    </a:lnTo>
                    <a:lnTo>
                      <a:pt x="1261" y="5147"/>
                    </a:lnTo>
                    <a:lnTo>
                      <a:pt x="1716" y="5399"/>
                    </a:lnTo>
                    <a:lnTo>
                      <a:pt x="2271" y="5601"/>
                    </a:lnTo>
                    <a:lnTo>
                      <a:pt x="2826" y="5651"/>
                    </a:lnTo>
                    <a:lnTo>
                      <a:pt x="3381" y="5601"/>
                    </a:lnTo>
                    <a:lnTo>
                      <a:pt x="3936" y="5399"/>
                    </a:lnTo>
                    <a:lnTo>
                      <a:pt x="4390" y="5147"/>
                    </a:lnTo>
                    <a:lnTo>
                      <a:pt x="4793" y="4793"/>
                    </a:lnTo>
                    <a:lnTo>
                      <a:pt x="5147" y="4390"/>
                    </a:lnTo>
                    <a:lnTo>
                      <a:pt x="5399" y="3936"/>
                    </a:lnTo>
                    <a:lnTo>
                      <a:pt x="5601" y="3381"/>
                    </a:lnTo>
                    <a:lnTo>
                      <a:pt x="5651" y="2826"/>
                    </a:lnTo>
                    <a:lnTo>
                      <a:pt x="5601" y="2271"/>
                    </a:lnTo>
                    <a:lnTo>
                      <a:pt x="5399" y="1716"/>
                    </a:lnTo>
                    <a:lnTo>
                      <a:pt x="5147" y="1261"/>
                    </a:lnTo>
                    <a:lnTo>
                      <a:pt x="4793" y="807"/>
                    </a:lnTo>
                    <a:lnTo>
                      <a:pt x="4390" y="505"/>
                    </a:lnTo>
                    <a:lnTo>
                      <a:pt x="3936" y="202"/>
                    </a:lnTo>
                    <a:lnTo>
                      <a:pt x="3381" y="50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FBBC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93" name="Google Shape;808;p9">
                <a:extLst>
                  <a:ext uri="{FF2B5EF4-FFF2-40B4-BE49-F238E27FC236}">
                    <a16:creationId xmlns:a16="http://schemas.microsoft.com/office/drawing/2014/main" id="{4A525CB8-C3E9-119F-EFDC-6385FA0AFA5D}"/>
                  </a:ext>
                </a:extLst>
              </p:cNvPr>
              <p:cNvSpPr/>
              <p:nvPr/>
            </p:nvSpPr>
            <p:spPr>
              <a:xfrm>
                <a:off x="3183675" y="537075"/>
                <a:ext cx="141325" cy="141300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5652" extrusionOk="0">
                    <a:moveTo>
                      <a:pt x="2826" y="0"/>
                    </a:moveTo>
                    <a:lnTo>
                      <a:pt x="2271" y="51"/>
                    </a:lnTo>
                    <a:lnTo>
                      <a:pt x="1716" y="253"/>
                    </a:lnTo>
                    <a:lnTo>
                      <a:pt x="1262" y="505"/>
                    </a:lnTo>
                    <a:lnTo>
                      <a:pt x="808" y="858"/>
                    </a:lnTo>
                    <a:lnTo>
                      <a:pt x="505" y="1262"/>
                    </a:lnTo>
                    <a:lnTo>
                      <a:pt x="203" y="1766"/>
                    </a:lnTo>
                    <a:lnTo>
                      <a:pt x="51" y="2271"/>
                    </a:lnTo>
                    <a:lnTo>
                      <a:pt x="1" y="2826"/>
                    </a:lnTo>
                    <a:lnTo>
                      <a:pt x="51" y="3432"/>
                    </a:lnTo>
                    <a:lnTo>
                      <a:pt x="203" y="3936"/>
                    </a:lnTo>
                    <a:lnTo>
                      <a:pt x="505" y="4441"/>
                    </a:lnTo>
                    <a:lnTo>
                      <a:pt x="808" y="4844"/>
                    </a:lnTo>
                    <a:lnTo>
                      <a:pt x="1262" y="5198"/>
                    </a:lnTo>
                    <a:lnTo>
                      <a:pt x="1716" y="5450"/>
                    </a:lnTo>
                    <a:lnTo>
                      <a:pt x="2271" y="5601"/>
                    </a:lnTo>
                    <a:lnTo>
                      <a:pt x="2826" y="5652"/>
                    </a:lnTo>
                    <a:lnTo>
                      <a:pt x="3382" y="5601"/>
                    </a:lnTo>
                    <a:lnTo>
                      <a:pt x="3937" y="5450"/>
                    </a:lnTo>
                    <a:lnTo>
                      <a:pt x="4391" y="5198"/>
                    </a:lnTo>
                    <a:lnTo>
                      <a:pt x="4794" y="4844"/>
                    </a:lnTo>
                    <a:lnTo>
                      <a:pt x="5148" y="4441"/>
                    </a:lnTo>
                    <a:lnTo>
                      <a:pt x="5400" y="3936"/>
                    </a:lnTo>
                    <a:lnTo>
                      <a:pt x="5602" y="3432"/>
                    </a:lnTo>
                    <a:lnTo>
                      <a:pt x="5652" y="2826"/>
                    </a:lnTo>
                    <a:lnTo>
                      <a:pt x="5602" y="2271"/>
                    </a:lnTo>
                    <a:lnTo>
                      <a:pt x="5400" y="1766"/>
                    </a:lnTo>
                    <a:lnTo>
                      <a:pt x="5148" y="1262"/>
                    </a:lnTo>
                    <a:lnTo>
                      <a:pt x="4794" y="858"/>
                    </a:lnTo>
                    <a:lnTo>
                      <a:pt x="4391" y="505"/>
                    </a:lnTo>
                    <a:lnTo>
                      <a:pt x="3937" y="253"/>
                    </a:lnTo>
                    <a:lnTo>
                      <a:pt x="3382" y="51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FBBC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94" name="Google Shape;809;p9">
                <a:extLst>
                  <a:ext uri="{FF2B5EF4-FFF2-40B4-BE49-F238E27FC236}">
                    <a16:creationId xmlns:a16="http://schemas.microsoft.com/office/drawing/2014/main" id="{B8C6315E-A05D-5626-436F-3C04A3CC7346}"/>
                  </a:ext>
                </a:extLst>
              </p:cNvPr>
              <p:cNvSpPr/>
              <p:nvPr/>
            </p:nvSpPr>
            <p:spPr>
              <a:xfrm>
                <a:off x="1489575" y="2231175"/>
                <a:ext cx="141300" cy="141325"/>
              </a:xfrm>
              <a:custGeom>
                <a:avLst/>
                <a:gdLst/>
                <a:ahLst/>
                <a:cxnLst/>
                <a:rect l="l" t="t" r="r" b="b"/>
                <a:pathLst>
                  <a:path w="5652" h="5653" extrusionOk="0">
                    <a:moveTo>
                      <a:pt x="2826" y="1"/>
                    </a:moveTo>
                    <a:lnTo>
                      <a:pt x="2271" y="51"/>
                    </a:lnTo>
                    <a:lnTo>
                      <a:pt x="1766" y="203"/>
                    </a:lnTo>
                    <a:lnTo>
                      <a:pt x="1262" y="505"/>
                    </a:lnTo>
                    <a:lnTo>
                      <a:pt x="858" y="808"/>
                    </a:lnTo>
                    <a:lnTo>
                      <a:pt x="505" y="1262"/>
                    </a:lnTo>
                    <a:lnTo>
                      <a:pt x="253" y="1716"/>
                    </a:lnTo>
                    <a:lnTo>
                      <a:pt x="51" y="2271"/>
                    </a:lnTo>
                    <a:lnTo>
                      <a:pt x="0" y="2826"/>
                    </a:lnTo>
                    <a:lnTo>
                      <a:pt x="51" y="3382"/>
                    </a:lnTo>
                    <a:lnTo>
                      <a:pt x="253" y="3937"/>
                    </a:lnTo>
                    <a:lnTo>
                      <a:pt x="505" y="4391"/>
                    </a:lnTo>
                    <a:lnTo>
                      <a:pt x="858" y="4794"/>
                    </a:lnTo>
                    <a:lnTo>
                      <a:pt x="1262" y="5148"/>
                    </a:lnTo>
                    <a:lnTo>
                      <a:pt x="1766" y="5400"/>
                    </a:lnTo>
                    <a:lnTo>
                      <a:pt x="2271" y="5602"/>
                    </a:lnTo>
                    <a:lnTo>
                      <a:pt x="2826" y="5652"/>
                    </a:lnTo>
                    <a:lnTo>
                      <a:pt x="3432" y="5602"/>
                    </a:lnTo>
                    <a:lnTo>
                      <a:pt x="3936" y="5400"/>
                    </a:lnTo>
                    <a:lnTo>
                      <a:pt x="4441" y="5148"/>
                    </a:lnTo>
                    <a:lnTo>
                      <a:pt x="4844" y="4794"/>
                    </a:lnTo>
                    <a:lnTo>
                      <a:pt x="5198" y="4391"/>
                    </a:lnTo>
                    <a:lnTo>
                      <a:pt x="5450" y="3937"/>
                    </a:lnTo>
                    <a:lnTo>
                      <a:pt x="5601" y="3382"/>
                    </a:lnTo>
                    <a:lnTo>
                      <a:pt x="5652" y="2826"/>
                    </a:lnTo>
                    <a:lnTo>
                      <a:pt x="5601" y="2271"/>
                    </a:lnTo>
                    <a:lnTo>
                      <a:pt x="5450" y="1716"/>
                    </a:lnTo>
                    <a:lnTo>
                      <a:pt x="5198" y="1262"/>
                    </a:lnTo>
                    <a:lnTo>
                      <a:pt x="4844" y="808"/>
                    </a:lnTo>
                    <a:lnTo>
                      <a:pt x="4441" y="505"/>
                    </a:lnTo>
                    <a:lnTo>
                      <a:pt x="3936" y="203"/>
                    </a:lnTo>
                    <a:lnTo>
                      <a:pt x="3432" y="51"/>
                    </a:lnTo>
                    <a:lnTo>
                      <a:pt x="2826" y="1"/>
                    </a:lnTo>
                    <a:close/>
                  </a:path>
                </a:pathLst>
              </a:custGeom>
              <a:solidFill>
                <a:srgbClr val="FBBC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95" name="Google Shape;810;p9">
                <a:extLst>
                  <a:ext uri="{FF2B5EF4-FFF2-40B4-BE49-F238E27FC236}">
                    <a16:creationId xmlns:a16="http://schemas.microsoft.com/office/drawing/2014/main" id="{B300DF41-2702-A74D-2A7A-47EF8AD4A8C1}"/>
                  </a:ext>
                </a:extLst>
              </p:cNvPr>
              <p:cNvSpPr/>
              <p:nvPr/>
            </p:nvSpPr>
            <p:spPr>
              <a:xfrm>
                <a:off x="1208275" y="1243475"/>
                <a:ext cx="140050" cy="1413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5652" extrusionOk="0">
                    <a:moveTo>
                      <a:pt x="2826" y="1"/>
                    </a:moveTo>
                    <a:lnTo>
                      <a:pt x="2221" y="51"/>
                    </a:lnTo>
                    <a:lnTo>
                      <a:pt x="1716" y="202"/>
                    </a:lnTo>
                    <a:lnTo>
                      <a:pt x="1211" y="455"/>
                    </a:lnTo>
                    <a:lnTo>
                      <a:pt x="808" y="808"/>
                    </a:lnTo>
                    <a:lnTo>
                      <a:pt x="455" y="1212"/>
                    </a:lnTo>
                    <a:lnTo>
                      <a:pt x="202" y="1716"/>
                    </a:lnTo>
                    <a:lnTo>
                      <a:pt x="51" y="2221"/>
                    </a:lnTo>
                    <a:lnTo>
                      <a:pt x="0" y="2826"/>
                    </a:lnTo>
                    <a:lnTo>
                      <a:pt x="51" y="3381"/>
                    </a:lnTo>
                    <a:lnTo>
                      <a:pt x="202" y="3886"/>
                    </a:lnTo>
                    <a:lnTo>
                      <a:pt x="455" y="4390"/>
                    </a:lnTo>
                    <a:lnTo>
                      <a:pt x="808" y="4794"/>
                    </a:lnTo>
                    <a:lnTo>
                      <a:pt x="1211" y="5147"/>
                    </a:lnTo>
                    <a:lnTo>
                      <a:pt x="1716" y="5400"/>
                    </a:lnTo>
                    <a:lnTo>
                      <a:pt x="2221" y="5601"/>
                    </a:lnTo>
                    <a:lnTo>
                      <a:pt x="2826" y="5652"/>
                    </a:lnTo>
                    <a:lnTo>
                      <a:pt x="3381" y="5601"/>
                    </a:lnTo>
                    <a:lnTo>
                      <a:pt x="3886" y="5400"/>
                    </a:lnTo>
                    <a:lnTo>
                      <a:pt x="4390" y="5147"/>
                    </a:lnTo>
                    <a:lnTo>
                      <a:pt x="4794" y="4794"/>
                    </a:lnTo>
                    <a:lnTo>
                      <a:pt x="5147" y="4390"/>
                    </a:lnTo>
                    <a:lnTo>
                      <a:pt x="5399" y="3886"/>
                    </a:lnTo>
                    <a:lnTo>
                      <a:pt x="5551" y="3381"/>
                    </a:lnTo>
                    <a:lnTo>
                      <a:pt x="5601" y="2826"/>
                    </a:lnTo>
                    <a:lnTo>
                      <a:pt x="5551" y="2221"/>
                    </a:lnTo>
                    <a:lnTo>
                      <a:pt x="5399" y="1716"/>
                    </a:lnTo>
                    <a:lnTo>
                      <a:pt x="5147" y="1212"/>
                    </a:lnTo>
                    <a:lnTo>
                      <a:pt x="4794" y="808"/>
                    </a:lnTo>
                    <a:lnTo>
                      <a:pt x="4390" y="455"/>
                    </a:lnTo>
                    <a:lnTo>
                      <a:pt x="3886" y="202"/>
                    </a:lnTo>
                    <a:lnTo>
                      <a:pt x="3381" y="51"/>
                    </a:lnTo>
                    <a:lnTo>
                      <a:pt x="2826" y="1"/>
                    </a:lnTo>
                    <a:close/>
                  </a:path>
                </a:pathLst>
              </a:custGeom>
              <a:solidFill>
                <a:srgbClr val="FBBC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96" name="Google Shape;811;p9">
                <a:extLst>
                  <a:ext uri="{FF2B5EF4-FFF2-40B4-BE49-F238E27FC236}">
                    <a16:creationId xmlns:a16="http://schemas.microsoft.com/office/drawing/2014/main" id="{B96BFE66-9EAB-75BD-B213-C220845DC844}"/>
                  </a:ext>
                </a:extLst>
              </p:cNvPr>
              <p:cNvSpPr/>
              <p:nvPr/>
            </p:nvSpPr>
            <p:spPr>
              <a:xfrm>
                <a:off x="2195975" y="255775"/>
                <a:ext cx="141300" cy="140050"/>
              </a:xfrm>
              <a:custGeom>
                <a:avLst/>
                <a:gdLst/>
                <a:ahLst/>
                <a:cxnLst/>
                <a:rect l="l" t="t" r="r" b="b"/>
                <a:pathLst>
                  <a:path w="5652" h="5602" extrusionOk="0">
                    <a:moveTo>
                      <a:pt x="2826" y="0"/>
                    </a:moveTo>
                    <a:lnTo>
                      <a:pt x="2221" y="51"/>
                    </a:lnTo>
                    <a:lnTo>
                      <a:pt x="1716" y="202"/>
                    </a:lnTo>
                    <a:lnTo>
                      <a:pt x="1212" y="455"/>
                    </a:lnTo>
                    <a:lnTo>
                      <a:pt x="808" y="808"/>
                    </a:lnTo>
                    <a:lnTo>
                      <a:pt x="455" y="1211"/>
                    </a:lnTo>
                    <a:lnTo>
                      <a:pt x="202" y="1716"/>
                    </a:lnTo>
                    <a:lnTo>
                      <a:pt x="51" y="2221"/>
                    </a:lnTo>
                    <a:lnTo>
                      <a:pt x="1" y="2826"/>
                    </a:lnTo>
                    <a:lnTo>
                      <a:pt x="51" y="3381"/>
                    </a:lnTo>
                    <a:lnTo>
                      <a:pt x="202" y="3886"/>
                    </a:lnTo>
                    <a:lnTo>
                      <a:pt x="455" y="4390"/>
                    </a:lnTo>
                    <a:lnTo>
                      <a:pt x="808" y="4794"/>
                    </a:lnTo>
                    <a:lnTo>
                      <a:pt x="1212" y="5147"/>
                    </a:lnTo>
                    <a:lnTo>
                      <a:pt x="1716" y="5399"/>
                    </a:lnTo>
                    <a:lnTo>
                      <a:pt x="2221" y="5551"/>
                    </a:lnTo>
                    <a:lnTo>
                      <a:pt x="2826" y="5601"/>
                    </a:lnTo>
                    <a:lnTo>
                      <a:pt x="3381" y="5551"/>
                    </a:lnTo>
                    <a:lnTo>
                      <a:pt x="3886" y="5399"/>
                    </a:lnTo>
                    <a:lnTo>
                      <a:pt x="4390" y="5147"/>
                    </a:lnTo>
                    <a:lnTo>
                      <a:pt x="4794" y="4794"/>
                    </a:lnTo>
                    <a:lnTo>
                      <a:pt x="5147" y="4390"/>
                    </a:lnTo>
                    <a:lnTo>
                      <a:pt x="5400" y="3886"/>
                    </a:lnTo>
                    <a:lnTo>
                      <a:pt x="5601" y="3381"/>
                    </a:lnTo>
                    <a:lnTo>
                      <a:pt x="5652" y="2826"/>
                    </a:lnTo>
                    <a:lnTo>
                      <a:pt x="5601" y="2221"/>
                    </a:lnTo>
                    <a:lnTo>
                      <a:pt x="5400" y="1716"/>
                    </a:lnTo>
                    <a:lnTo>
                      <a:pt x="5147" y="1211"/>
                    </a:lnTo>
                    <a:lnTo>
                      <a:pt x="4794" y="808"/>
                    </a:lnTo>
                    <a:lnTo>
                      <a:pt x="4390" y="455"/>
                    </a:lnTo>
                    <a:lnTo>
                      <a:pt x="3886" y="202"/>
                    </a:lnTo>
                    <a:lnTo>
                      <a:pt x="3381" y="51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FBBC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</p:grpSp>
        <p:grpSp>
          <p:nvGrpSpPr>
            <p:cNvPr id="22" name="Google Shape;812;p9">
              <a:extLst>
                <a:ext uri="{FF2B5EF4-FFF2-40B4-BE49-F238E27FC236}">
                  <a16:creationId xmlns:a16="http://schemas.microsoft.com/office/drawing/2014/main" id="{753DD7C6-5560-71B4-45CA-FC3467232975}"/>
                </a:ext>
              </a:extLst>
            </p:cNvPr>
            <p:cNvGrpSpPr/>
            <p:nvPr/>
          </p:nvGrpSpPr>
          <p:grpSpPr>
            <a:xfrm>
              <a:off x="1426901" y="1192409"/>
              <a:ext cx="659364" cy="495377"/>
              <a:chOff x="7448479" y="3607460"/>
              <a:chExt cx="945732" cy="752282"/>
            </a:xfrm>
          </p:grpSpPr>
          <p:sp>
            <p:nvSpPr>
              <p:cNvPr id="78" name="Google Shape;813;p9">
                <a:extLst>
                  <a:ext uri="{FF2B5EF4-FFF2-40B4-BE49-F238E27FC236}">
                    <a16:creationId xmlns:a16="http://schemas.microsoft.com/office/drawing/2014/main" id="{F49BDAFB-2FD5-44DF-69AD-D527FEBE5B4F}"/>
                  </a:ext>
                </a:extLst>
              </p:cNvPr>
              <p:cNvSpPr/>
              <p:nvPr/>
            </p:nvSpPr>
            <p:spPr>
              <a:xfrm>
                <a:off x="7448479" y="3724385"/>
                <a:ext cx="859323" cy="635357"/>
              </a:xfrm>
              <a:custGeom>
                <a:avLst/>
                <a:gdLst/>
                <a:ahLst/>
                <a:cxnLst/>
                <a:rect l="l" t="t" r="r" b="b"/>
                <a:pathLst>
                  <a:path w="239366" h="176980" extrusionOk="0">
                    <a:moveTo>
                      <a:pt x="230984" y="0"/>
                    </a:moveTo>
                    <a:lnTo>
                      <a:pt x="230744" y="120"/>
                    </a:lnTo>
                    <a:lnTo>
                      <a:pt x="202365" y="17483"/>
                    </a:lnTo>
                    <a:lnTo>
                      <a:pt x="202126" y="17602"/>
                    </a:lnTo>
                    <a:lnTo>
                      <a:pt x="201886" y="17483"/>
                    </a:lnTo>
                    <a:lnTo>
                      <a:pt x="200449" y="16884"/>
                    </a:lnTo>
                    <a:lnTo>
                      <a:pt x="199012" y="16285"/>
                    </a:lnTo>
                    <a:lnTo>
                      <a:pt x="197456" y="15926"/>
                    </a:lnTo>
                    <a:lnTo>
                      <a:pt x="195899" y="15567"/>
                    </a:lnTo>
                    <a:lnTo>
                      <a:pt x="194342" y="15207"/>
                    </a:lnTo>
                    <a:lnTo>
                      <a:pt x="192786" y="15088"/>
                    </a:lnTo>
                    <a:lnTo>
                      <a:pt x="191349" y="14968"/>
                    </a:lnTo>
                    <a:lnTo>
                      <a:pt x="189792" y="14968"/>
                    </a:lnTo>
                    <a:lnTo>
                      <a:pt x="187996" y="15088"/>
                    </a:lnTo>
                    <a:lnTo>
                      <a:pt x="186200" y="15447"/>
                    </a:lnTo>
                    <a:lnTo>
                      <a:pt x="184404" y="15806"/>
                    </a:lnTo>
                    <a:lnTo>
                      <a:pt x="182488" y="16285"/>
                    </a:lnTo>
                    <a:lnTo>
                      <a:pt x="182488" y="16405"/>
                    </a:lnTo>
                    <a:lnTo>
                      <a:pt x="178536" y="17243"/>
                    </a:lnTo>
                    <a:lnTo>
                      <a:pt x="174585" y="18081"/>
                    </a:lnTo>
                    <a:lnTo>
                      <a:pt x="170633" y="19039"/>
                    </a:lnTo>
                    <a:lnTo>
                      <a:pt x="166682" y="19877"/>
                    </a:lnTo>
                    <a:lnTo>
                      <a:pt x="163329" y="20356"/>
                    </a:lnTo>
                    <a:lnTo>
                      <a:pt x="159857" y="20596"/>
                    </a:lnTo>
                    <a:lnTo>
                      <a:pt x="156384" y="20596"/>
                    </a:lnTo>
                    <a:lnTo>
                      <a:pt x="152792" y="20356"/>
                    </a:lnTo>
                    <a:lnTo>
                      <a:pt x="149319" y="19997"/>
                    </a:lnTo>
                    <a:lnTo>
                      <a:pt x="145847" y="19279"/>
                    </a:lnTo>
                    <a:lnTo>
                      <a:pt x="144170" y="18800"/>
                    </a:lnTo>
                    <a:lnTo>
                      <a:pt x="142494" y="18321"/>
                    </a:lnTo>
                    <a:lnTo>
                      <a:pt x="140817" y="17722"/>
                    </a:lnTo>
                    <a:lnTo>
                      <a:pt x="139261" y="17004"/>
                    </a:lnTo>
                    <a:lnTo>
                      <a:pt x="139021" y="17004"/>
                    </a:lnTo>
                    <a:lnTo>
                      <a:pt x="138782" y="17123"/>
                    </a:lnTo>
                    <a:lnTo>
                      <a:pt x="138662" y="17483"/>
                    </a:lnTo>
                    <a:lnTo>
                      <a:pt x="138782" y="17722"/>
                    </a:lnTo>
                    <a:lnTo>
                      <a:pt x="140937" y="20356"/>
                    </a:lnTo>
                    <a:lnTo>
                      <a:pt x="143212" y="22751"/>
                    </a:lnTo>
                    <a:lnTo>
                      <a:pt x="145727" y="25026"/>
                    </a:lnTo>
                    <a:lnTo>
                      <a:pt x="148361" y="27062"/>
                    </a:lnTo>
                    <a:lnTo>
                      <a:pt x="151115" y="28858"/>
                    </a:lnTo>
                    <a:lnTo>
                      <a:pt x="153989" y="30415"/>
                    </a:lnTo>
                    <a:lnTo>
                      <a:pt x="156983" y="31852"/>
                    </a:lnTo>
                    <a:lnTo>
                      <a:pt x="160096" y="32929"/>
                    </a:lnTo>
                    <a:lnTo>
                      <a:pt x="160336" y="33169"/>
                    </a:lnTo>
                    <a:lnTo>
                      <a:pt x="160455" y="33408"/>
                    </a:lnTo>
                    <a:lnTo>
                      <a:pt x="160336" y="33768"/>
                    </a:lnTo>
                    <a:lnTo>
                      <a:pt x="160096" y="33887"/>
                    </a:lnTo>
                    <a:lnTo>
                      <a:pt x="157581" y="34606"/>
                    </a:lnTo>
                    <a:lnTo>
                      <a:pt x="154947" y="35204"/>
                    </a:lnTo>
                    <a:lnTo>
                      <a:pt x="152432" y="35564"/>
                    </a:lnTo>
                    <a:lnTo>
                      <a:pt x="149798" y="35923"/>
                    </a:lnTo>
                    <a:lnTo>
                      <a:pt x="147164" y="36043"/>
                    </a:lnTo>
                    <a:lnTo>
                      <a:pt x="144529" y="36162"/>
                    </a:lnTo>
                    <a:lnTo>
                      <a:pt x="142015" y="36043"/>
                    </a:lnTo>
                    <a:lnTo>
                      <a:pt x="139381" y="35923"/>
                    </a:lnTo>
                    <a:lnTo>
                      <a:pt x="136746" y="35564"/>
                    </a:lnTo>
                    <a:lnTo>
                      <a:pt x="134112" y="35204"/>
                    </a:lnTo>
                    <a:lnTo>
                      <a:pt x="131597" y="34606"/>
                    </a:lnTo>
                    <a:lnTo>
                      <a:pt x="129083" y="34007"/>
                    </a:lnTo>
                    <a:lnTo>
                      <a:pt x="126568" y="33169"/>
                    </a:lnTo>
                    <a:lnTo>
                      <a:pt x="124053" y="32211"/>
                    </a:lnTo>
                    <a:lnTo>
                      <a:pt x="121659" y="31253"/>
                    </a:lnTo>
                    <a:lnTo>
                      <a:pt x="119264" y="30056"/>
                    </a:lnTo>
                    <a:lnTo>
                      <a:pt x="119024" y="30056"/>
                    </a:lnTo>
                    <a:lnTo>
                      <a:pt x="118785" y="30175"/>
                    </a:lnTo>
                    <a:lnTo>
                      <a:pt x="118665" y="30415"/>
                    </a:lnTo>
                    <a:lnTo>
                      <a:pt x="118665" y="30654"/>
                    </a:lnTo>
                    <a:lnTo>
                      <a:pt x="119264" y="32331"/>
                    </a:lnTo>
                    <a:lnTo>
                      <a:pt x="120102" y="34007"/>
                    </a:lnTo>
                    <a:lnTo>
                      <a:pt x="120940" y="35564"/>
                    </a:lnTo>
                    <a:lnTo>
                      <a:pt x="121898" y="37120"/>
                    </a:lnTo>
                    <a:lnTo>
                      <a:pt x="122976" y="38557"/>
                    </a:lnTo>
                    <a:lnTo>
                      <a:pt x="124053" y="39994"/>
                    </a:lnTo>
                    <a:lnTo>
                      <a:pt x="125251" y="41311"/>
                    </a:lnTo>
                    <a:lnTo>
                      <a:pt x="126448" y="42629"/>
                    </a:lnTo>
                    <a:lnTo>
                      <a:pt x="127765" y="43826"/>
                    </a:lnTo>
                    <a:lnTo>
                      <a:pt x="129083" y="44904"/>
                    </a:lnTo>
                    <a:lnTo>
                      <a:pt x="130520" y="45862"/>
                    </a:lnTo>
                    <a:lnTo>
                      <a:pt x="131956" y="46820"/>
                    </a:lnTo>
                    <a:lnTo>
                      <a:pt x="133513" y="47658"/>
                    </a:lnTo>
                    <a:lnTo>
                      <a:pt x="135070" y="48376"/>
                    </a:lnTo>
                    <a:lnTo>
                      <a:pt x="136626" y="49095"/>
                    </a:lnTo>
                    <a:lnTo>
                      <a:pt x="138303" y="49574"/>
                    </a:lnTo>
                    <a:lnTo>
                      <a:pt x="138542" y="49813"/>
                    </a:lnTo>
                    <a:lnTo>
                      <a:pt x="138662" y="50172"/>
                    </a:lnTo>
                    <a:lnTo>
                      <a:pt x="138542" y="50412"/>
                    </a:lnTo>
                    <a:lnTo>
                      <a:pt x="138423" y="50532"/>
                    </a:lnTo>
                    <a:lnTo>
                      <a:pt x="138183" y="50532"/>
                    </a:lnTo>
                    <a:lnTo>
                      <a:pt x="136267" y="50651"/>
                    </a:lnTo>
                    <a:lnTo>
                      <a:pt x="134351" y="50532"/>
                    </a:lnTo>
                    <a:lnTo>
                      <a:pt x="132435" y="50412"/>
                    </a:lnTo>
                    <a:lnTo>
                      <a:pt x="130639" y="50172"/>
                    </a:lnTo>
                    <a:lnTo>
                      <a:pt x="128723" y="49813"/>
                    </a:lnTo>
                    <a:lnTo>
                      <a:pt x="126808" y="49334"/>
                    </a:lnTo>
                    <a:lnTo>
                      <a:pt x="125011" y="48855"/>
                    </a:lnTo>
                    <a:lnTo>
                      <a:pt x="123215" y="48137"/>
                    </a:lnTo>
                    <a:lnTo>
                      <a:pt x="121419" y="47418"/>
                    </a:lnTo>
                    <a:lnTo>
                      <a:pt x="119743" y="46580"/>
                    </a:lnTo>
                    <a:lnTo>
                      <a:pt x="117947" y="45742"/>
                    </a:lnTo>
                    <a:lnTo>
                      <a:pt x="116270" y="44784"/>
                    </a:lnTo>
                    <a:lnTo>
                      <a:pt x="114714" y="43586"/>
                    </a:lnTo>
                    <a:lnTo>
                      <a:pt x="113157" y="42509"/>
                    </a:lnTo>
                    <a:lnTo>
                      <a:pt x="111600" y="41192"/>
                    </a:lnTo>
                    <a:lnTo>
                      <a:pt x="110163" y="39874"/>
                    </a:lnTo>
                    <a:lnTo>
                      <a:pt x="109924" y="39755"/>
                    </a:lnTo>
                    <a:lnTo>
                      <a:pt x="109684" y="39874"/>
                    </a:lnTo>
                    <a:lnTo>
                      <a:pt x="109445" y="39994"/>
                    </a:lnTo>
                    <a:lnTo>
                      <a:pt x="109445" y="40353"/>
                    </a:lnTo>
                    <a:lnTo>
                      <a:pt x="109565" y="42629"/>
                    </a:lnTo>
                    <a:lnTo>
                      <a:pt x="109924" y="45023"/>
                    </a:lnTo>
                    <a:lnTo>
                      <a:pt x="110523" y="47298"/>
                    </a:lnTo>
                    <a:lnTo>
                      <a:pt x="111121" y="49454"/>
                    </a:lnTo>
                    <a:lnTo>
                      <a:pt x="111959" y="51729"/>
                    </a:lnTo>
                    <a:lnTo>
                      <a:pt x="112917" y="53765"/>
                    </a:lnTo>
                    <a:lnTo>
                      <a:pt x="114115" y="55800"/>
                    </a:lnTo>
                    <a:lnTo>
                      <a:pt x="115312" y="57836"/>
                    </a:lnTo>
                    <a:lnTo>
                      <a:pt x="115432" y="58075"/>
                    </a:lnTo>
                    <a:lnTo>
                      <a:pt x="115312" y="58315"/>
                    </a:lnTo>
                    <a:lnTo>
                      <a:pt x="115193" y="58554"/>
                    </a:lnTo>
                    <a:lnTo>
                      <a:pt x="69331" y="58554"/>
                    </a:lnTo>
                    <a:lnTo>
                      <a:pt x="68253" y="58674"/>
                    </a:lnTo>
                    <a:lnTo>
                      <a:pt x="67295" y="58794"/>
                    </a:lnTo>
                    <a:lnTo>
                      <a:pt x="66337" y="58914"/>
                    </a:lnTo>
                    <a:lnTo>
                      <a:pt x="65380" y="59153"/>
                    </a:lnTo>
                    <a:lnTo>
                      <a:pt x="64422" y="59512"/>
                    </a:lnTo>
                    <a:lnTo>
                      <a:pt x="63464" y="59991"/>
                    </a:lnTo>
                    <a:lnTo>
                      <a:pt x="62625" y="60470"/>
                    </a:lnTo>
                    <a:lnTo>
                      <a:pt x="61787" y="60949"/>
                    </a:lnTo>
                    <a:lnTo>
                      <a:pt x="61548" y="61069"/>
                    </a:lnTo>
                    <a:lnTo>
                      <a:pt x="61308" y="61069"/>
                    </a:lnTo>
                    <a:lnTo>
                      <a:pt x="60231" y="60470"/>
                    </a:lnTo>
                    <a:lnTo>
                      <a:pt x="59033" y="59991"/>
                    </a:lnTo>
                    <a:lnTo>
                      <a:pt x="57716" y="59632"/>
                    </a:lnTo>
                    <a:lnTo>
                      <a:pt x="56519" y="59512"/>
                    </a:lnTo>
                    <a:lnTo>
                      <a:pt x="55201" y="59393"/>
                    </a:lnTo>
                    <a:lnTo>
                      <a:pt x="54004" y="59273"/>
                    </a:lnTo>
                    <a:lnTo>
                      <a:pt x="52687" y="59393"/>
                    </a:lnTo>
                    <a:lnTo>
                      <a:pt x="51370" y="59512"/>
                    </a:lnTo>
                    <a:lnTo>
                      <a:pt x="50172" y="59871"/>
                    </a:lnTo>
                    <a:lnTo>
                      <a:pt x="48855" y="60111"/>
                    </a:lnTo>
                    <a:lnTo>
                      <a:pt x="47658" y="60590"/>
                    </a:lnTo>
                    <a:lnTo>
                      <a:pt x="46460" y="61069"/>
                    </a:lnTo>
                    <a:lnTo>
                      <a:pt x="45263" y="61668"/>
                    </a:lnTo>
                    <a:lnTo>
                      <a:pt x="44185" y="62386"/>
                    </a:lnTo>
                    <a:lnTo>
                      <a:pt x="43107" y="63105"/>
                    </a:lnTo>
                    <a:lnTo>
                      <a:pt x="42030" y="63823"/>
                    </a:lnTo>
                    <a:lnTo>
                      <a:pt x="40713" y="65140"/>
                    </a:lnTo>
                    <a:lnTo>
                      <a:pt x="39395" y="66457"/>
                    </a:lnTo>
                    <a:lnTo>
                      <a:pt x="38318" y="67894"/>
                    </a:lnTo>
                    <a:lnTo>
                      <a:pt x="37240" y="69331"/>
                    </a:lnTo>
                    <a:lnTo>
                      <a:pt x="36282" y="70888"/>
                    </a:lnTo>
                    <a:lnTo>
                      <a:pt x="35444" y="72444"/>
                    </a:lnTo>
                    <a:lnTo>
                      <a:pt x="34606" y="74121"/>
                    </a:lnTo>
                    <a:lnTo>
                      <a:pt x="33887" y="75797"/>
                    </a:lnTo>
                    <a:lnTo>
                      <a:pt x="32690" y="79270"/>
                    </a:lnTo>
                    <a:lnTo>
                      <a:pt x="31732" y="82862"/>
                    </a:lnTo>
                    <a:lnTo>
                      <a:pt x="30894" y="86454"/>
                    </a:lnTo>
                    <a:lnTo>
                      <a:pt x="30055" y="90166"/>
                    </a:lnTo>
                    <a:lnTo>
                      <a:pt x="29337" y="93519"/>
                    </a:lnTo>
                    <a:lnTo>
                      <a:pt x="28499" y="96992"/>
                    </a:lnTo>
                    <a:lnTo>
                      <a:pt x="27541" y="100464"/>
                    </a:lnTo>
                    <a:lnTo>
                      <a:pt x="26822" y="102141"/>
                    </a:lnTo>
                    <a:lnTo>
                      <a:pt x="26224" y="103817"/>
                    </a:lnTo>
                    <a:lnTo>
                      <a:pt x="25385" y="105374"/>
                    </a:lnTo>
                    <a:lnTo>
                      <a:pt x="24547" y="106930"/>
                    </a:lnTo>
                    <a:lnTo>
                      <a:pt x="23589" y="108367"/>
                    </a:lnTo>
                    <a:lnTo>
                      <a:pt x="22631" y="109685"/>
                    </a:lnTo>
                    <a:lnTo>
                      <a:pt x="21434" y="110882"/>
                    </a:lnTo>
                    <a:lnTo>
                      <a:pt x="20117" y="112079"/>
                    </a:lnTo>
                    <a:lnTo>
                      <a:pt x="18680" y="113037"/>
                    </a:lnTo>
                    <a:lnTo>
                      <a:pt x="17243" y="113876"/>
                    </a:lnTo>
                    <a:lnTo>
                      <a:pt x="16046" y="114354"/>
                    </a:lnTo>
                    <a:lnTo>
                      <a:pt x="14848" y="114714"/>
                    </a:lnTo>
                    <a:lnTo>
                      <a:pt x="13651" y="114953"/>
                    </a:lnTo>
                    <a:lnTo>
                      <a:pt x="11016" y="114953"/>
                    </a:lnTo>
                    <a:lnTo>
                      <a:pt x="9819" y="114714"/>
                    </a:lnTo>
                    <a:lnTo>
                      <a:pt x="8502" y="114474"/>
                    </a:lnTo>
                    <a:lnTo>
                      <a:pt x="7304" y="113995"/>
                    </a:lnTo>
                    <a:lnTo>
                      <a:pt x="6107" y="113516"/>
                    </a:lnTo>
                    <a:lnTo>
                      <a:pt x="5029" y="112918"/>
                    </a:lnTo>
                    <a:lnTo>
                      <a:pt x="4071" y="112079"/>
                    </a:lnTo>
                    <a:lnTo>
                      <a:pt x="3233" y="111241"/>
                    </a:lnTo>
                    <a:lnTo>
                      <a:pt x="2395" y="110283"/>
                    </a:lnTo>
                    <a:lnTo>
                      <a:pt x="1796" y="109206"/>
                    </a:lnTo>
                    <a:lnTo>
                      <a:pt x="1437" y="108008"/>
                    </a:lnTo>
                    <a:lnTo>
                      <a:pt x="1078" y="106691"/>
                    </a:lnTo>
                    <a:lnTo>
                      <a:pt x="958" y="106332"/>
                    </a:lnTo>
                    <a:lnTo>
                      <a:pt x="718" y="106212"/>
                    </a:lnTo>
                    <a:lnTo>
                      <a:pt x="359" y="106332"/>
                    </a:lnTo>
                    <a:lnTo>
                      <a:pt x="239" y="106691"/>
                    </a:lnTo>
                    <a:lnTo>
                      <a:pt x="120" y="107649"/>
                    </a:lnTo>
                    <a:lnTo>
                      <a:pt x="0" y="108607"/>
                    </a:lnTo>
                    <a:lnTo>
                      <a:pt x="120" y="110523"/>
                    </a:lnTo>
                    <a:lnTo>
                      <a:pt x="359" y="112558"/>
                    </a:lnTo>
                    <a:lnTo>
                      <a:pt x="958" y="114474"/>
                    </a:lnTo>
                    <a:lnTo>
                      <a:pt x="1676" y="116390"/>
                    </a:lnTo>
                    <a:lnTo>
                      <a:pt x="2634" y="118306"/>
                    </a:lnTo>
                    <a:lnTo>
                      <a:pt x="3712" y="120222"/>
                    </a:lnTo>
                    <a:lnTo>
                      <a:pt x="4909" y="122018"/>
                    </a:lnTo>
                    <a:lnTo>
                      <a:pt x="6227" y="123814"/>
                    </a:lnTo>
                    <a:lnTo>
                      <a:pt x="7664" y="125491"/>
                    </a:lnTo>
                    <a:lnTo>
                      <a:pt x="9100" y="127047"/>
                    </a:lnTo>
                    <a:lnTo>
                      <a:pt x="10657" y="128484"/>
                    </a:lnTo>
                    <a:lnTo>
                      <a:pt x="12214" y="129801"/>
                    </a:lnTo>
                    <a:lnTo>
                      <a:pt x="13770" y="130999"/>
                    </a:lnTo>
                    <a:lnTo>
                      <a:pt x="15207" y="131957"/>
                    </a:lnTo>
                    <a:lnTo>
                      <a:pt x="16764" y="132795"/>
                    </a:lnTo>
                    <a:lnTo>
                      <a:pt x="18919" y="133753"/>
                    </a:lnTo>
                    <a:lnTo>
                      <a:pt x="21194" y="134591"/>
                    </a:lnTo>
                    <a:lnTo>
                      <a:pt x="23589" y="135309"/>
                    </a:lnTo>
                    <a:lnTo>
                      <a:pt x="25984" y="135788"/>
                    </a:lnTo>
                    <a:lnTo>
                      <a:pt x="28499" y="136028"/>
                    </a:lnTo>
                    <a:lnTo>
                      <a:pt x="30894" y="136148"/>
                    </a:lnTo>
                    <a:lnTo>
                      <a:pt x="33408" y="136028"/>
                    </a:lnTo>
                    <a:lnTo>
                      <a:pt x="35923" y="135669"/>
                    </a:lnTo>
                    <a:lnTo>
                      <a:pt x="38437" y="135190"/>
                    </a:lnTo>
                    <a:lnTo>
                      <a:pt x="40832" y="134471"/>
                    </a:lnTo>
                    <a:lnTo>
                      <a:pt x="43227" y="133513"/>
                    </a:lnTo>
                    <a:lnTo>
                      <a:pt x="45502" y="132316"/>
                    </a:lnTo>
                    <a:lnTo>
                      <a:pt x="47777" y="130999"/>
                    </a:lnTo>
                    <a:lnTo>
                      <a:pt x="49813" y="129442"/>
                    </a:lnTo>
                    <a:lnTo>
                      <a:pt x="51729" y="127646"/>
                    </a:lnTo>
                    <a:lnTo>
                      <a:pt x="53525" y="125610"/>
                    </a:lnTo>
                    <a:lnTo>
                      <a:pt x="54842" y="123934"/>
                    </a:lnTo>
                    <a:lnTo>
                      <a:pt x="55082" y="123694"/>
                    </a:lnTo>
                    <a:lnTo>
                      <a:pt x="55321" y="123694"/>
                    </a:lnTo>
                    <a:lnTo>
                      <a:pt x="55561" y="123814"/>
                    </a:lnTo>
                    <a:lnTo>
                      <a:pt x="55680" y="124173"/>
                    </a:lnTo>
                    <a:lnTo>
                      <a:pt x="55680" y="172071"/>
                    </a:lnTo>
                    <a:lnTo>
                      <a:pt x="55680" y="173028"/>
                    </a:lnTo>
                    <a:lnTo>
                      <a:pt x="56040" y="173986"/>
                    </a:lnTo>
                    <a:lnTo>
                      <a:pt x="56399" y="174825"/>
                    </a:lnTo>
                    <a:lnTo>
                      <a:pt x="56998" y="175543"/>
                    </a:lnTo>
                    <a:lnTo>
                      <a:pt x="57596" y="176142"/>
                    </a:lnTo>
                    <a:lnTo>
                      <a:pt x="58434" y="176621"/>
                    </a:lnTo>
                    <a:lnTo>
                      <a:pt x="59273" y="176860"/>
                    </a:lnTo>
                    <a:lnTo>
                      <a:pt x="60231" y="176980"/>
                    </a:lnTo>
                    <a:lnTo>
                      <a:pt x="69690" y="176980"/>
                    </a:lnTo>
                    <a:lnTo>
                      <a:pt x="70648" y="176860"/>
                    </a:lnTo>
                    <a:lnTo>
                      <a:pt x="71486" y="176621"/>
                    </a:lnTo>
                    <a:lnTo>
                      <a:pt x="72325" y="176142"/>
                    </a:lnTo>
                    <a:lnTo>
                      <a:pt x="72923" y="175543"/>
                    </a:lnTo>
                    <a:lnTo>
                      <a:pt x="73522" y="174825"/>
                    </a:lnTo>
                    <a:lnTo>
                      <a:pt x="74001" y="173986"/>
                    </a:lnTo>
                    <a:lnTo>
                      <a:pt x="74240" y="173028"/>
                    </a:lnTo>
                    <a:lnTo>
                      <a:pt x="74360" y="172071"/>
                    </a:lnTo>
                    <a:lnTo>
                      <a:pt x="74360" y="136986"/>
                    </a:lnTo>
                    <a:lnTo>
                      <a:pt x="74360" y="136866"/>
                    </a:lnTo>
                    <a:lnTo>
                      <a:pt x="74480" y="136627"/>
                    </a:lnTo>
                    <a:lnTo>
                      <a:pt x="74600" y="136627"/>
                    </a:lnTo>
                    <a:lnTo>
                      <a:pt x="74719" y="136507"/>
                    </a:lnTo>
                    <a:lnTo>
                      <a:pt x="166921" y="136507"/>
                    </a:lnTo>
                    <a:lnTo>
                      <a:pt x="167161" y="136627"/>
                    </a:lnTo>
                    <a:lnTo>
                      <a:pt x="167281" y="136627"/>
                    </a:lnTo>
                    <a:lnTo>
                      <a:pt x="167400" y="136866"/>
                    </a:lnTo>
                    <a:lnTo>
                      <a:pt x="167400" y="136986"/>
                    </a:lnTo>
                    <a:lnTo>
                      <a:pt x="167400" y="172071"/>
                    </a:lnTo>
                    <a:lnTo>
                      <a:pt x="167520" y="173028"/>
                    </a:lnTo>
                    <a:lnTo>
                      <a:pt x="167760" y="173986"/>
                    </a:lnTo>
                    <a:lnTo>
                      <a:pt x="168239" y="174825"/>
                    </a:lnTo>
                    <a:lnTo>
                      <a:pt x="168718" y="175543"/>
                    </a:lnTo>
                    <a:lnTo>
                      <a:pt x="169436" y="176142"/>
                    </a:lnTo>
                    <a:lnTo>
                      <a:pt x="170274" y="176621"/>
                    </a:lnTo>
                    <a:lnTo>
                      <a:pt x="171112" y="176860"/>
                    </a:lnTo>
                    <a:lnTo>
                      <a:pt x="171951" y="176980"/>
                    </a:lnTo>
                    <a:lnTo>
                      <a:pt x="181530" y="176980"/>
                    </a:lnTo>
                    <a:lnTo>
                      <a:pt x="182488" y="176860"/>
                    </a:lnTo>
                    <a:lnTo>
                      <a:pt x="183326" y="176621"/>
                    </a:lnTo>
                    <a:lnTo>
                      <a:pt x="184164" y="176142"/>
                    </a:lnTo>
                    <a:lnTo>
                      <a:pt x="184763" y="175543"/>
                    </a:lnTo>
                    <a:lnTo>
                      <a:pt x="185362" y="174825"/>
                    </a:lnTo>
                    <a:lnTo>
                      <a:pt x="185721" y="173986"/>
                    </a:lnTo>
                    <a:lnTo>
                      <a:pt x="186080" y="173028"/>
                    </a:lnTo>
                    <a:lnTo>
                      <a:pt x="186080" y="172071"/>
                    </a:lnTo>
                    <a:lnTo>
                      <a:pt x="186080" y="136148"/>
                    </a:lnTo>
                    <a:lnTo>
                      <a:pt x="186200" y="135908"/>
                    </a:lnTo>
                    <a:lnTo>
                      <a:pt x="186439" y="135669"/>
                    </a:lnTo>
                    <a:lnTo>
                      <a:pt x="187397" y="135309"/>
                    </a:lnTo>
                    <a:lnTo>
                      <a:pt x="188355" y="134831"/>
                    </a:lnTo>
                    <a:lnTo>
                      <a:pt x="189313" y="134232"/>
                    </a:lnTo>
                    <a:lnTo>
                      <a:pt x="190151" y="133633"/>
                    </a:lnTo>
                    <a:lnTo>
                      <a:pt x="190870" y="132915"/>
                    </a:lnTo>
                    <a:lnTo>
                      <a:pt x="191708" y="132076"/>
                    </a:lnTo>
                    <a:lnTo>
                      <a:pt x="192427" y="131238"/>
                    </a:lnTo>
                    <a:lnTo>
                      <a:pt x="193025" y="130400"/>
                    </a:lnTo>
                    <a:lnTo>
                      <a:pt x="193624" y="129442"/>
                    </a:lnTo>
                    <a:lnTo>
                      <a:pt x="194103" y="128484"/>
                    </a:lnTo>
                    <a:lnTo>
                      <a:pt x="194582" y="127526"/>
                    </a:lnTo>
                    <a:lnTo>
                      <a:pt x="194941" y="126449"/>
                    </a:lnTo>
                    <a:lnTo>
                      <a:pt x="195181" y="125251"/>
                    </a:lnTo>
                    <a:lnTo>
                      <a:pt x="195420" y="124173"/>
                    </a:lnTo>
                    <a:lnTo>
                      <a:pt x="195540" y="122976"/>
                    </a:lnTo>
                    <a:lnTo>
                      <a:pt x="195540" y="121779"/>
                    </a:lnTo>
                    <a:lnTo>
                      <a:pt x="195540" y="73283"/>
                    </a:lnTo>
                    <a:lnTo>
                      <a:pt x="195540" y="72444"/>
                    </a:lnTo>
                    <a:lnTo>
                      <a:pt x="195660" y="72205"/>
                    </a:lnTo>
                    <a:lnTo>
                      <a:pt x="195779" y="72085"/>
                    </a:lnTo>
                    <a:lnTo>
                      <a:pt x="196019" y="71966"/>
                    </a:lnTo>
                    <a:lnTo>
                      <a:pt x="196258" y="71966"/>
                    </a:lnTo>
                    <a:lnTo>
                      <a:pt x="200928" y="74360"/>
                    </a:lnTo>
                    <a:lnTo>
                      <a:pt x="203323" y="75438"/>
                    </a:lnTo>
                    <a:lnTo>
                      <a:pt x="205718" y="76396"/>
                    </a:lnTo>
                    <a:lnTo>
                      <a:pt x="208113" y="77354"/>
                    </a:lnTo>
                    <a:lnTo>
                      <a:pt x="210627" y="78192"/>
                    </a:lnTo>
                    <a:lnTo>
                      <a:pt x="213022" y="78911"/>
                    </a:lnTo>
                    <a:lnTo>
                      <a:pt x="215537" y="79509"/>
                    </a:lnTo>
                    <a:lnTo>
                      <a:pt x="217213" y="79869"/>
                    </a:lnTo>
                    <a:lnTo>
                      <a:pt x="218770" y="80108"/>
                    </a:lnTo>
                    <a:lnTo>
                      <a:pt x="220446" y="80228"/>
                    </a:lnTo>
                    <a:lnTo>
                      <a:pt x="222123" y="80348"/>
                    </a:lnTo>
                    <a:lnTo>
                      <a:pt x="223799" y="80228"/>
                    </a:lnTo>
                    <a:lnTo>
                      <a:pt x="225356" y="79988"/>
                    </a:lnTo>
                    <a:lnTo>
                      <a:pt x="226912" y="79509"/>
                    </a:lnTo>
                    <a:lnTo>
                      <a:pt x="228469" y="78911"/>
                    </a:lnTo>
                    <a:lnTo>
                      <a:pt x="229188" y="78432"/>
                    </a:lnTo>
                    <a:lnTo>
                      <a:pt x="229906" y="77953"/>
                    </a:lnTo>
                    <a:lnTo>
                      <a:pt x="231223" y="76755"/>
                    </a:lnTo>
                    <a:lnTo>
                      <a:pt x="232421" y="75438"/>
                    </a:lnTo>
                    <a:lnTo>
                      <a:pt x="233379" y="73881"/>
                    </a:lnTo>
                    <a:lnTo>
                      <a:pt x="234217" y="72205"/>
                    </a:lnTo>
                    <a:lnTo>
                      <a:pt x="234456" y="71247"/>
                    </a:lnTo>
                    <a:lnTo>
                      <a:pt x="234696" y="70289"/>
                    </a:lnTo>
                    <a:lnTo>
                      <a:pt x="234815" y="69451"/>
                    </a:lnTo>
                    <a:lnTo>
                      <a:pt x="234815" y="68493"/>
                    </a:lnTo>
                    <a:lnTo>
                      <a:pt x="234815" y="67535"/>
                    </a:lnTo>
                    <a:lnTo>
                      <a:pt x="234696" y="66577"/>
                    </a:lnTo>
                    <a:lnTo>
                      <a:pt x="234217" y="65140"/>
                    </a:lnTo>
                    <a:lnTo>
                      <a:pt x="233738" y="63823"/>
                    </a:lnTo>
                    <a:lnTo>
                      <a:pt x="233019" y="62626"/>
                    </a:lnTo>
                    <a:lnTo>
                      <a:pt x="232181" y="61548"/>
                    </a:lnTo>
                    <a:lnTo>
                      <a:pt x="230385" y="59393"/>
                    </a:lnTo>
                    <a:lnTo>
                      <a:pt x="228589" y="57357"/>
                    </a:lnTo>
                    <a:lnTo>
                      <a:pt x="227391" y="55680"/>
                    </a:lnTo>
                    <a:lnTo>
                      <a:pt x="226194" y="54004"/>
                    </a:lnTo>
                    <a:lnTo>
                      <a:pt x="224997" y="52208"/>
                    </a:lnTo>
                    <a:lnTo>
                      <a:pt x="223919" y="50292"/>
                    </a:lnTo>
                    <a:lnTo>
                      <a:pt x="221644" y="46101"/>
                    </a:lnTo>
                    <a:lnTo>
                      <a:pt x="219488" y="41790"/>
                    </a:lnTo>
                    <a:lnTo>
                      <a:pt x="219488" y="41551"/>
                    </a:lnTo>
                    <a:lnTo>
                      <a:pt x="219488" y="41311"/>
                    </a:lnTo>
                    <a:lnTo>
                      <a:pt x="219728" y="41192"/>
                    </a:lnTo>
                    <a:lnTo>
                      <a:pt x="220207" y="41192"/>
                    </a:lnTo>
                    <a:lnTo>
                      <a:pt x="221285" y="41551"/>
                    </a:lnTo>
                    <a:lnTo>
                      <a:pt x="221524" y="41551"/>
                    </a:lnTo>
                    <a:lnTo>
                      <a:pt x="222482" y="41790"/>
                    </a:lnTo>
                    <a:lnTo>
                      <a:pt x="222602" y="41910"/>
                    </a:lnTo>
                    <a:lnTo>
                      <a:pt x="223799" y="42030"/>
                    </a:lnTo>
                    <a:lnTo>
                      <a:pt x="224039" y="42150"/>
                    </a:lnTo>
                    <a:lnTo>
                      <a:pt x="224997" y="42269"/>
                    </a:lnTo>
                    <a:lnTo>
                      <a:pt x="225116" y="42269"/>
                    </a:lnTo>
                    <a:lnTo>
                      <a:pt x="226314" y="42389"/>
                    </a:lnTo>
                    <a:lnTo>
                      <a:pt x="226434" y="42509"/>
                    </a:lnTo>
                    <a:lnTo>
                      <a:pt x="227631" y="42509"/>
                    </a:lnTo>
                    <a:lnTo>
                      <a:pt x="228828" y="42629"/>
                    </a:lnTo>
                    <a:lnTo>
                      <a:pt x="230146" y="42629"/>
                    </a:lnTo>
                    <a:lnTo>
                      <a:pt x="231223" y="42509"/>
                    </a:lnTo>
                    <a:lnTo>
                      <a:pt x="231343" y="42509"/>
                    </a:lnTo>
                    <a:lnTo>
                      <a:pt x="232421" y="42389"/>
                    </a:lnTo>
                    <a:lnTo>
                      <a:pt x="232660" y="42389"/>
                    </a:lnTo>
                    <a:lnTo>
                      <a:pt x="233498" y="42269"/>
                    </a:lnTo>
                    <a:lnTo>
                      <a:pt x="233738" y="42269"/>
                    </a:lnTo>
                    <a:lnTo>
                      <a:pt x="234815" y="42030"/>
                    </a:lnTo>
                    <a:lnTo>
                      <a:pt x="235055" y="42030"/>
                    </a:lnTo>
                    <a:lnTo>
                      <a:pt x="235893" y="41790"/>
                    </a:lnTo>
                    <a:lnTo>
                      <a:pt x="236133" y="41671"/>
                    </a:lnTo>
                    <a:lnTo>
                      <a:pt x="237091" y="41431"/>
                    </a:lnTo>
                    <a:lnTo>
                      <a:pt x="237330" y="41311"/>
                    </a:lnTo>
                    <a:lnTo>
                      <a:pt x="238168" y="41072"/>
                    </a:lnTo>
                    <a:lnTo>
                      <a:pt x="238408" y="40952"/>
                    </a:lnTo>
                    <a:lnTo>
                      <a:pt x="239366" y="40593"/>
                    </a:lnTo>
                    <a:lnTo>
                      <a:pt x="239366" y="40353"/>
                    </a:lnTo>
                    <a:lnTo>
                      <a:pt x="239126" y="39635"/>
                    </a:lnTo>
                    <a:lnTo>
                      <a:pt x="238049" y="39994"/>
                    </a:lnTo>
                    <a:lnTo>
                      <a:pt x="236851" y="40114"/>
                    </a:lnTo>
                    <a:lnTo>
                      <a:pt x="235773" y="40114"/>
                    </a:lnTo>
                    <a:lnTo>
                      <a:pt x="234576" y="39755"/>
                    </a:lnTo>
                    <a:lnTo>
                      <a:pt x="233618" y="39395"/>
                    </a:lnTo>
                    <a:lnTo>
                      <a:pt x="232660" y="39036"/>
                    </a:lnTo>
                    <a:lnTo>
                      <a:pt x="231702" y="38438"/>
                    </a:lnTo>
                    <a:lnTo>
                      <a:pt x="230864" y="37839"/>
                    </a:lnTo>
                    <a:lnTo>
                      <a:pt x="230026" y="37120"/>
                    </a:lnTo>
                    <a:lnTo>
                      <a:pt x="229188" y="36402"/>
                    </a:lnTo>
                    <a:lnTo>
                      <a:pt x="228469" y="35564"/>
                    </a:lnTo>
                    <a:lnTo>
                      <a:pt x="227870" y="34725"/>
                    </a:lnTo>
                    <a:lnTo>
                      <a:pt x="227032" y="33408"/>
                    </a:lnTo>
                    <a:lnTo>
                      <a:pt x="226314" y="31971"/>
                    </a:lnTo>
                    <a:lnTo>
                      <a:pt x="224757" y="29098"/>
                    </a:lnTo>
                    <a:lnTo>
                      <a:pt x="224039" y="27780"/>
                    </a:lnTo>
                    <a:lnTo>
                      <a:pt x="223200" y="26343"/>
                    </a:lnTo>
                    <a:lnTo>
                      <a:pt x="222362" y="25026"/>
                    </a:lnTo>
                    <a:lnTo>
                      <a:pt x="221285" y="23829"/>
                    </a:lnTo>
                    <a:lnTo>
                      <a:pt x="220207" y="22751"/>
                    </a:lnTo>
                    <a:lnTo>
                      <a:pt x="219129" y="21913"/>
                    </a:lnTo>
                    <a:lnTo>
                      <a:pt x="219009" y="21793"/>
                    </a:lnTo>
                    <a:lnTo>
                      <a:pt x="219009" y="21554"/>
                    </a:lnTo>
                    <a:lnTo>
                      <a:pt x="219009" y="21434"/>
                    </a:lnTo>
                    <a:lnTo>
                      <a:pt x="219009" y="21195"/>
                    </a:lnTo>
                    <a:lnTo>
                      <a:pt x="231942" y="1557"/>
                    </a:lnTo>
                    <a:lnTo>
                      <a:pt x="232061" y="1197"/>
                    </a:lnTo>
                    <a:lnTo>
                      <a:pt x="232061" y="838"/>
                    </a:lnTo>
                    <a:lnTo>
                      <a:pt x="231942" y="479"/>
                    </a:lnTo>
                    <a:lnTo>
                      <a:pt x="231822" y="240"/>
                    </a:lnTo>
                    <a:lnTo>
                      <a:pt x="231582" y="120"/>
                    </a:lnTo>
                    <a:lnTo>
                      <a:pt x="231343" y="0"/>
                    </a:lnTo>
                    <a:close/>
                  </a:path>
                </a:pathLst>
              </a:custGeom>
              <a:solidFill>
                <a:srgbClr val="4285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79" name="Google Shape;814;p9">
                <a:extLst>
                  <a:ext uri="{FF2B5EF4-FFF2-40B4-BE49-F238E27FC236}">
                    <a16:creationId xmlns:a16="http://schemas.microsoft.com/office/drawing/2014/main" id="{A5AAC056-AA71-7D80-475D-E276217A2DE3}"/>
                  </a:ext>
                </a:extLst>
              </p:cNvPr>
              <p:cNvSpPr/>
              <p:nvPr/>
            </p:nvSpPr>
            <p:spPr>
              <a:xfrm>
                <a:off x="8218817" y="3623794"/>
                <a:ext cx="75232" cy="71362"/>
              </a:xfrm>
              <a:custGeom>
                <a:avLst/>
                <a:gdLst/>
                <a:ahLst/>
                <a:cxnLst/>
                <a:rect l="l" t="t" r="r" b="b"/>
                <a:pathLst>
                  <a:path w="20956" h="19878" extrusionOk="0">
                    <a:moveTo>
                      <a:pt x="10299" y="0"/>
                    </a:moveTo>
                    <a:lnTo>
                      <a:pt x="10059" y="240"/>
                    </a:lnTo>
                    <a:lnTo>
                      <a:pt x="7186" y="5987"/>
                    </a:lnTo>
                    <a:lnTo>
                      <a:pt x="7066" y="6227"/>
                    </a:lnTo>
                    <a:lnTo>
                      <a:pt x="6826" y="6347"/>
                    </a:lnTo>
                    <a:lnTo>
                      <a:pt x="480" y="7185"/>
                    </a:lnTo>
                    <a:lnTo>
                      <a:pt x="240" y="7305"/>
                    </a:lnTo>
                    <a:lnTo>
                      <a:pt x="121" y="7544"/>
                    </a:lnTo>
                    <a:lnTo>
                      <a:pt x="1" y="7784"/>
                    </a:lnTo>
                    <a:lnTo>
                      <a:pt x="240" y="8023"/>
                    </a:lnTo>
                    <a:lnTo>
                      <a:pt x="4791" y="12573"/>
                    </a:lnTo>
                    <a:lnTo>
                      <a:pt x="4910" y="12693"/>
                    </a:lnTo>
                    <a:lnTo>
                      <a:pt x="4910" y="12932"/>
                    </a:lnTo>
                    <a:lnTo>
                      <a:pt x="3833" y="19399"/>
                    </a:lnTo>
                    <a:lnTo>
                      <a:pt x="3952" y="19638"/>
                    </a:lnTo>
                    <a:lnTo>
                      <a:pt x="4072" y="19758"/>
                    </a:lnTo>
                    <a:lnTo>
                      <a:pt x="4312" y="19878"/>
                    </a:lnTo>
                    <a:lnTo>
                      <a:pt x="4551" y="19878"/>
                    </a:lnTo>
                    <a:lnTo>
                      <a:pt x="10299" y="16764"/>
                    </a:lnTo>
                    <a:lnTo>
                      <a:pt x="10658" y="16764"/>
                    </a:lnTo>
                    <a:lnTo>
                      <a:pt x="16406" y="19878"/>
                    </a:lnTo>
                    <a:lnTo>
                      <a:pt x="16645" y="19878"/>
                    </a:lnTo>
                    <a:lnTo>
                      <a:pt x="16885" y="19758"/>
                    </a:lnTo>
                    <a:lnTo>
                      <a:pt x="17124" y="19638"/>
                    </a:lnTo>
                    <a:lnTo>
                      <a:pt x="17124" y="19399"/>
                    </a:lnTo>
                    <a:lnTo>
                      <a:pt x="16047" y="12932"/>
                    </a:lnTo>
                    <a:lnTo>
                      <a:pt x="16047" y="12693"/>
                    </a:lnTo>
                    <a:lnTo>
                      <a:pt x="16166" y="12573"/>
                    </a:lnTo>
                    <a:lnTo>
                      <a:pt x="20836" y="8023"/>
                    </a:lnTo>
                    <a:lnTo>
                      <a:pt x="20956" y="7784"/>
                    </a:lnTo>
                    <a:lnTo>
                      <a:pt x="20956" y="7544"/>
                    </a:lnTo>
                    <a:lnTo>
                      <a:pt x="20836" y="7305"/>
                    </a:lnTo>
                    <a:lnTo>
                      <a:pt x="20477" y="7185"/>
                    </a:lnTo>
                    <a:lnTo>
                      <a:pt x="14131" y="6347"/>
                    </a:lnTo>
                    <a:lnTo>
                      <a:pt x="13891" y="6227"/>
                    </a:lnTo>
                    <a:lnTo>
                      <a:pt x="13771" y="5987"/>
                    </a:lnTo>
                    <a:lnTo>
                      <a:pt x="10898" y="240"/>
                    </a:lnTo>
                    <a:lnTo>
                      <a:pt x="10778" y="0"/>
                    </a:lnTo>
                    <a:close/>
                  </a:path>
                </a:pathLst>
              </a:custGeom>
              <a:solidFill>
                <a:srgbClr val="34A85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80" name="Google Shape;815;p9">
                <a:extLst>
                  <a:ext uri="{FF2B5EF4-FFF2-40B4-BE49-F238E27FC236}">
                    <a16:creationId xmlns:a16="http://schemas.microsoft.com/office/drawing/2014/main" id="{4A3EAB76-E893-F62F-55AE-4A0EAAE999CB}"/>
                  </a:ext>
                </a:extLst>
              </p:cNvPr>
              <p:cNvSpPr/>
              <p:nvPr/>
            </p:nvSpPr>
            <p:spPr>
              <a:xfrm>
                <a:off x="8300924" y="3724813"/>
                <a:ext cx="51588" cy="51588"/>
              </a:xfrm>
              <a:custGeom>
                <a:avLst/>
                <a:gdLst/>
                <a:ahLst/>
                <a:cxnLst/>
                <a:rect l="l" t="t" r="r" b="b"/>
                <a:pathLst>
                  <a:path w="14370" h="14370" extrusionOk="0">
                    <a:moveTo>
                      <a:pt x="4072" y="1"/>
                    </a:moveTo>
                    <a:lnTo>
                      <a:pt x="3952" y="121"/>
                    </a:lnTo>
                    <a:lnTo>
                      <a:pt x="3952" y="360"/>
                    </a:lnTo>
                    <a:lnTo>
                      <a:pt x="3952" y="4791"/>
                    </a:lnTo>
                    <a:lnTo>
                      <a:pt x="3952" y="5030"/>
                    </a:lnTo>
                    <a:lnTo>
                      <a:pt x="3833" y="5150"/>
                    </a:lnTo>
                    <a:lnTo>
                      <a:pt x="121" y="7664"/>
                    </a:lnTo>
                    <a:lnTo>
                      <a:pt x="1" y="7904"/>
                    </a:lnTo>
                    <a:lnTo>
                      <a:pt x="1" y="8024"/>
                    </a:lnTo>
                    <a:lnTo>
                      <a:pt x="121" y="8143"/>
                    </a:lnTo>
                    <a:lnTo>
                      <a:pt x="240" y="8263"/>
                    </a:lnTo>
                    <a:lnTo>
                      <a:pt x="4551" y="9580"/>
                    </a:lnTo>
                    <a:lnTo>
                      <a:pt x="4671" y="9700"/>
                    </a:lnTo>
                    <a:lnTo>
                      <a:pt x="4791" y="9820"/>
                    </a:lnTo>
                    <a:lnTo>
                      <a:pt x="6108" y="14130"/>
                    </a:lnTo>
                    <a:lnTo>
                      <a:pt x="6227" y="14370"/>
                    </a:lnTo>
                    <a:lnTo>
                      <a:pt x="6587" y="14370"/>
                    </a:lnTo>
                    <a:lnTo>
                      <a:pt x="6706" y="14250"/>
                    </a:lnTo>
                    <a:lnTo>
                      <a:pt x="9341" y="10538"/>
                    </a:lnTo>
                    <a:lnTo>
                      <a:pt x="9461" y="10418"/>
                    </a:lnTo>
                    <a:lnTo>
                      <a:pt x="9580" y="10418"/>
                    </a:lnTo>
                    <a:lnTo>
                      <a:pt x="14130" y="10538"/>
                    </a:lnTo>
                    <a:lnTo>
                      <a:pt x="14250" y="10418"/>
                    </a:lnTo>
                    <a:lnTo>
                      <a:pt x="14370" y="10299"/>
                    </a:lnTo>
                    <a:lnTo>
                      <a:pt x="14370" y="10179"/>
                    </a:lnTo>
                    <a:lnTo>
                      <a:pt x="14370" y="9939"/>
                    </a:lnTo>
                    <a:lnTo>
                      <a:pt x="11616" y="6347"/>
                    </a:lnTo>
                    <a:lnTo>
                      <a:pt x="11616" y="6227"/>
                    </a:lnTo>
                    <a:lnTo>
                      <a:pt x="11616" y="5988"/>
                    </a:lnTo>
                    <a:lnTo>
                      <a:pt x="13053" y="1797"/>
                    </a:lnTo>
                    <a:lnTo>
                      <a:pt x="13053" y="1557"/>
                    </a:lnTo>
                    <a:lnTo>
                      <a:pt x="12933" y="1438"/>
                    </a:lnTo>
                    <a:lnTo>
                      <a:pt x="12813" y="1318"/>
                    </a:lnTo>
                    <a:lnTo>
                      <a:pt x="12574" y="1318"/>
                    </a:lnTo>
                    <a:lnTo>
                      <a:pt x="8383" y="2755"/>
                    </a:lnTo>
                    <a:lnTo>
                      <a:pt x="8024" y="2755"/>
                    </a:lnTo>
                    <a:lnTo>
                      <a:pt x="4431" y="1"/>
                    </a:lnTo>
                    <a:close/>
                  </a:path>
                </a:pathLst>
              </a:custGeom>
              <a:solidFill>
                <a:srgbClr val="EA43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81" name="Google Shape;816;p9">
                <a:extLst>
                  <a:ext uri="{FF2B5EF4-FFF2-40B4-BE49-F238E27FC236}">
                    <a16:creationId xmlns:a16="http://schemas.microsoft.com/office/drawing/2014/main" id="{27EBE19C-DEFD-6742-FD1D-CE01909D53C2}"/>
                  </a:ext>
                </a:extLst>
              </p:cNvPr>
              <p:cNvSpPr/>
              <p:nvPr/>
            </p:nvSpPr>
            <p:spPr>
              <a:xfrm>
                <a:off x="8320702" y="3646145"/>
                <a:ext cx="39120" cy="39124"/>
              </a:xfrm>
              <a:custGeom>
                <a:avLst/>
                <a:gdLst/>
                <a:ahLst/>
                <a:cxnLst/>
                <a:rect l="l" t="t" r="r" b="b"/>
                <a:pathLst>
                  <a:path w="10897" h="10898" extrusionOk="0">
                    <a:moveTo>
                      <a:pt x="3113" y="1"/>
                    </a:moveTo>
                    <a:lnTo>
                      <a:pt x="2994" y="121"/>
                    </a:lnTo>
                    <a:lnTo>
                      <a:pt x="2994" y="240"/>
                    </a:lnTo>
                    <a:lnTo>
                      <a:pt x="2994" y="3713"/>
                    </a:lnTo>
                    <a:lnTo>
                      <a:pt x="2874" y="3952"/>
                    </a:lnTo>
                    <a:lnTo>
                      <a:pt x="120" y="5868"/>
                    </a:lnTo>
                    <a:lnTo>
                      <a:pt x="0" y="5988"/>
                    </a:lnTo>
                    <a:lnTo>
                      <a:pt x="0" y="6108"/>
                    </a:lnTo>
                    <a:lnTo>
                      <a:pt x="120" y="6227"/>
                    </a:lnTo>
                    <a:lnTo>
                      <a:pt x="239" y="6347"/>
                    </a:lnTo>
                    <a:lnTo>
                      <a:pt x="3473" y="7305"/>
                    </a:lnTo>
                    <a:lnTo>
                      <a:pt x="3592" y="7425"/>
                    </a:lnTo>
                    <a:lnTo>
                      <a:pt x="4670" y="10778"/>
                    </a:lnTo>
                    <a:lnTo>
                      <a:pt x="4670" y="10897"/>
                    </a:lnTo>
                    <a:lnTo>
                      <a:pt x="4909" y="10897"/>
                    </a:lnTo>
                    <a:lnTo>
                      <a:pt x="5029" y="10778"/>
                    </a:lnTo>
                    <a:lnTo>
                      <a:pt x="7065" y="8024"/>
                    </a:lnTo>
                    <a:lnTo>
                      <a:pt x="7185" y="7904"/>
                    </a:lnTo>
                    <a:lnTo>
                      <a:pt x="10777" y="7904"/>
                    </a:lnTo>
                    <a:lnTo>
                      <a:pt x="10897" y="7784"/>
                    </a:lnTo>
                    <a:lnTo>
                      <a:pt x="10897" y="7664"/>
                    </a:lnTo>
                    <a:lnTo>
                      <a:pt x="10897" y="7545"/>
                    </a:lnTo>
                    <a:lnTo>
                      <a:pt x="8861" y="4791"/>
                    </a:lnTo>
                    <a:lnTo>
                      <a:pt x="8741" y="4551"/>
                    </a:lnTo>
                    <a:lnTo>
                      <a:pt x="9819" y="1318"/>
                    </a:lnTo>
                    <a:lnTo>
                      <a:pt x="9939" y="1198"/>
                    </a:lnTo>
                    <a:lnTo>
                      <a:pt x="9819" y="1079"/>
                    </a:lnTo>
                    <a:lnTo>
                      <a:pt x="9579" y="1079"/>
                    </a:lnTo>
                    <a:lnTo>
                      <a:pt x="6346" y="2156"/>
                    </a:lnTo>
                    <a:lnTo>
                      <a:pt x="6107" y="2156"/>
                    </a:lnTo>
                    <a:lnTo>
                      <a:pt x="3353" y="121"/>
                    </a:lnTo>
                    <a:lnTo>
                      <a:pt x="3233" y="1"/>
                    </a:lnTo>
                    <a:close/>
                  </a:path>
                </a:pathLst>
              </a:custGeom>
              <a:solidFill>
                <a:srgbClr val="FBBC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82" name="Google Shape;817;p9">
                <a:extLst>
                  <a:ext uri="{FF2B5EF4-FFF2-40B4-BE49-F238E27FC236}">
                    <a16:creationId xmlns:a16="http://schemas.microsoft.com/office/drawing/2014/main" id="{CE6EE5D6-A5A4-E621-8348-0DEAF0D89761}"/>
                  </a:ext>
                </a:extLst>
              </p:cNvPr>
              <p:cNvSpPr/>
              <p:nvPr/>
            </p:nvSpPr>
            <p:spPr>
              <a:xfrm>
                <a:off x="8381312" y="3716646"/>
                <a:ext cx="12899" cy="12899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3593" extrusionOk="0">
                    <a:moveTo>
                      <a:pt x="1438" y="1"/>
                    </a:moveTo>
                    <a:lnTo>
                      <a:pt x="1078" y="120"/>
                    </a:lnTo>
                    <a:lnTo>
                      <a:pt x="480" y="480"/>
                    </a:lnTo>
                    <a:lnTo>
                      <a:pt x="120" y="1078"/>
                    </a:lnTo>
                    <a:lnTo>
                      <a:pt x="1" y="1438"/>
                    </a:lnTo>
                    <a:lnTo>
                      <a:pt x="1" y="1797"/>
                    </a:lnTo>
                    <a:lnTo>
                      <a:pt x="1" y="2156"/>
                    </a:lnTo>
                    <a:lnTo>
                      <a:pt x="120" y="2515"/>
                    </a:lnTo>
                    <a:lnTo>
                      <a:pt x="480" y="3114"/>
                    </a:lnTo>
                    <a:lnTo>
                      <a:pt x="1078" y="3473"/>
                    </a:lnTo>
                    <a:lnTo>
                      <a:pt x="1438" y="3593"/>
                    </a:lnTo>
                    <a:lnTo>
                      <a:pt x="2156" y="3593"/>
                    </a:lnTo>
                    <a:lnTo>
                      <a:pt x="2515" y="3473"/>
                    </a:lnTo>
                    <a:lnTo>
                      <a:pt x="3114" y="3114"/>
                    </a:lnTo>
                    <a:lnTo>
                      <a:pt x="3473" y="2515"/>
                    </a:lnTo>
                    <a:lnTo>
                      <a:pt x="3593" y="2156"/>
                    </a:lnTo>
                    <a:lnTo>
                      <a:pt x="3593" y="1797"/>
                    </a:lnTo>
                    <a:lnTo>
                      <a:pt x="3593" y="1438"/>
                    </a:lnTo>
                    <a:lnTo>
                      <a:pt x="3473" y="1078"/>
                    </a:lnTo>
                    <a:lnTo>
                      <a:pt x="3114" y="480"/>
                    </a:lnTo>
                    <a:lnTo>
                      <a:pt x="2515" y="120"/>
                    </a:lnTo>
                    <a:lnTo>
                      <a:pt x="2156" y="1"/>
                    </a:lnTo>
                    <a:close/>
                  </a:path>
                </a:pathLst>
              </a:custGeom>
              <a:solidFill>
                <a:srgbClr val="1967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83" name="Google Shape;818;p9">
                <a:extLst>
                  <a:ext uri="{FF2B5EF4-FFF2-40B4-BE49-F238E27FC236}">
                    <a16:creationId xmlns:a16="http://schemas.microsoft.com/office/drawing/2014/main" id="{8B674E94-63EA-8810-63D7-28BA40CF4BE7}"/>
                  </a:ext>
                </a:extLst>
              </p:cNvPr>
              <p:cNvSpPr/>
              <p:nvPr/>
            </p:nvSpPr>
            <p:spPr>
              <a:xfrm>
                <a:off x="8315112" y="3607460"/>
                <a:ext cx="11610" cy="11610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4" extrusionOk="0">
                    <a:moveTo>
                      <a:pt x="1557" y="0"/>
                    </a:moveTo>
                    <a:lnTo>
                      <a:pt x="958" y="120"/>
                    </a:lnTo>
                    <a:lnTo>
                      <a:pt x="479" y="479"/>
                    </a:lnTo>
                    <a:lnTo>
                      <a:pt x="120" y="958"/>
                    </a:lnTo>
                    <a:lnTo>
                      <a:pt x="0" y="1557"/>
                    </a:lnTo>
                    <a:lnTo>
                      <a:pt x="120" y="2155"/>
                    </a:lnTo>
                    <a:lnTo>
                      <a:pt x="479" y="2754"/>
                    </a:lnTo>
                    <a:lnTo>
                      <a:pt x="958" y="3113"/>
                    </a:lnTo>
                    <a:lnTo>
                      <a:pt x="1557" y="3233"/>
                    </a:lnTo>
                    <a:lnTo>
                      <a:pt x="2156" y="3113"/>
                    </a:lnTo>
                    <a:lnTo>
                      <a:pt x="2754" y="2754"/>
                    </a:lnTo>
                    <a:lnTo>
                      <a:pt x="3114" y="2155"/>
                    </a:lnTo>
                    <a:lnTo>
                      <a:pt x="3233" y="1557"/>
                    </a:lnTo>
                    <a:lnTo>
                      <a:pt x="3114" y="958"/>
                    </a:lnTo>
                    <a:lnTo>
                      <a:pt x="2754" y="479"/>
                    </a:lnTo>
                    <a:lnTo>
                      <a:pt x="2156" y="120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rgbClr val="1967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84" name="Google Shape;819;p9">
                <a:extLst>
                  <a:ext uri="{FF2B5EF4-FFF2-40B4-BE49-F238E27FC236}">
                    <a16:creationId xmlns:a16="http://schemas.microsoft.com/office/drawing/2014/main" id="{20D2DC7D-3388-AC70-4B59-70B1E0BCD9E9}"/>
                  </a:ext>
                </a:extLst>
              </p:cNvPr>
              <p:cNvSpPr/>
              <p:nvPr/>
            </p:nvSpPr>
            <p:spPr>
              <a:xfrm>
                <a:off x="8304363" y="3687416"/>
                <a:ext cx="12902" cy="12468"/>
              </a:xfrm>
              <a:custGeom>
                <a:avLst/>
                <a:gdLst/>
                <a:ahLst/>
                <a:cxnLst/>
                <a:rect l="l" t="t" r="r" b="b"/>
                <a:pathLst>
                  <a:path w="3594" h="3473" extrusionOk="0">
                    <a:moveTo>
                      <a:pt x="1438" y="0"/>
                    </a:moveTo>
                    <a:lnTo>
                      <a:pt x="1078" y="120"/>
                    </a:lnTo>
                    <a:lnTo>
                      <a:pt x="599" y="479"/>
                    </a:lnTo>
                    <a:lnTo>
                      <a:pt x="240" y="1078"/>
                    </a:lnTo>
                    <a:lnTo>
                      <a:pt x="121" y="1437"/>
                    </a:lnTo>
                    <a:lnTo>
                      <a:pt x="1" y="1677"/>
                    </a:lnTo>
                    <a:lnTo>
                      <a:pt x="121" y="2036"/>
                    </a:lnTo>
                    <a:lnTo>
                      <a:pt x="240" y="2395"/>
                    </a:lnTo>
                    <a:lnTo>
                      <a:pt x="599" y="2994"/>
                    </a:lnTo>
                    <a:lnTo>
                      <a:pt x="1078" y="3353"/>
                    </a:lnTo>
                    <a:lnTo>
                      <a:pt x="1438" y="3473"/>
                    </a:lnTo>
                    <a:lnTo>
                      <a:pt x="2156" y="3473"/>
                    </a:lnTo>
                    <a:lnTo>
                      <a:pt x="2515" y="3353"/>
                    </a:lnTo>
                    <a:lnTo>
                      <a:pt x="2994" y="2994"/>
                    </a:lnTo>
                    <a:lnTo>
                      <a:pt x="3473" y="2395"/>
                    </a:lnTo>
                    <a:lnTo>
                      <a:pt x="3473" y="2036"/>
                    </a:lnTo>
                    <a:lnTo>
                      <a:pt x="3593" y="1677"/>
                    </a:lnTo>
                    <a:lnTo>
                      <a:pt x="3473" y="1437"/>
                    </a:lnTo>
                    <a:lnTo>
                      <a:pt x="3473" y="1078"/>
                    </a:lnTo>
                    <a:lnTo>
                      <a:pt x="2994" y="479"/>
                    </a:lnTo>
                    <a:lnTo>
                      <a:pt x="2515" y="120"/>
                    </a:lnTo>
                    <a:lnTo>
                      <a:pt x="2156" y="0"/>
                    </a:lnTo>
                    <a:close/>
                  </a:path>
                </a:pathLst>
              </a:custGeom>
              <a:solidFill>
                <a:srgbClr val="1967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</p:grpSp>
        <p:grpSp>
          <p:nvGrpSpPr>
            <p:cNvPr id="23" name="Google Shape;820;p9">
              <a:extLst>
                <a:ext uri="{FF2B5EF4-FFF2-40B4-BE49-F238E27FC236}">
                  <a16:creationId xmlns:a16="http://schemas.microsoft.com/office/drawing/2014/main" id="{44B0139F-961C-CF9F-590E-2E0EB845B674}"/>
                </a:ext>
              </a:extLst>
            </p:cNvPr>
            <p:cNvGrpSpPr/>
            <p:nvPr/>
          </p:nvGrpSpPr>
          <p:grpSpPr>
            <a:xfrm>
              <a:off x="7435637" y="3687736"/>
              <a:ext cx="351974" cy="445277"/>
              <a:chOff x="910263" y="3015200"/>
              <a:chExt cx="272700" cy="330300"/>
            </a:xfrm>
          </p:grpSpPr>
          <p:sp>
            <p:nvSpPr>
              <p:cNvPr id="68" name="Google Shape;821;p9">
                <a:extLst>
                  <a:ext uri="{FF2B5EF4-FFF2-40B4-BE49-F238E27FC236}">
                    <a16:creationId xmlns:a16="http://schemas.microsoft.com/office/drawing/2014/main" id="{1F94036B-DA15-D10A-0110-791868E809A4}"/>
                  </a:ext>
                </a:extLst>
              </p:cNvPr>
              <p:cNvSpPr/>
              <p:nvPr/>
            </p:nvSpPr>
            <p:spPr>
              <a:xfrm>
                <a:off x="910263" y="3317600"/>
                <a:ext cx="272700" cy="27900"/>
              </a:xfrm>
              <a:prstGeom prst="roundRect">
                <a:avLst>
                  <a:gd name="adj" fmla="val 50000"/>
                </a:avLst>
              </a:prstGeom>
              <a:solidFill>
                <a:srgbClr val="1880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69" name="Google Shape;822;p9">
                <a:extLst>
                  <a:ext uri="{FF2B5EF4-FFF2-40B4-BE49-F238E27FC236}">
                    <a16:creationId xmlns:a16="http://schemas.microsoft.com/office/drawing/2014/main" id="{E5F7D9F0-8256-8206-3E7C-82D9F25A4BF3}"/>
                  </a:ext>
                </a:extLst>
              </p:cNvPr>
              <p:cNvSpPr/>
              <p:nvPr/>
            </p:nvSpPr>
            <p:spPr>
              <a:xfrm>
                <a:off x="910263" y="3284000"/>
                <a:ext cx="272700" cy="27900"/>
              </a:xfrm>
              <a:prstGeom prst="roundRect">
                <a:avLst>
                  <a:gd name="adj" fmla="val 50000"/>
                </a:avLst>
              </a:prstGeom>
              <a:solidFill>
                <a:srgbClr val="1E8E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70" name="Google Shape;823;p9">
                <a:extLst>
                  <a:ext uri="{FF2B5EF4-FFF2-40B4-BE49-F238E27FC236}">
                    <a16:creationId xmlns:a16="http://schemas.microsoft.com/office/drawing/2014/main" id="{004C005C-3723-D39D-35B7-59C4A8821C6C}"/>
                  </a:ext>
                </a:extLst>
              </p:cNvPr>
              <p:cNvSpPr/>
              <p:nvPr/>
            </p:nvSpPr>
            <p:spPr>
              <a:xfrm>
                <a:off x="910263" y="3250400"/>
                <a:ext cx="272700" cy="27900"/>
              </a:xfrm>
              <a:prstGeom prst="roundRect">
                <a:avLst>
                  <a:gd name="adj" fmla="val 50000"/>
                </a:avLst>
              </a:prstGeom>
              <a:solidFill>
                <a:srgbClr val="34A85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71" name="Google Shape;824;p9">
                <a:extLst>
                  <a:ext uri="{FF2B5EF4-FFF2-40B4-BE49-F238E27FC236}">
                    <a16:creationId xmlns:a16="http://schemas.microsoft.com/office/drawing/2014/main" id="{3B27839A-A808-46E7-441E-658F1D6E4F8A}"/>
                  </a:ext>
                </a:extLst>
              </p:cNvPr>
              <p:cNvSpPr/>
              <p:nvPr/>
            </p:nvSpPr>
            <p:spPr>
              <a:xfrm>
                <a:off x="910263" y="3216800"/>
                <a:ext cx="272700" cy="27900"/>
              </a:xfrm>
              <a:prstGeom prst="roundRect">
                <a:avLst>
                  <a:gd name="adj" fmla="val 50000"/>
                </a:avLst>
              </a:prstGeom>
              <a:solidFill>
                <a:srgbClr val="92DDA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72" name="Google Shape;825;p9">
                <a:extLst>
                  <a:ext uri="{FF2B5EF4-FFF2-40B4-BE49-F238E27FC236}">
                    <a16:creationId xmlns:a16="http://schemas.microsoft.com/office/drawing/2014/main" id="{2F6608DD-FE96-ECA4-BA6B-74F12D716ACD}"/>
                  </a:ext>
                </a:extLst>
              </p:cNvPr>
              <p:cNvSpPr/>
              <p:nvPr/>
            </p:nvSpPr>
            <p:spPr>
              <a:xfrm>
                <a:off x="910263" y="3183200"/>
                <a:ext cx="272700" cy="27900"/>
              </a:xfrm>
              <a:prstGeom prst="roundRect">
                <a:avLst>
                  <a:gd name="adj" fmla="val 50000"/>
                </a:avLst>
              </a:prstGeom>
              <a:solidFill>
                <a:srgbClr val="FCD3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73" name="Google Shape;826;p9">
                <a:extLst>
                  <a:ext uri="{FF2B5EF4-FFF2-40B4-BE49-F238E27FC236}">
                    <a16:creationId xmlns:a16="http://schemas.microsoft.com/office/drawing/2014/main" id="{C999B494-A00E-08B7-3058-82033F336FA8}"/>
                  </a:ext>
                </a:extLst>
              </p:cNvPr>
              <p:cNvSpPr/>
              <p:nvPr/>
            </p:nvSpPr>
            <p:spPr>
              <a:xfrm>
                <a:off x="910263" y="3149600"/>
                <a:ext cx="272700" cy="27900"/>
              </a:xfrm>
              <a:prstGeom prst="roundRect">
                <a:avLst>
                  <a:gd name="adj" fmla="val 50000"/>
                </a:avLst>
              </a:prstGeom>
              <a:solidFill>
                <a:srgbClr val="FBBC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74" name="Google Shape;827;p9">
                <a:extLst>
                  <a:ext uri="{FF2B5EF4-FFF2-40B4-BE49-F238E27FC236}">
                    <a16:creationId xmlns:a16="http://schemas.microsoft.com/office/drawing/2014/main" id="{B5A1BB8B-51B2-117D-D9CB-71495F8AF8FC}"/>
                  </a:ext>
                </a:extLst>
              </p:cNvPr>
              <p:cNvSpPr/>
              <p:nvPr/>
            </p:nvSpPr>
            <p:spPr>
              <a:xfrm>
                <a:off x="910263" y="3116000"/>
                <a:ext cx="272700" cy="27900"/>
              </a:xfrm>
              <a:prstGeom prst="roundRect">
                <a:avLst>
                  <a:gd name="adj" fmla="val 50000"/>
                </a:avLst>
              </a:prstGeom>
              <a:solidFill>
                <a:srgbClr val="F9AB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75" name="Google Shape;828;p9">
                <a:extLst>
                  <a:ext uri="{FF2B5EF4-FFF2-40B4-BE49-F238E27FC236}">
                    <a16:creationId xmlns:a16="http://schemas.microsoft.com/office/drawing/2014/main" id="{28ABB24E-B55B-D5E2-7DC1-86EAA3BBF2C4}"/>
                  </a:ext>
                </a:extLst>
              </p:cNvPr>
              <p:cNvSpPr/>
              <p:nvPr/>
            </p:nvSpPr>
            <p:spPr>
              <a:xfrm>
                <a:off x="910263" y="3082400"/>
                <a:ext cx="272700" cy="27900"/>
              </a:xfrm>
              <a:prstGeom prst="roundRect">
                <a:avLst>
                  <a:gd name="adj" fmla="val 50000"/>
                </a:avLst>
              </a:prstGeom>
              <a:solidFill>
                <a:srgbClr val="FF99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76" name="Google Shape;829;p9">
                <a:extLst>
                  <a:ext uri="{FF2B5EF4-FFF2-40B4-BE49-F238E27FC236}">
                    <a16:creationId xmlns:a16="http://schemas.microsoft.com/office/drawing/2014/main" id="{23C5DF7F-26EF-E86A-C844-9201B57810BB}"/>
                  </a:ext>
                </a:extLst>
              </p:cNvPr>
              <p:cNvSpPr/>
              <p:nvPr/>
            </p:nvSpPr>
            <p:spPr>
              <a:xfrm>
                <a:off x="910263" y="3048800"/>
                <a:ext cx="272700" cy="27900"/>
              </a:xfrm>
              <a:prstGeom prst="roundRect">
                <a:avLst>
                  <a:gd name="adj" fmla="val 50000"/>
                </a:avLst>
              </a:prstGeom>
              <a:solidFill>
                <a:srgbClr val="D9302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77" name="Google Shape;830;p9">
                <a:extLst>
                  <a:ext uri="{FF2B5EF4-FFF2-40B4-BE49-F238E27FC236}">
                    <a16:creationId xmlns:a16="http://schemas.microsoft.com/office/drawing/2014/main" id="{9A6A430D-9DF4-B3D5-0888-C0219C604675}"/>
                  </a:ext>
                </a:extLst>
              </p:cNvPr>
              <p:cNvSpPr/>
              <p:nvPr/>
            </p:nvSpPr>
            <p:spPr>
              <a:xfrm>
                <a:off x="910263" y="3015200"/>
                <a:ext cx="272700" cy="27900"/>
              </a:xfrm>
              <a:prstGeom prst="roundRect">
                <a:avLst>
                  <a:gd name="adj" fmla="val 50000"/>
                </a:avLst>
              </a:prstGeom>
              <a:solidFill>
                <a:srgbClr val="B314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</p:grpSp>
        <p:grpSp>
          <p:nvGrpSpPr>
            <p:cNvPr id="24" name="Google Shape;831;p9">
              <a:extLst>
                <a:ext uri="{FF2B5EF4-FFF2-40B4-BE49-F238E27FC236}">
                  <a16:creationId xmlns:a16="http://schemas.microsoft.com/office/drawing/2014/main" id="{BEB096EB-E2A1-EEA1-E07D-FA7DA0935F08}"/>
                </a:ext>
              </a:extLst>
            </p:cNvPr>
            <p:cNvGrpSpPr/>
            <p:nvPr/>
          </p:nvGrpSpPr>
          <p:grpSpPr>
            <a:xfrm>
              <a:off x="3406622" y="1375633"/>
              <a:ext cx="388832" cy="345149"/>
              <a:chOff x="4703248" y="3584682"/>
              <a:chExt cx="824147" cy="783717"/>
            </a:xfrm>
          </p:grpSpPr>
          <p:sp>
            <p:nvSpPr>
              <p:cNvPr id="65" name="Google Shape;832;p9">
                <a:extLst>
                  <a:ext uri="{FF2B5EF4-FFF2-40B4-BE49-F238E27FC236}">
                    <a16:creationId xmlns:a16="http://schemas.microsoft.com/office/drawing/2014/main" id="{37092200-7EC8-26E7-A0AE-973DDD51E492}"/>
                  </a:ext>
                </a:extLst>
              </p:cNvPr>
              <p:cNvSpPr/>
              <p:nvPr/>
            </p:nvSpPr>
            <p:spPr>
              <a:xfrm>
                <a:off x="4703248" y="3679338"/>
                <a:ext cx="287621" cy="525612"/>
              </a:xfrm>
              <a:custGeom>
                <a:avLst/>
                <a:gdLst/>
                <a:ahLst/>
                <a:cxnLst/>
                <a:rect l="l" t="t" r="r" b="b"/>
                <a:pathLst>
                  <a:path w="76904" h="140538" extrusionOk="0">
                    <a:moveTo>
                      <a:pt x="37196" y="1"/>
                    </a:moveTo>
                    <a:lnTo>
                      <a:pt x="36069" y="103"/>
                    </a:lnTo>
                    <a:lnTo>
                      <a:pt x="34942" y="257"/>
                    </a:lnTo>
                    <a:lnTo>
                      <a:pt x="33815" y="462"/>
                    </a:lnTo>
                    <a:lnTo>
                      <a:pt x="32739" y="718"/>
                    </a:lnTo>
                    <a:lnTo>
                      <a:pt x="31663" y="1077"/>
                    </a:lnTo>
                    <a:lnTo>
                      <a:pt x="30638" y="1436"/>
                    </a:lnTo>
                    <a:lnTo>
                      <a:pt x="29614" y="1845"/>
                    </a:lnTo>
                    <a:lnTo>
                      <a:pt x="28640" y="2307"/>
                    </a:lnTo>
                    <a:lnTo>
                      <a:pt x="27718" y="2819"/>
                    </a:lnTo>
                    <a:lnTo>
                      <a:pt x="26744" y="3382"/>
                    </a:lnTo>
                    <a:lnTo>
                      <a:pt x="25873" y="3997"/>
                    </a:lnTo>
                    <a:lnTo>
                      <a:pt x="25002" y="4612"/>
                    </a:lnTo>
                    <a:lnTo>
                      <a:pt x="24183" y="5329"/>
                    </a:lnTo>
                    <a:lnTo>
                      <a:pt x="23363" y="6047"/>
                    </a:lnTo>
                    <a:lnTo>
                      <a:pt x="22594" y="6815"/>
                    </a:lnTo>
                    <a:lnTo>
                      <a:pt x="21877" y="7584"/>
                    </a:lnTo>
                    <a:lnTo>
                      <a:pt x="21211" y="8455"/>
                    </a:lnTo>
                    <a:lnTo>
                      <a:pt x="20596" y="9326"/>
                    </a:lnTo>
                    <a:lnTo>
                      <a:pt x="19981" y="10197"/>
                    </a:lnTo>
                    <a:lnTo>
                      <a:pt x="19418" y="11119"/>
                    </a:lnTo>
                    <a:lnTo>
                      <a:pt x="18906" y="12092"/>
                    </a:lnTo>
                    <a:lnTo>
                      <a:pt x="18444" y="13066"/>
                    </a:lnTo>
                    <a:lnTo>
                      <a:pt x="18035" y="14091"/>
                    </a:lnTo>
                    <a:lnTo>
                      <a:pt x="17676" y="15115"/>
                    </a:lnTo>
                    <a:lnTo>
                      <a:pt x="17369" y="16191"/>
                    </a:lnTo>
                    <a:lnTo>
                      <a:pt x="17112" y="17267"/>
                    </a:lnTo>
                    <a:lnTo>
                      <a:pt x="16907" y="18394"/>
                    </a:lnTo>
                    <a:lnTo>
                      <a:pt x="16754" y="19521"/>
                    </a:lnTo>
                    <a:lnTo>
                      <a:pt x="16651" y="20649"/>
                    </a:lnTo>
                    <a:lnTo>
                      <a:pt x="16651" y="21776"/>
                    </a:lnTo>
                    <a:lnTo>
                      <a:pt x="16651" y="23005"/>
                    </a:lnTo>
                    <a:lnTo>
                      <a:pt x="16754" y="24235"/>
                    </a:lnTo>
                    <a:lnTo>
                      <a:pt x="16959" y="25413"/>
                    </a:lnTo>
                    <a:lnTo>
                      <a:pt x="17164" y="26592"/>
                    </a:lnTo>
                    <a:lnTo>
                      <a:pt x="17471" y="27719"/>
                    </a:lnTo>
                    <a:lnTo>
                      <a:pt x="17830" y="28846"/>
                    </a:lnTo>
                    <a:lnTo>
                      <a:pt x="18188" y="29922"/>
                    </a:lnTo>
                    <a:lnTo>
                      <a:pt x="18649" y="30998"/>
                    </a:lnTo>
                    <a:lnTo>
                      <a:pt x="19162" y="32023"/>
                    </a:lnTo>
                    <a:lnTo>
                      <a:pt x="19777" y="32996"/>
                    </a:lnTo>
                    <a:lnTo>
                      <a:pt x="20391" y="33970"/>
                    </a:lnTo>
                    <a:lnTo>
                      <a:pt x="21057" y="34892"/>
                    </a:lnTo>
                    <a:lnTo>
                      <a:pt x="21723" y="35814"/>
                    </a:lnTo>
                    <a:lnTo>
                      <a:pt x="22492" y="36634"/>
                    </a:lnTo>
                    <a:lnTo>
                      <a:pt x="23312" y="37454"/>
                    </a:lnTo>
                    <a:lnTo>
                      <a:pt x="24131" y="38222"/>
                    </a:lnTo>
                    <a:lnTo>
                      <a:pt x="24849" y="38888"/>
                    </a:lnTo>
                    <a:lnTo>
                      <a:pt x="25464" y="39554"/>
                    </a:lnTo>
                    <a:lnTo>
                      <a:pt x="26027" y="40220"/>
                    </a:lnTo>
                    <a:lnTo>
                      <a:pt x="26488" y="40886"/>
                    </a:lnTo>
                    <a:lnTo>
                      <a:pt x="26949" y="41604"/>
                    </a:lnTo>
                    <a:lnTo>
                      <a:pt x="27257" y="42321"/>
                    </a:lnTo>
                    <a:lnTo>
                      <a:pt x="27564" y="43089"/>
                    </a:lnTo>
                    <a:lnTo>
                      <a:pt x="27769" y="43807"/>
                    </a:lnTo>
                    <a:lnTo>
                      <a:pt x="27923" y="44575"/>
                    </a:lnTo>
                    <a:lnTo>
                      <a:pt x="28025" y="45395"/>
                    </a:lnTo>
                    <a:lnTo>
                      <a:pt x="28025" y="46215"/>
                    </a:lnTo>
                    <a:lnTo>
                      <a:pt x="27923" y="47034"/>
                    </a:lnTo>
                    <a:lnTo>
                      <a:pt x="27820" y="47854"/>
                    </a:lnTo>
                    <a:lnTo>
                      <a:pt x="27615" y="48674"/>
                    </a:lnTo>
                    <a:lnTo>
                      <a:pt x="27359" y="49545"/>
                    </a:lnTo>
                    <a:lnTo>
                      <a:pt x="27001" y="50416"/>
                    </a:lnTo>
                    <a:lnTo>
                      <a:pt x="24695" y="55642"/>
                    </a:lnTo>
                    <a:lnTo>
                      <a:pt x="20955" y="64198"/>
                    </a:lnTo>
                    <a:lnTo>
                      <a:pt x="18649" y="69424"/>
                    </a:lnTo>
                    <a:lnTo>
                      <a:pt x="16241" y="75060"/>
                    </a:lnTo>
                    <a:lnTo>
                      <a:pt x="13782" y="80952"/>
                    </a:lnTo>
                    <a:lnTo>
                      <a:pt x="11272" y="86998"/>
                    </a:lnTo>
                    <a:lnTo>
                      <a:pt x="8864" y="92992"/>
                    </a:lnTo>
                    <a:lnTo>
                      <a:pt x="6609" y="98884"/>
                    </a:lnTo>
                    <a:lnTo>
                      <a:pt x="4560" y="104520"/>
                    </a:lnTo>
                    <a:lnTo>
                      <a:pt x="3638" y="107133"/>
                    </a:lnTo>
                    <a:lnTo>
                      <a:pt x="2767" y="109694"/>
                    </a:lnTo>
                    <a:lnTo>
                      <a:pt x="2049" y="112051"/>
                    </a:lnTo>
                    <a:lnTo>
                      <a:pt x="1383" y="114254"/>
                    </a:lnTo>
                    <a:lnTo>
                      <a:pt x="871" y="116304"/>
                    </a:lnTo>
                    <a:lnTo>
                      <a:pt x="461" y="118148"/>
                    </a:lnTo>
                    <a:lnTo>
                      <a:pt x="154" y="119788"/>
                    </a:lnTo>
                    <a:lnTo>
                      <a:pt x="0" y="121171"/>
                    </a:lnTo>
                    <a:lnTo>
                      <a:pt x="0" y="121786"/>
                    </a:lnTo>
                    <a:lnTo>
                      <a:pt x="0" y="122349"/>
                    </a:lnTo>
                    <a:lnTo>
                      <a:pt x="51" y="122811"/>
                    </a:lnTo>
                    <a:lnTo>
                      <a:pt x="154" y="123220"/>
                    </a:lnTo>
                    <a:lnTo>
                      <a:pt x="205" y="124143"/>
                    </a:lnTo>
                    <a:lnTo>
                      <a:pt x="359" y="125014"/>
                    </a:lnTo>
                    <a:lnTo>
                      <a:pt x="615" y="125885"/>
                    </a:lnTo>
                    <a:lnTo>
                      <a:pt x="973" y="126704"/>
                    </a:lnTo>
                    <a:lnTo>
                      <a:pt x="1383" y="127575"/>
                    </a:lnTo>
                    <a:lnTo>
                      <a:pt x="1896" y="128395"/>
                    </a:lnTo>
                    <a:lnTo>
                      <a:pt x="2510" y="129164"/>
                    </a:lnTo>
                    <a:lnTo>
                      <a:pt x="3177" y="129983"/>
                    </a:lnTo>
                    <a:lnTo>
                      <a:pt x="3945" y="130752"/>
                    </a:lnTo>
                    <a:lnTo>
                      <a:pt x="4816" y="131469"/>
                    </a:lnTo>
                    <a:lnTo>
                      <a:pt x="5738" y="132187"/>
                    </a:lnTo>
                    <a:lnTo>
                      <a:pt x="6712" y="132904"/>
                    </a:lnTo>
                    <a:lnTo>
                      <a:pt x="7788" y="133570"/>
                    </a:lnTo>
                    <a:lnTo>
                      <a:pt x="8915" y="134236"/>
                    </a:lnTo>
                    <a:lnTo>
                      <a:pt x="10144" y="134851"/>
                    </a:lnTo>
                    <a:lnTo>
                      <a:pt x="11374" y="135466"/>
                    </a:lnTo>
                    <a:lnTo>
                      <a:pt x="12706" y="136029"/>
                    </a:lnTo>
                    <a:lnTo>
                      <a:pt x="14090" y="136593"/>
                    </a:lnTo>
                    <a:lnTo>
                      <a:pt x="15575" y="137105"/>
                    </a:lnTo>
                    <a:lnTo>
                      <a:pt x="17061" y="137566"/>
                    </a:lnTo>
                    <a:lnTo>
                      <a:pt x="18598" y="138027"/>
                    </a:lnTo>
                    <a:lnTo>
                      <a:pt x="20186" y="138437"/>
                    </a:lnTo>
                    <a:lnTo>
                      <a:pt x="21877" y="138847"/>
                    </a:lnTo>
                    <a:lnTo>
                      <a:pt x="23568" y="139206"/>
                    </a:lnTo>
                    <a:lnTo>
                      <a:pt x="25310" y="139513"/>
                    </a:lnTo>
                    <a:lnTo>
                      <a:pt x="27052" y="139769"/>
                    </a:lnTo>
                    <a:lnTo>
                      <a:pt x="28896" y="139974"/>
                    </a:lnTo>
                    <a:lnTo>
                      <a:pt x="30741" y="140179"/>
                    </a:lnTo>
                    <a:lnTo>
                      <a:pt x="32636" y="140333"/>
                    </a:lnTo>
                    <a:lnTo>
                      <a:pt x="34532" y="140435"/>
                    </a:lnTo>
                    <a:lnTo>
                      <a:pt x="36479" y="140538"/>
                    </a:lnTo>
                    <a:lnTo>
                      <a:pt x="40424" y="140538"/>
                    </a:lnTo>
                    <a:lnTo>
                      <a:pt x="42371" y="140435"/>
                    </a:lnTo>
                    <a:lnTo>
                      <a:pt x="44267" y="140333"/>
                    </a:lnTo>
                    <a:lnTo>
                      <a:pt x="46162" y="140179"/>
                    </a:lnTo>
                    <a:lnTo>
                      <a:pt x="48007" y="139974"/>
                    </a:lnTo>
                    <a:lnTo>
                      <a:pt x="49851" y="139769"/>
                    </a:lnTo>
                    <a:lnTo>
                      <a:pt x="51644" y="139513"/>
                    </a:lnTo>
                    <a:lnTo>
                      <a:pt x="53335" y="139206"/>
                    </a:lnTo>
                    <a:lnTo>
                      <a:pt x="55077" y="138847"/>
                    </a:lnTo>
                    <a:lnTo>
                      <a:pt x="56717" y="138437"/>
                    </a:lnTo>
                    <a:lnTo>
                      <a:pt x="58305" y="138027"/>
                    </a:lnTo>
                    <a:lnTo>
                      <a:pt x="59842" y="137566"/>
                    </a:lnTo>
                    <a:lnTo>
                      <a:pt x="61379" y="137105"/>
                    </a:lnTo>
                    <a:lnTo>
                      <a:pt x="62814" y="136593"/>
                    </a:lnTo>
                    <a:lnTo>
                      <a:pt x="64197" y="136029"/>
                    </a:lnTo>
                    <a:lnTo>
                      <a:pt x="65529" y="135466"/>
                    </a:lnTo>
                    <a:lnTo>
                      <a:pt x="66810" y="134851"/>
                    </a:lnTo>
                    <a:lnTo>
                      <a:pt x="67988" y="134236"/>
                    </a:lnTo>
                    <a:lnTo>
                      <a:pt x="69115" y="133570"/>
                    </a:lnTo>
                    <a:lnTo>
                      <a:pt x="70191" y="132904"/>
                    </a:lnTo>
                    <a:lnTo>
                      <a:pt x="71216" y="132187"/>
                    </a:lnTo>
                    <a:lnTo>
                      <a:pt x="72138" y="131469"/>
                    </a:lnTo>
                    <a:lnTo>
                      <a:pt x="72958" y="130752"/>
                    </a:lnTo>
                    <a:lnTo>
                      <a:pt x="73727" y="129983"/>
                    </a:lnTo>
                    <a:lnTo>
                      <a:pt x="74444" y="129164"/>
                    </a:lnTo>
                    <a:lnTo>
                      <a:pt x="75007" y="128395"/>
                    </a:lnTo>
                    <a:lnTo>
                      <a:pt x="75520" y="127575"/>
                    </a:lnTo>
                    <a:lnTo>
                      <a:pt x="75981" y="126704"/>
                    </a:lnTo>
                    <a:lnTo>
                      <a:pt x="76288" y="125885"/>
                    </a:lnTo>
                    <a:lnTo>
                      <a:pt x="76544" y="125014"/>
                    </a:lnTo>
                    <a:lnTo>
                      <a:pt x="76698" y="124143"/>
                    </a:lnTo>
                    <a:lnTo>
                      <a:pt x="76749" y="123220"/>
                    </a:lnTo>
                    <a:lnTo>
                      <a:pt x="76852" y="122811"/>
                    </a:lnTo>
                    <a:lnTo>
                      <a:pt x="76903" y="122349"/>
                    </a:lnTo>
                    <a:lnTo>
                      <a:pt x="76903" y="121786"/>
                    </a:lnTo>
                    <a:lnTo>
                      <a:pt x="76903" y="121171"/>
                    </a:lnTo>
                    <a:lnTo>
                      <a:pt x="76749" y="119788"/>
                    </a:lnTo>
                    <a:lnTo>
                      <a:pt x="76442" y="118148"/>
                    </a:lnTo>
                    <a:lnTo>
                      <a:pt x="76032" y="116304"/>
                    </a:lnTo>
                    <a:lnTo>
                      <a:pt x="75520" y="114254"/>
                    </a:lnTo>
                    <a:lnTo>
                      <a:pt x="74854" y="112000"/>
                    </a:lnTo>
                    <a:lnTo>
                      <a:pt x="74136" y="109643"/>
                    </a:lnTo>
                    <a:lnTo>
                      <a:pt x="73265" y="107082"/>
                    </a:lnTo>
                    <a:lnTo>
                      <a:pt x="72343" y="104417"/>
                    </a:lnTo>
                    <a:lnTo>
                      <a:pt x="70294" y="98781"/>
                    </a:lnTo>
                    <a:lnTo>
                      <a:pt x="68040" y="92890"/>
                    </a:lnTo>
                    <a:lnTo>
                      <a:pt x="65580" y="86844"/>
                    </a:lnTo>
                    <a:lnTo>
                      <a:pt x="63070" y="80747"/>
                    </a:lnTo>
                    <a:lnTo>
                      <a:pt x="60611" y="74855"/>
                    </a:lnTo>
                    <a:lnTo>
                      <a:pt x="58151" y="69168"/>
                    </a:lnTo>
                    <a:lnTo>
                      <a:pt x="55897" y="63942"/>
                    </a:lnTo>
                    <a:lnTo>
                      <a:pt x="52106" y="55334"/>
                    </a:lnTo>
                    <a:lnTo>
                      <a:pt x="49800" y="50109"/>
                    </a:lnTo>
                    <a:lnTo>
                      <a:pt x="49441" y="49238"/>
                    </a:lnTo>
                    <a:lnTo>
                      <a:pt x="49185" y="48418"/>
                    </a:lnTo>
                    <a:lnTo>
                      <a:pt x="48980" y="47598"/>
                    </a:lnTo>
                    <a:lnTo>
                      <a:pt x="48878" y="46778"/>
                    </a:lnTo>
                    <a:lnTo>
                      <a:pt x="48827" y="45958"/>
                    </a:lnTo>
                    <a:lnTo>
                      <a:pt x="48827" y="45190"/>
                    </a:lnTo>
                    <a:lnTo>
                      <a:pt x="48929" y="44421"/>
                    </a:lnTo>
                    <a:lnTo>
                      <a:pt x="49083" y="43704"/>
                    </a:lnTo>
                    <a:lnTo>
                      <a:pt x="49339" y="42936"/>
                    </a:lnTo>
                    <a:lnTo>
                      <a:pt x="49646" y="42218"/>
                    </a:lnTo>
                    <a:lnTo>
                      <a:pt x="50005" y="41501"/>
                    </a:lnTo>
                    <a:lnTo>
                      <a:pt x="50415" y="40835"/>
                    </a:lnTo>
                    <a:lnTo>
                      <a:pt x="50927" y="40169"/>
                    </a:lnTo>
                    <a:lnTo>
                      <a:pt x="51491" y="39503"/>
                    </a:lnTo>
                    <a:lnTo>
                      <a:pt x="52106" y="38888"/>
                    </a:lnTo>
                    <a:lnTo>
                      <a:pt x="52772" y="38222"/>
                    </a:lnTo>
                    <a:lnTo>
                      <a:pt x="53643" y="37402"/>
                    </a:lnTo>
                    <a:lnTo>
                      <a:pt x="54514" y="36583"/>
                    </a:lnTo>
                    <a:lnTo>
                      <a:pt x="55282" y="35660"/>
                    </a:lnTo>
                    <a:lnTo>
                      <a:pt x="56051" y="34738"/>
                    </a:lnTo>
                    <a:lnTo>
                      <a:pt x="56717" y="33713"/>
                    </a:lnTo>
                    <a:lnTo>
                      <a:pt x="57332" y="32689"/>
                    </a:lnTo>
                    <a:lnTo>
                      <a:pt x="57946" y="31613"/>
                    </a:lnTo>
                    <a:lnTo>
                      <a:pt x="58459" y="30537"/>
                    </a:lnTo>
                    <a:lnTo>
                      <a:pt x="58920" y="29410"/>
                    </a:lnTo>
                    <a:lnTo>
                      <a:pt x="59278" y="28231"/>
                    </a:lnTo>
                    <a:lnTo>
                      <a:pt x="59637" y="27053"/>
                    </a:lnTo>
                    <a:lnTo>
                      <a:pt x="59893" y="25823"/>
                    </a:lnTo>
                    <a:lnTo>
                      <a:pt x="60098" y="24594"/>
                    </a:lnTo>
                    <a:lnTo>
                      <a:pt x="60201" y="23364"/>
                    </a:lnTo>
                    <a:lnTo>
                      <a:pt x="60252" y="22083"/>
                    </a:lnTo>
                    <a:lnTo>
                      <a:pt x="60252" y="20751"/>
                    </a:lnTo>
                    <a:lnTo>
                      <a:pt x="60201" y="19726"/>
                    </a:lnTo>
                    <a:lnTo>
                      <a:pt x="60047" y="18702"/>
                    </a:lnTo>
                    <a:lnTo>
                      <a:pt x="59893" y="17677"/>
                    </a:lnTo>
                    <a:lnTo>
                      <a:pt x="59688" y="16703"/>
                    </a:lnTo>
                    <a:lnTo>
                      <a:pt x="59381" y="15730"/>
                    </a:lnTo>
                    <a:lnTo>
                      <a:pt x="59073" y="14757"/>
                    </a:lnTo>
                    <a:lnTo>
                      <a:pt x="58766" y="13834"/>
                    </a:lnTo>
                    <a:lnTo>
                      <a:pt x="58356" y="12912"/>
                    </a:lnTo>
                    <a:lnTo>
                      <a:pt x="57895" y="11990"/>
                    </a:lnTo>
                    <a:lnTo>
                      <a:pt x="57434" y="11119"/>
                    </a:lnTo>
                    <a:lnTo>
                      <a:pt x="56922" y="10299"/>
                    </a:lnTo>
                    <a:lnTo>
                      <a:pt x="56409" y="9428"/>
                    </a:lnTo>
                    <a:lnTo>
                      <a:pt x="55794" y="8660"/>
                    </a:lnTo>
                    <a:lnTo>
                      <a:pt x="55180" y="7891"/>
                    </a:lnTo>
                    <a:lnTo>
                      <a:pt x="54514" y="7123"/>
                    </a:lnTo>
                    <a:lnTo>
                      <a:pt x="53848" y="6405"/>
                    </a:lnTo>
                    <a:lnTo>
                      <a:pt x="53130" y="5739"/>
                    </a:lnTo>
                    <a:lnTo>
                      <a:pt x="52362" y="5073"/>
                    </a:lnTo>
                    <a:lnTo>
                      <a:pt x="51593" y="4458"/>
                    </a:lnTo>
                    <a:lnTo>
                      <a:pt x="50825" y="3895"/>
                    </a:lnTo>
                    <a:lnTo>
                      <a:pt x="50005" y="3331"/>
                    </a:lnTo>
                    <a:lnTo>
                      <a:pt x="49134" y="2819"/>
                    </a:lnTo>
                    <a:lnTo>
                      <a:pt x="48263" y="2358"/>
                    </a:lnTo>
                    <a:lnTo>
                      <a:pt x="47341" y="1897"/>
                    </a:lnTo>
                    <a:lnTo>
                      <a:pt x="46419" y="1538"/>
                    </a:lnTo>
                    <a:lnTo>
                      <a:pt x="45496" y="1179"/>
                    </a:lnTo>
                    <a:lnTo>
                      <a:pt x="44523" y="872"/>
                    </a:lnTo>
                    <a:lnTo>
                      <a:pt x="43549" y="616"/>
                    </a:lnTo>
                    <a:lnTo>
                      <a:pt x="42576" y="360"/>
                    </a:lnTo>
                    <a:lnTo>
                      <a:pt x="41551" y="206"/>
                    </a:lnTo>
                    <a:lnTo>
                      <a:pt x="40527" y="103"/>
                    </a:lnTo>
                    <a:lnTo>
                      <a:pt x="39502" y="1"/>
                    </a:lnTo>
                    <a:close/>
                  </a:path>
                </a:pathLst>
              </a:custGeom>
              <a:solidFill>
                <a:srgbClr val="1373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66" name="Google Shape;833;p9">
                <a:extLst>
                  <a:ext uri="{FF2B5EF4-FFF2-40B4-BE49-F238E27FC236}">
                    <a16:creationId xmlns:a16="http://schemas.microsoft.com/office/drawing/2014/main" id="{30DEB3A9-71BB-B69D-C2F7-0B04E9D0021B}"/>
                  </a:ext>
                </a:extLst>
              </p:cNvPr>
              <p:cNvSpPr/>
              <p:nvPr/>
            </p:nvSpPr>
            <p:spPr>
              <a:xfrm>
                <a:off x="5239774" y="3679338"/>
                <a:ext cx="287621" cy="525612"/>
              </a:xfrm>
              <a:custGeom>
                <a:avLst/>
                <a:gdLst/>
                <a:ahLst/>
                <a:cxnLst/>
                <a:rect l="l" t="t" r="r" b="b"/>
                <a:pathLst>
                  <a:path w="76904" h="140538" extrusionOk="0">
                    <a:moveTo>
                      <a:pt x="37146" y="1"/>
                    </a:moveTo>
                    <a:lnTo>
                      <a:pt x="36019" y="103"/>
                    </a:lnTo>
                    <a:lnTo>
                      <a:pt x="34892" y="257"/>
                    </a:lnTo>
                    <a:lnTo>
                      <a:pt x="33816" y="462"/>
                    </a:lnTo>
                    <a:lnTo>
                      <a:pt x="32740" y="718"/>
                    </a:lnTo>
                    <a:lnTo>
                      <a:pt x="31664" y="1077"/>
                    </a:lnTo>
                    <a:lnTo>
                      <a:pt x="30639" y="1436"/>
                    </a:lnTo>
                    <a:lnTo>
                      <a:pt x="29614" y="1845"/>
                    </a:lnTo>
                    <a:lnTo>
                      <a:pt x="28641" y="2307"/>
                    </a:lnTo>
                    <a:lnTo>
                      <a:pt x="27668" y="2819"/>
                    </a:lnTo>
                    <a:lnTo>
                      <a:pt x="26745" y="3382"/>
                    </a:lnTo>
                    <a:lnTo>
                      <a:pt x="25874" y="3997"/>
                    </a:lnTo>
                    <a:lnTo>
                      <a:pt x="25003" y="4612"/>
                    </a:lnTo>
                    <a:lnTo>
                      <a:pt x="24184" y="5329"/>
                    </a:lnTo>
                    <a:lnTo>
                      <a:pt x="23364" y="6047"/>
                    </a:lnTo>
                    <a:lnTo>
                      <a:pt x="22595" y="6815"/>
                    </a:lnTo>
                    <a:lnTo>
                      <a:pt x="21878" y="7584"/>
                    </a:lnTo>
                    <a:lnTo>
                      <a:pt x="21212" y="8455"/>
                    </a:lnTo>
                    <a:lnTo>
                      <a:pt x="20546" y="9326"/>
                    </a:lnTo>
                    <a:lnTo>
                      <a:pt x="19982" y="10197"/>
                    </a:lnTo>
                    <a:lnTo>
                      <a:pt x="19419" y="11119"/>
                    </a:lnTo>
                    <a:lnTo>
                      <a:pt x="18906" y="12092"/>
                    </a:lnTo>
                    <a:lnTo>
                      <a:pt x="18445" y="13066"/>
                    </a:lnTo>
                    <a:lnTo>
                      <a:pt x="18035" y="14091"/>
                    </a:lnTo>
                    <a:lnTo>
                      <a:pt x="17677" y="15115"/>
                    </a:lnTo>
                    <a:lnTo>
                      <a:pt x="17369" y="16191"/>
                    </a:lnTo>
                    <a:lnTo>
                      <a:pt x="17113" y="17267"/>
                    </a:lnTo>
                    <a:lnTo>
                      <a:pt x="16908" y="18394"/>
                    </a:lnTo>
                    <a:lnTo>
                      <a:pt x="16755" y="19521"/>
                    </a:lnTo>
                    <a:lnTo>
                      <a:pt x="16652" y="20649"/>
                    </a:lnTo>
                    <a:lnTo>
                      <a:pt x="16652" y="21776"/>
                    </a:lnTo>
                    <a:lnTo>
                      <a:pt x="16652" y="23005"/>
                    </a:lnTo>
                    <a:lnTo>
                      <a:pt x="16755" y="24235"/>
                    </a:lnTo>
                    <a:lnTo>
                      <a:pt x="16908" y="25413"/>
                    </a:lnTo>
                    <a:lnTo>
                      <a:pt x="17164" y="26592"/>
                    </a:lnTo>
                    <a:lnTo>
                      <a:pt x="17421" y="27719"/>
                    </a:lnTo>
                    <a:lnTo>
                      <a:pt x="17779" y="28846"/>
                    </a:lnTo>
                    <a:lnTo>
                      <a:pt x="18189" y="29922"/>
                    </a:lnTo>
                    <a:lnTo>
                      <a:pt x="18650" y="30998"/>
                    </a:lnTo>
                    <a:lnTo>
                      <a:pt x="19163" y="32023"/>
                    </a:lnTo>
                    <a:lnTo>
                      <a:pt x="19726" y="32996"/>
                    </a:lnTo>
                    <a:lnTo>
                      <a:pt x="20341" y="33970"/>
                    </a:lnTo>
                    <a:lnTo>
                      <a:pt x="21007" y="34892"/>
                    </a:lnTo>
                    <a:lnTo>
                      <a:pt x="21724" y="35814"/>
                    </a:lnTo>
                    <a:lnTo>
                      <a:pt x="22493" y="36634"/>
                    </a:lnTo>
                    <a:lnTo>
                      <a:pt x="23313" y="37454"/>
                    </a:lnTo>
                    <a:lnTo>
                      <a:pt x="24132" y="38222"/>
                    </a:lnTo>
                    <a:lnTo>
                      <a:pt x="24850" y="38888"/>
                    </a:lnTo>
                    <a:lnTo>
                      <a:pt x="25464" y="39554"/>
                    </a:lnTo>
                    <a:lnTo>
                      <a:pt x="26028" y="40220"/>
                    </a:lnTo>
                    <a:lnTo>
                      <a:pt x="26489" y="40886"/>
                    </a:lnTo>
                    <a:lnTo>
                      <a:pt x="26899" y="41604"/>
                    </a:lnTo>
                    <a:lnTo>
                      <a:pt x="27258" y="42321"/>
                    </a:lnTo>
                    <a:lnTo>
                      <a:pt x="27565" y="43089"/>
                    </a:lnTo>
                    <a:lnTo>
                      <a:pt x="27770" y="43807"/>
                    </a:lnTo>
                    <a:lnTo>
                      <a:pt x="27924" y="44575"/>
                    </a:lnTo>
                    <a:lnTo>
                      <a:pt x="27975" y="45395"/>
                    </a:lnTo>
                    <a:lnTo>
                      <a:pt x="27975" y="46215"/>
                    </a:lnTo>
                    <a:lnTo>
                      <a:pt x="27924" y="47034"/>
                    </a:lnTo>
                    <a:lnTo>
                      <a:pt x="27821" y="47854"/>
                    </a:lnTo>
                    <a:lnTo>
                      <a:pt x="27616" y="48674"/>
                    </a:lnTo>
                    <a:lnTo>
                      <a:pt x="27309" y="49545"/>
                    </a:lnTo>
                    <a:lnTo>
                      <a:pt x="27002" y="50416"/>
                    </a:lnTo>
                    <a:lnTo>
                      <a:pt x="24696" y="55642"/>
                    </a:lnTo>
                    <a:lnTo>
                      <a:pt x="20905" y="64198"/>
                    </a:lnTo>
                    <a:lnTo>
                      <a:pt x="18650" y="69424"/>
                    </a:lnTo>
                    <a:lnTo>
                      <a:pt x="16242" y="75060"/>
                    </a:lnTo>
                    <a:lnTo>
                      <a:pt x="13783" y="80952"/>
                    </a:lnTo>
                    <a:lnTo>
                      <a:pt x="11272" y="86998"/>
                    </a:lnTo>
                    <a:lnTo>
                      <a:pt x="8864" y="92992"/>
                    </a:lnTo>
                    <a:lnTo>
                      <a:pt x="6559" y="98884"/>
                    </a:lnTo>
                    <a:lnTo>
                      <a:pt x="4510" y="104520"/>
                    </a:lnTo>
                    <a:lnTo>
                      <a:pt x="3587" y="107133"/>
                    </a:lnTo>
                    <a:lnTo>
                      <a:pt x="2768" y="109694"/>
                    </a:lnTo>
                    <a:lnTo>
                      <a:pt x="2050" y="112051"/>
                    </a:lnTo>
                    <a:lnTo>
                      <a:pt x="1384" y="114254"/>
                    </a:lnTo>
                    <a:lnTo>
                      <a:pt x="872" y="116304"/>
                    </a:lnTo>
                    <a:lnTo>
                      <a:pt x="411" y="118148"/>
                    </a:lnTo>
                    <a:lnTo>
                      <a:pt x="155" y="119788"/>
                    </a:lnTo>
                    <a:lnTo>
                      <a:pt x="1" y="121171"/>
                    </a:lnTo>
                    <a:lnTo>
                      <a:pt x="1" y="121786"/>
                    </a:lnTo>
                    <a:lnTo>
                      <a:pt x="1" y="122349"/>
                    </a:lnTo>
                    <a:lnTo>
                      <a:pt x="52" y="122811"/>
                    </a:lnTo>
                    <a:lnTo>
                      <a:pt x="155" y="123220"/>
                    </a:lnTo>
                    <a:lnTo>
                      <a:pt x="206" y="124143"/>
                    </a:lnTo>
                    <a:lnTo>
                      <a:pt x="360" y="125014"/>
                    </a:lnTo>
                    <a:lnTo>
                      <a:pt x="616" y="125885"/>
                    </a:lnTo>
                    <a:lnTo>
                      <a:pt x="923" y="126704"/>
                    </a:lnTo>
                    <a:lnTo>
                      <a:pt x="1384" y="127575"/>
                    </a:lnTo>
                    <a:lnTo>
                      <a:pt x="1897" y="128395"/>
                    </a:lnTo>
                    <a:lnTo>
                      <a:pt x="2460" y="129164"/>
                    </a:lnTo>
                    <a:lnTo>
                      <a:pt x="3177" y="129983"/>
                    </a:lnTo>
                    <a:lnTo>
                      <a:pt x="3946" y="130752"/>
                    </a:lnTo>
                    <a:lnTo>
                      <a:pt x="4766" y="131469"/>
                    </a:lnTo>
                    <a:lnTo>
                      <a:pt x="5688" y="132187"/>
                    </a:lnTo>
                    <a:lnTo>
                      <a:pt x="6713" y="132904"/>
                    </a:lnTo>
                    <a:lnTo>
                      <a:pt x="7789" y="133570"/>
                    </a:lnTo>
                    <a:lnTo>
                      <a:pt x="8916" y="134236"/>
                    </a:lnTo>
                    <a:lnTo>
                      <a:pt x="10094" y="134851"/>
                    </a:lnTo>
                    <a:lnTo>
                      <a:pt x="11375" y="135466"/>
                    </a:lnTo>
                    <a:lnTo>
                      <a:pt x="12707" y="136029"/>
                    </a:lnTo>
                    <a:lnTo>
                      <a:pt x="14090" y="136593"/>
                    </a:lnTo>
                    <a:lnTo>
                      <a:pt x="15525" y="137105"/>
                    </a:lnTo>
                    <a:lnTo>
                      <a:pt x="17062" y="137566"/>
                    </a:lnTo>
                    <a:lnTo>
                      <a:pt x="18599" y="138027"/>
                    </a:lnTo>
                    <a:lnTo>
                      <a:pt x="20187" y="138437"/>
                    </a:lnTo>
                    <a:lnTo>
                      <a:pt x="21827" y="138847"/>
                    </a:lnTo>
                    <a:lnTo>
                      <a:pt x="23518" y="139206"/>
                    </a:lnTo>
                    <a:lnTo>
                      <a:pt x="25260" y="139513"/>
                    </a:lnTo>
                    <a:lnTo>
                      <a:pt x="27053" y="139769"/>
                    </a:lnTo>
                    <a:lnTo>
                      <a:pt x="28897" y="139974"/>
                    </a:lnTo>
                    <a:lnTo>
                      <a:pt x="30742" y="140179"/>
                    </a:lnTo>
                    <a:lnTo>
                      <a:pt x="32637" y="140333"/>
                    </a:lnTo>
                    <a:lnTo>
                      <a:pt x="34533" y="140435"/>
                    </a:lnTo>
                    <a:lnTo>
                      <a:pt x="36480" y="140538"/>
                    </a:lnTo>
                    <a:lnTo>
                      <a:pt x="40425" y="140538"/>
                    </a:lnTo>
                    <a:lnTo>
                      <a:pt x="42372" y="140435"/>
                    </a:lnTo>
                    <a:lnTo>
                      <a:pt x="44268" y="140333"/>
                    </a:lnTo>
                    <a:lnTo>
                      <a:pt x="46163" y="140179"/>
                    </a:lnTo>
                    <a:lnTo>
                      <a:pt x="48008" y="139974"/>
                    </a:lnTo>
                    <a:lnTo>
                      <a:pt x="49852" y="139769"/>
                    </a:lnTo>
                    <a:lnTo>
                      <a:pt x="51594" y="139513"/>
                    </a:lnTo>
                    <a:lnTo>
                      <a:pt x="53336" y="139206"/>
                    </a:lnTo>
                    <a:lnTo>
                      <a:pt x="55027" y="138847"/>
                    </a:lnTo>
                    <a:lnTo>
                      <a:pt x="56718" y="138437"/>
                    </a:lnTo>
                    <a:lnTo>
                      <a:pt x="58306" y="138027"/>
                    </a:lnTo>
                    <a:lnTo>
                      <a:pt x="59843" y="137566"/>
                    </a:lnTo>
                    <a:lnTo>
                      <a:pt x="61329" y="137105"/>
                    </a:lnTo>
                    <a:lnTo>
                      <a:pt x="62814" y="136593"/>
                    </a:lnTo>
                    <a:lnTo>
                      <a:pt x="64198" y="136029"/>
                    </a:lnTo>
                    <a:lnTo>
                      <a:pt x="65530" y="135466"/>
                    </a:lnTo>
                    <a:lnTo>
                      <a:pt x="66760" y="134851"/>
                    </a:lnTo>
                    <a:lnTo>
                      <a:pt x="67989" y="134236"/>
                    </a:lnTo>
                    <a:lnTo>
                      <a:pt x="69116" y="133570"/>
                    </a:lnTo>
                    <a:lnTo>
                      <a:pt x="70192" y="132904"/>
                    </a:lnTo>
                    <a:lnTo>
                      <a:pt x="71166" y="132187"/>
                    </a:lnTo>
                    <a:lnTo>
                      <a:pt x="72088" y="131469"/>
                    </a:lnTo>
                    <a:lnTo>
                      <a:pt x="72959" y="130752"/>
                    </a:lnTo>
                    <a:lnTo>
                      <a:pt x="73727" y="129983"/>
                    </a:lnTo>
                    <a:lnTo>
                      <a:pt x="74394" y="129164"/>
                    </a:lnTo>
                    <a:lnTo>
                      <a:pt x="75008" y="128395"/>
                    </a:lnTo>
                    <a:lnTo>
                      <a:pt x="75521" y="127575"/>
                    </a:lnTo>
                    <a:lnTo>
                      <a:pt x="75931" y="126704"/>
                    </a:lnTo>
                    <a:lnTo>
                      <a:pt x="76289" y="125885"/>
                    </a:lnTo>
                    <a:lnTo>
                      <a:pt x="76545" y="125014"/>
                    </a:lnTo>
                    <a:lnTo>
                      <a:pt x="76699" y="124143"/>
                    </a:lnTo>
                    <a:lnTo>
                      <a:pt x="76750" y="123220"/>
                    </a:lnTo>
                    <a:lnTo>
                      <a:pt x="76853" y="122811"/>
                    </a:lnTo>
                    <a:lnTo>
                      <a:pt x="76904" y="122349"/>
                    </a:lnTo>
                    <a:lnTo>
                      <a:pt x="76904" y="121786"/>
                    </a:lnTo>
                    <a:lnTo>
                      <a:pt x="76904" y="121171"/>
                    </a:lnTo>
                    <a:lnTo>
                      <a:pt x="76750" y="119788"/>
                    </a:lnTo>
                    <a:lnTo>
                      <a:pt x="76443" y="118148"/>
                    </a:lnTo>
                    <a:lnTo>
                      <a:pt x="76033" y="116304"/>
                    </a:lnTo>
                    <a:lnTo>
                      <a:pt x="75521" y="114254"/>
                    </a:lnTo>
                    <a:lnTo>
                      <a:pt x="74855" y="112000"/>
                    </a:lnTo>
                    <a:lnTo>
                      <a:pt x="74086" y="109643"/>
                    </a:lnTo>
                    <a:lnTo>
                      <a:pt x="73266" y="107082"/>
                    </a:lnTo>
                    <a:lnTo>
                      <a:pt x="72344" y="104417"/>
                    </a:lnTo>
                    <a:lnTo>
                      <a:pt x="70295" y="98781"/>
                    </a:lnTo>
                    <a:lnTo>
                      <a:pt x="67989" y="92890"/>
                    </a:lnTo>
                    <a:lnTo>
                      <a:pt x="65581" y="86844"/>
                    </a:lnTo>
                    <a:lnTo>
                      <a:pt x="63071" y="80747"/>
                    </a:lnTo>
                    <a:lnTo>
                      <a:pt x="60560" y="74855"/>
                    </a:lnTo>
                    <a:lnTo>
                      <a:pt x="58152" y="69168"/>
                    </a:lnTo>
                    <a:lnTo>
                      <a:pt x="55898" y="63942"/>
                    </a:lnTo>
                    <a:lnTo>
                      <a:pt x="52106" y="55334"/>
                    </a:lnTo>
                    <a:lnTo>
                      <a:pt x="49750" y="50109"/>
                    </a:lnTo>
                    <a:lnTo>
                      <a:pt x="49442" y="49238"/>
                    </a:lnTo>
                    <a:lnTo>
                      <a:pt x="49186" y="48418"/>
                    </a:lnTo>
                    <a:lnTo>
                      <a:pt x="48981" y="47598"/>
                    </a:lnTo>
                    <a:lnTo>
                      <a:pt x="48827" y="46778"/>
                    </a:lnTo>
                    <a:lnTo>
                      <a:pt x="48776" y="45958"/>
                    </a:lnTo>
                    <a:lnTo>
                      <a:pt x="48827" y="45190"/>
                    </a:lnTo>
                    <a:lnTo>
                      <a:pt x="48930" y="44421"/>
                    </a:lnTo>
                    <a:lnTo>
                      <a:pt x="49084" y="43704"/>
                    </a:lnTo>
                    <a:lnTo>
                      <a:pt x="49289" y="42936"/>
                    </a:lnTo>
                    <a:lnTo>
                      <a:pt x="49596" y="42218"/>
                    </a:lnTo>
                    <a:lnTo>
                      <a:pt x="49955" y="41501"/>
                    </a:lnTo>
                    <a:lnTo>
                      <a:pt x="50416" y="40835"/>
                    </a:lnTo>
                    <a:lnTo>
                      <a:pt x="50877" y="40169"/>
                    </a:lnTo>
                    <a:lnTo>
                      <a:pt x="51440" y="39503"/>
                    </a:lnTo>
                    <a:lnTo>
                      <a:pt x="52055" y="38888"/>
                    </a:lnTo>
                    <a:lnTo>
                      <a:pt x="52773" y="38222"/>
                    </a:lnTo>
                    <a:lnTo>
                      <a:pt x="53644" y="37402"/>
                    </a:lnTo>
                    <a:lnTo>
                      <a:pt x="54463" y="36583"/>
                    </a:lnTo>
                    <a:lnTo>
                      <a:pt x="55283" y="35660"/>
                    </a:lnTo>
                    <a:lnTo>
                      <a:pt x="56000" y="34738"/>
                    </a:lnTo>
                    <a:lnTo>
                      <a:pt x="56718" y="33713"/>
                    </a:lnTo>
                    <a:lnTo>
                      <a:pt x="57332" y="32689"/>
                    </a:lnTo>
                    <a:lnTo>
                      <a:pt x="57896" y="31613"/>
                    </a:lnTo>
                    <a:lnTo>
                      <a:pt x="58408" y="30537"/>
                    </a:lnTo>
                    <a:lnTo>
                      <a:pt x="58869" y="29410"/>
                    </a:lnTo>
                    <a:lnTo>
                      <a:pt x="59279" y="28231"/>
                    </a:lnTo>
                    <a:lnTo>
                      <a:pt x="59638" y="27053"/>
                    </a:lnTo>
                    <a:lnTo>
                      <a:pt x="59894" y="25823"/>
                    </a:lnTo>
                    <a:lnTo>
                      <a:pt x="60099" y="24594"/>
                    </a:lnTo>
                    <a:lnTo>
                      <a:pt x="60202" y="23364"/>
                    </a:lnTo>
                    <a:lnTo>
                      <a:pt x="60253" y="22083"/>
                    </a:lnTo>
                    <a:lnTo>
                      <a:pt x="60253" y="20751"/>
                    </a:lnTo>
                    <a:lnTo>
                      <a:pt x="60150" y="19726"/>
                    </a:lnTo>
                    <a:lnTo>
                      <a:pt x="60048" y="18702"/>
                    </a:lnTo>
                    <a:lnTo>
                      <a:pt x="59894" y="17677"/>
                    </a:lnTo>
                    <a:lnTo>
                      <a:pt x="59638" y="16703"/>
                    </a:lnTo>
                    <a:lnTo>
                      <a:pt x="59382" y="15730"/>
                    </a:lnTo>
                    <a:lnTo>
                      <a:pt x="59074" y="14757"/>
                    </a:lnTo>
                    <a:lnTo>
                      <a:pt x="58716" y="13834"/>
                    </a:lnTo>
                    <a:lnTo>
                      <a:pt x="58357" y="12912"/>
                    </a:lnTo>
                    <a:lnTo>
                      <a:pt x="57896" y="11990"/>
                    </a:lnTo>
                    <a:lnTo>
                      <a:pt x="57435" y="11119"/>
                    </a:lnTo>
                    <a:lnTo>
                      <a:pt x="56923" y="10299"/>
                    </a:lnTo>
                    <a:lnTo>
                      <a:pt x="56359" y="9428"/>
                    </a:lnTo>
                    <a:lnTo>
                      <a:pt x="55795" y="8660"/>
                    </a:lnTo>
                    <a:lnTo>
                      <a:pt x="55181" y="7891"/>
                    </a:lnTo>
                    <a:lnTo>
                      <a:pt x="54514" y="7123"/>
                    </a:lnTo>
                    <a:lnTo>
                      <a:pt x="53848" y="6405"/>
                    </a:lnTo>
                    <a:lnTo>
                      <a:pt x="53131" y="5739"/>
                    </a:lnTo>
                    <a:lnTo>
                      <a:pt x="52363" y="5073"/>
                    </a:lnTo>
                    <a:lnTo>
                      <a:pt x="51594" y="4458"/>
                    </a:lnTo>
                    <a:lnTo>
                      <a:pt x="50774" y="3895"/>
                    </a:lnTo>
                    <a:lnTo>
                      <a:pt x="49955" y="3331"/>
                    </a:lnTo>
                    <a:lnTo>
                      <a:pt x="49135" y="2819"/>
                    </a:lnTo>
                    <a:lnTo>
                      <a:pt x="48264" y="2358"/>
                    </a:lnTo>
                    <a:lnTo>
                      <a:pt x="47342" y="1897"/>
                    </a:lnTo>
                    <a:lnTo>
                      <a:pt x="46419" y="1538"/>
                    </a:lnTo>
                    <a:lnTo>
                      <a:pt x="45497" y="1179"/>
                    </a:lnTo>
                    <a:lnTo>
                      <a:pt x="44524" y="872"/>
                    </a:lnTo>
                    <a:lnTo>
                      <a:pt x="43550" y="616"/>
                    </a:lnTo>
                    <a:lnTo>
                      <a:pt x="42577" y="360"/>
                    </a:lnTo>
                    <a:lnTo>
                      <a:pt x="41552" y="206"/>
                    </a:lnTo>
                    <a:lnTo>
                      <a:pt x="40527" y="103"/>
                    </a:lnTo>
                    <a:lnTo>
                      <a:pt x="39503" y="1"/>
                    </a:lnTo>
                    <a:close/>
                  </a:path>
                </a:pathLst>
              </a:custGeom>
              <a:solidFill>
                <a:srgbClr val="1880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67" name="Google Shape;834;p9">
                <a:extLst>
                  <a:ext uri="{FF2B5EF4-FFF2-40B4-BE49-F238E27FC236}">
                    <a16:creationId xmlns:a16="http://schemas.microsoft.com/office/drawing/2014/main" id="{57C9BE44-EA58-E82F-AD51-67EC88FE35C2}"/>
                  </a:ext>
                </a:extLst>
              </p:cNvPr>
              <p:cNvSpPr/>
              <p:nvPr/>
            </p:nvSpPr>
            <p:spPr>
              <a:xfrm>
                <a:off x="4900997" y="3584682"/>
                <a:ext cx="428649" cy="783717"/>
              </a:xfrm>
              <a:custGeom>
                <a:avLst/>
                <a:gdLst/>
                <a:ahLst/>
                <a:cxnLst/>
                <a:rect l="l" t="t" r="r" b="b"/>
                <a:pathLst>
                  <a:path w="114612" h="209550" extrusionOk="0">
                    <a:moveTo>
                      <a:pt x="57127" y="0"/>
                    </a:moveTo>
                    <a:lnTo>
                      <a:pt x="55385" y="51"/>
                    </a:lnTo>
                    <a:lnTo>
                      <a:pt x="53694" y="205"/>
                    </a:lnTo>
                    <a:lnTo>
                      <a:pt x="52054" y="461"/>
                    </a:lnTo>
                    <a:lnTo>
                      <a:pt x="50415" y="769"/>
                    </a:lnTo>
                    <a:lnTo>
                      <a:pt x="48775" y="1127"/>
                    </a:lnTo>
                    <a:lnTo>
                      <a:pt x="47187" y="1588"/>
                    </a:lnTo>
                    <a:lnTo>
                      <a:pt x="45650" y="2152"/>
                    </a:lnTo>
                    <a:lnTo>
                      <a:pt x="44164" y="2767"/>
                    </a:lnTo>
                    <a:lnTo>
                      <a:pt x="42679" y="3484"/>
                    </a:lnTo>
                    <a:lnTo>
                      <a:pt x="41244" y="4252"/>
                    </a:lnTo>
                    <a:lnTo>
                      <a:pt x="39861" y="5072"/>
                    </a:lnTo>
                    <a:lnTo>
                      <a:pt x="38529" y="5994"/>
                    </a:lnTo>
                    <a:lnTo>
                      <a:pt x="37248" y="6917"/>
                    </a:lnTo>
                    <a:lnTo>
                      <a:pt x="36018" y="7941"/>
                    </a:lnTo>
                    <a:lnTo>
                      <a:pt x="34840" y="9017"/>
                    </a:lnTo>
                    <a:lnTo>
                      <a:pt x="33712" y="10196"/>
                    </a:lnTo>
                    <a:lnTo>
                      <a:pt x="32637" y="11374"/>
                    </a:lnTo>
                    <a:lnTo>
                      <a:pt x="31612" y="12604"/>
                    </a:lnTo>
                    <a:lnTo>
                      <a:pt x="30638" y="13885"/>
                    </a:lnTo>
                    <a:lnTo>
                      <a:pt x="29767" y="15268"/>
                    </a:lnTo>
                    <a:lnTo>
                      <a:pt x="28948" y="16651"/>
                    </a:lnTo>
                    <a:lnTo>
                      <a:pt x="28179" y="18086"/>
                    </a:lnTo>
                    <a:lnTo>
                      <a:pt x="27462" y="19520"/>
                    </a:lnTo>
                    <a:lnTo>
                      <a:pt x="26847" y="21057"/>
                    </a:lnTo>
                    <a:lnTo>
                      <a:pt x="26335" y="22595"/>
                    </a:lnTo>
                    <a:lnTo>
                      <a:pt x="25874" y="24183"/>
                    </a:lnTo>
                    <a:lnTo>
                      <a:pt x="25464" y="25771"/>
                    </a:lnTo>
                    <a:lnTo>
                      <a:pt x="25208" y="27462"/>
                    </a:lnTo>
                    <a:lnTo>
                      <a:pt x="24951" y="29101"/>
                    </a:lnTo>
                    <a:lnTo>
                      <a:pt x="24849" y="30792"/>
                    </a:lnTo>
                    <a:lnTo>
                      <a:pt x="24798" y="32534"/>
                    </a:lnTo>
                    <a:lnTo>
                      <a:pt x="24849" y="34378"/>
                    </a:lnTo>
                    <a:lnTo>
                      <a:pt x="25003" y="36172"/>
                    </a:lnTo>
                    <a:lnTo>
                      <a:pt x="25208" y="37914"/>
                    </a:lnTo>
                    <a:lnTo>
                      <a:pt x="25566" y="39656"/>
                    </a:lnTo>
                    <a:lnTo>
                      <a:pt x="25976" y="41346"/>
                    </a:lnTo>
                    <a:lnTo>
                      <a:pt x="26540" y="43037"/>
                    </a:lnTo>
                    <a:lnTo>
                      <a:pt x="27103" y="44625"/>
                    </a:lnTo>
                    <a:lnTo>
                      <a:pt x="27820" y="46214"/>
                    </a:lnTo>
                    <a:lnTo>
                      <a:pt x="28589" y="47751"/>
                    </a:lnTo>
                    <a:lnTo>
                      <a:pt x="29409" y="49237"/>
                    </a:lnTo>
                    <a:lnTo>
                      <a:pt x="30331" y="50671"/>
                    </a:lnTo>
                    <a:lnTo>
                      <a:pt x="31356" y="52106"/>
                    </a:lnTo>
                    <a:lnTo>
                      <a:pt x="32380" y="53438"/>
                    </a:lnTo>
                    <a:lnTo>
                      <a:pt x="33508" y="54667"/>
                    </a:lnTo>
                    <a:lnTo>
                      <a:pt x="34737" y="55897"/>
                    </a:lnTo>
                    <a:lnTo>
                      <a:pt x="35967" y="57024"/>
                    </a:lnTo>
                    <a:lnTo>
                      <a:pt x="36991" y="57998"/>
                    </a:lnTo>
                    <a:lnTo>
                      <a:pt x="37914" y="58971"/>
                    </a:lnTo>
                    <a:lnTo>
                      <a:pt x="38785" y="59996"/>
                    </a:lnTo>
                    <a:lnTo>
                      <a:pt x="39502" y="61021"/>
                    </a:lnTo>
                    <a:lnTo>
                      <a:pt x="40117" y="62045"/>
                    </a:lnTo>
                    <a:lnTo>
                      <a:pt x="40629" y="63121"/>
                    </a:lnTo>
                    <a:lnTo>
                      <a:pt x="41090" y="64248"/>
                    </a:lnTo>
                    <a:lnTo>
                      <a:pt x="41398" y="65376"/>
                    </a:lnTo>
                    <a:lnTo>
                      <a:pt x="41603" y="66503"/>
                    </a:lnTo>
                    <a:lnTo>
                      <a:pt x="41705" y="67681"/>
                    </a:lnTo>
                    <a:lnTo>
                      <a:pt x="41705" y="68911"/>
                    </a:lnTo>
                    <a:lnTo>
                      <a:pt x="41654" y="70089"/>
                    </a:lnTo>
                    <a:lnTo>
                      <a:pt x="41449" y="71370"/>
                    </a:lnTo>
                    <a:lnTo>
                      <a:pt x="41141" y="72600"/>
                    </a:lnTo>
                    <a:lnTo>
                      <a:pt x="40732" y="73880"/>
                    </a:lnTo>
                    <a:lnTo>
                      <a:pt x="40219" y="75213"/>
                    </a:lnTo>
                    <a:lnTo>
                      <a:pt x="36838" y="82949"/>
                    </a:lnTo>
                    <a:lnTo>
                      <a:pt x="31202" y="95758"/>
                    </a:lnTo>
                    <a:lnTo>
                      <a:pt x="27820" y="103494"/>
                    </a:lnTo>
                    <a:lnTo>
                      <a:pt x="24234" y="111897"/>
                    </a:lnTo>
                    <a:lnTo>
                      <a:pt x="20494" y="120709"/>
                    </a:lnTo>
                    <a:lnTo>
                      <a:pt x="16805" y="129675"/>
                    </a:lnTo>
                    <a:lnTo>
                      <a:pt x="13219" y="138692"/>
                    </a:lnTo>
                    <a:lnTo>
                      <a:pt x="11477" y="143099"/>
                    </a:lnTo>
                    <a:lnTo>
                      <a:pt x="9837" y="147454"/>
                    </a:lnTo>
                    <a:lnTo>
                      <a:pt x="8249" y="151706"/>
                    </a:lnTo>
                    <a:lnTo>
                      <a:pt x="6763" y="155805"/>
                    </a:lnTo>
                    <a:lnTo>
                      <a:pt x="5380" y="159750"/>
                    </a:lnTo>
                    <a:lnTo>
                      <a:pt x="4150" y="163541"/>
                    </a:lnTo>
                    <a:lnTo>
                      <a:pt x="3023" y="167076"/>
                    </a:lnTo>
                    <a:lnTo>
                      <a:pt x="2049" y="170355"/>
                    </a:lnTo>
                    <a:lnTo>
                      <a:pt x="1281" y="173430"/>
                    </a:lnTo>
                    <a:lnTo>
                      <a:pt x="666" y="176145"/>
                    </a:lnTo>
                    <a:lnTo>
                      <a:pt x="410" y="177426"/>
                    </a:lnTo>
                    <a:lnTo>
                      <a:pt x="205" y="178604"/>
                    </a:lnTo>
                    <a:lnTo>
                      <a:pt x="103" y="179680"/>
                    </a:lnTo>
                    <a:lnTo>
                      <a:pt x="0" y="180705"/>
                    </a:lnTo>
                    <a:lnTo>
                      <a:pt x="0" y="181576"/>
                    </a:lnTo>
                    <a:lnTo>
                      <a:pt x="0" y="182396"/>
                    </a:lnTo>
                    <a:lnTo>
                      <a:pt x="103" y="183113"/>
                    </a:lnTo>
                    <a:lnTo>
                      <a:pt x="256" y="183728"/>
                    </a:lnTo>
                    <a:lnTo>
                      <a:pt x="256" y="184394"/>
                    </a:lnTo>
                    <a:lnTo>
                      <a:pt x="308" y="185060"/>
                    </a:lnTo>
                    <a:lnTo>
                      <a:pt x="410" y="185726"/>
                    </a:lnTo>
                    <a:lnTo>
                      <a:pt x="512" y="186341"/>
                    </a:lnTo>
                    <a:lnTo>
                      <a:pt x="717" y="187007"/>
                    </a:lnTo>
                    <a:lnTo>
                      <a:pt x="871" y="187673"/>
                    </a:lnTo>
                    <a:lnTo>
                      <a:pt x="1127" y="188288"/>
                    </a:lnTo>
                    <a:lnTo>
                      <a:pt x="1383" y="188902"/>
                    </a:lnTo>
                    <a:lnTo>
                      <a:pt x="1691" y="189568"/>
                    </a:lnTo>
                    <a:lnTo>
                      <a:pt x="2049" y="190183"/>
                    </a:lnTo>
                    <a:lnTo>
                      <a:pt x="2408" y="190798"/>
                    </a:lnTo>
                    <a:lnTo>
                      <a:pt x="2818" y="191413"/>
                    </a:lnTo>
                    <a:lnTo>
                      <a:pt x="3689" y="192591"/>
                    </a:lnTo>
                    <a:lnTo>
                      <a:pt x="4714" y="193770"/>
                    </a:lnTo>
                    <a:lnTo>
                      <a:pt x="5841" y="194897"/>
                    </a:lnTo>
                    <a:lnTo>
                      <a:pt x="7122" y="196024"/>
                    </a:lnTo>
                    <a:lnTo>
                      <a:pt x="8505" y="197100"/>
                    </a:lnTo>
                    <a:lnTo>
                      <a:pt x="9991" y="198176"/>
                    </a:lnTo>
                    <a:lnTo>
                      <a:pt x="11579" y="199149"/>
                    </a:lnTo>
                    <a:lnTo>
                      <a:pt x="13270" y="200123"/>
                    </a:lnTo>
                    <a:lnTo>
                      <a:pt x="15063" y="201096"/>
                    </a:lnTo>
                    <a:lnTo>
                      <a:pt x="16959" y="201967"/>
                    </a:lnTo>
                    <a:lnTo>
                      <a:pt x="18957" y="202838"/>
                    </a:lnTo>
                    <a:lnTo>
                      <a:pt x="21006" y="203658"/>
                    </a:lnTo>
                    <a:lnTo>
                      <a:pt x="23158" y="204427"/>
                    </a:lnTo>
                    <a:lnTo>
                      <a:pt x="25412" y="205144"/>
                    </a:lnTo>
                    <a:lnTo>
                      <a:pt x="27718" y="205810"/>
                    </a:lnTo>
                    <a:lnTo>
                      <a:pt x="30126" y="206425"/>
                    </a:lnTo>
                    <a:lnTo>
                      <a:pt x="32585" y="206988"/>
                    </a:lnTo>
                    <a:lnTo>
                      <a:pt x="35096" y="207501"/>
                    </a:lnTo>
                    <a:lnTo>
                      <a:pt x="37709" y="207962"/>
                    </a:lnTo>
                    <a:lnTo>
                      <a:pt x="40322" y="208372"/>
                    </a:lnTo>
                    <a:lnTo>
                      <a:pt x="43037" y="208730"/>
                    </a:lnTo>
                    <a:lnTo>
                      <a:pt x="45804" y="208986"/>
                    </a:lnTo>
                    <a:lnTo>
                      <a:pt x="48622" y="209243"/>
                    </a:lnTo>
                    <a:lnTo>
                      <a:pt x="51491" y="209396"/>
                    </a:lnTo>
                    <a:lnTo>
                      <a:pt x="54360" y="209499"/>
                    </a:lnTo>
                    <a:lnTo>
                      <a:pt x="57280" y="209550"/>
                    </a:lnTo>
                    <a:lnTo>
                      <a:pt x="60252" y="209499"/>
                    </a:lnTo>
                    <a:lnTo>
                      <a:pt x="63121" y="209396"/>
                    </a:lnTo>
                    <a:lnTo>
                      <a:pt x="65990" y="209243"/>
                    </a:lnTo>
                    <a:lnTo>
                      <a:pt x="68808" y="208986"/>
                    </a:lnTo>
                    <a:lnTo>
                      <a:pt x="71575" y="208730"/>
                    </a:lnTo>
                    <a:lnTo>
                      <a:pt x="74290" y="208372"/>
                    </a:lnTo>
                    <a:lnTo>
                      <a:pt x="76903" y="207962"/>
                    </a:lnTo>
                    <a:lnTo>
                      <a:pt x="79516" y="207501"/>
                    </a:lnTo>
                    <a:lnTo>
                      <a:pt x="82027" y="206988"/>
                    </a:lnTo>
                    <a:lnTo>
                      <a:pt x="84486" y="206425"/>
                    </a:lnTo>
                    <a:lnTo>
                      <a:pt x="86894" y="205810"/>
                    </a:lnTo>
                    <a:lnTo>
                      <a:pt x="89200" y="205144"/>
                    </a:lnTo>
                    <a:lnTo>
                      <a:pt x="91454" y="204427"/>
                    </a:lnTo>
                    <a:lnTo>
                      <a:pt x="93606" y="203658"/>
                    </a:lnTo>
                    <a:lnTo>
                      <a:pt x="95655" y="202838"/>
                    </a:lnTo>
                    <a:lnTo>
                      <a:pt x="97653" y="201967"/>
                    </a:lnTo>
                    <a:lnTo>
                      <a:pt x="99549" y="201096"/>
                    </a:lnTo>
                    <a:lnTo>
                      <a:pt x="101342" y="200123"/>
                    </a:lnTo>
                    <a:lnTo>
                      <a:pt x="103033" y="199149"/>
                    </a:lnTo>
                    <a:lnTo>
                      <a:pt x="104621" y="198176"/>
                    </a:lnTo>
                    <a:lnTo>
                      <a:pt x="106107" y="197100"/>
                    </a:lnTo>
                    <a:lnTo>
                      <a:pt x="107490" y="196024"/>
                    </a:lnTo>
                    <a:lnTo>
                      <a:pt x="108720" y="194897"/>
                    </a:lnTo>
                    <a:lnTo>
                      <a:pt x="109898" y="193770"/>
                    </a:lnTo>
                    <a:lnTo>
                      <a:pt x="110923" y="192591"/>
                    </a:lnTo>
                    <a:lnTo>
                      <a:pt x="111794" y="191413"/>
                    </a:lnTo>
                    <a:lnTo>
                      <a:pt x="112204" y="190798"/>
                    </a:lnTo>
                    <a:lnTo>
                      <a:pt x="112563" y="190183"/>
                    </a:lnTo>
                    <a:lnTo>
                      <a:pt x="112921" y="189568"/>
                    </a:lnTo>
                    <a:lnTo>
                      <a:pt x="113229" y="188902"/>
                    </a:lnTo>
                    <a:lnTo>
                      <a:pt x="113485" y="188288"/>
                    </a:lnTo>
                    <a:lnTo>
                      <a:pt x="113690" y="187673"/>
                    </a:lnTo>
                    <a:lnTo>
                      <a:pt x="113895" y="187007"/>
                    </a:lnTo>
                    <a:lnTo>
                      <a:pt x="114100" y="186341"/>
                    </a:lnTo>
                    <a:lnTo>
                      <a:pt x="114202" y="185726"/>
                    </a:lnTo>
                    <a:lnTo>
                      <a:pt x="114304" y="185060"/>
                    </a:lnTo>
                    <a:lnTo>
                      <a:pt x="114356" y="184394"/>
                    </a:lnTo>
                    <a:lnTo>
                      <a:pt x="114356" y="183728"/>
                    </a:lnTo>
                    <a:lnTo>
                      <a:pt x="114509" y="183113"/>
                    </a:lnTo>
                    <a:lnTo>
                      <a:pt x="114612" y="182396"/>
                    </a:lnTo>
                    <a:lnTo>
                      <a:pt x="114612" y="181576"/>
                    </a:lnTo>
                    <a:lnTo>
                      <a:pt x="114612" y="180705"/>
                    </a:lnTo>
                    <a:lnTo>
                      <a:pt x="114509" y="179680"/>
                    </a:lnTo>
                    <a:lnTo>
                      <a:pt x="114407" y="178604"/>
                    </a:lnTo>
                    <a:lnTo>
                      <a:pt x="114202" y="177426"/>
                    </a:lnTo>
                    <a:lnTo>
                      <a:pt x="113946" y="176145"/>
                    </a:lnTo>
                    <a:lnTo>
                      <a:pt x="113331" y="173378"/>
                    </a:lnTo>
                    <a:lnTo>
                      <a:pt x="112563" y="170355"/>
                    </a:lnTo>
                    <a:lnTo>
                      <a:pt x="111589" y="167025"/>
                    </a:lnTo>
                    <a:lnTo>
                      <a:pt x="110462" y="163439"/>
                    </a:lnTo>
                    <a:lnTo>
                      <a:pt x="109232" y="159647"/>
                    </a:lnTo>
                    <a:lnTo>
                      <a:pt x="107849" y="155702"/>
                    </a:lnTo>
                    <a:lnTo>
                      <a:pt x="106363" y="151604"/>
                    </a:lnTo>
                    <a:lnTo>
                      <a:pt x="104775" y="147300"/>
                    </a:lnTo>
                    <a:lnTo>
                      <a:pt x="103084" y="142945"/>
                    </a:lnTo>
                    <a:lnTo>
                      <a:pt x="101393" y="138487"/>
                    </a:lnTo>
                    <a:lnTo>
                      <a:pt x="97756" y="129470"/>
                    </a:lnTo>
                    <a:lnTo>
                      <a:pt x="94016" y="120402"/>
                    </a:lnTo>
                    <a:lnTo>
                      <a:pt x="90327" y="111589"/>
                    </a:lnTo>
                    <a:lnTo>
                      <a:pt x="86689" y="103187"/>
                    </a:lnTo>
                    <a:lnTo>
                      <a:pt x="83308" y="95348"/>
                    </a:lnTo>
                    <a:lnTo>
                      <a:pt x="77621" y="82539"/>
                    </a:lnTo>
                    <a:lnTo>
                      <a:pt x="74188" y="74751"/>
                    </a:lnTo>
                    <a:lnTo>
                      <a:pt x="73675" y="73471"/>
                    </a:lnTo>
                    <a:lnTo>
                      <a:pt x="73266" y="72190"/>
                    </a:lnTo>
                    <a:lnTo>
                      <a:pt x="73009" y="70960"/>
                    </a:lnTo>
                    <a:lnTo>
                      <a:pt x="72804" y="69782"/>
                    </a:lnTo>
                    <a:lnTo>
                      <a:pt x="72753" y="68552"/>
                    </a:lnTo>
                    <a:lnTo>
                      <a:pt x="72753" y="67425"/>
                    </a:lnTo>
                    <a:lnTo>
                      <a:pt x="72907" y="66246"/>
                    </a:lnTo>
                    <a:lnTo>
                      <a:pt x="73163" y="65171"/>
                    </a:lnTo>
                    <a:lnTo>
                      <a:pt x="73522" y="64043"/>
                    </a:lnTo>
                    <a:lnTo>
                      <a:pt x="73932" y="62967"/>
                    </a:lnTo>
                    <a:lnTo>
                      <a:pt x="74495" y="61943"/>
                    </a:lnTo>
                    <a:lnTo>
                      <a:pt x="75110" y="60918"/>
                    </a:lnTo>
                    <a:lnTo>
                      <a:pt x="75879" y="59893"/>
                    </a:lnTo>
                    <a:lnTo>
                      <a:pt x="76698" y="58920"/>
                    </a:lnTo>
                    <a:lnTo>
                      <a:pt x="77621" y="57946"/>
                    </a:lnTo>
                    <a:lnTo>
                      <a:pt x="78645" y="57024"/>
                    </a:lnTo>
                    <a:lnTo>
                      <a:pt x="79977" y="55846"/>
                    </a:lnTo>
                    <a:lnTo>
                      <a:pt x="81207" y="54565"/>
                    </a:lnTo>
                    <a:lnTo>
                      <a:pt x="82385" y="53182"/>
                    </a:lnTo>
                    <a:lnTo>
                      <a:pt x="83513" y="51798"/>
                    </a:lnTo>
                    <a:lnTo>
                      <a:pt x="84537" y="50312"/>
                    </a:lnTo>
                    <a:lnTo>
                      <a:pt x="85459" y="48775"/>
                    </a:lnTo>
                    <a:lnTo>
                      <a:pt x="86330" y="47187"/>
                    </a:lnTo>
                    <a:lnTo>
                      <a:pt x="87099" y="45548"/>
                    </a:lnTo>
                    <a:lnTo>
                      <a:pt x="87765" y="43857"/>
                    </a:lnTo>
                    <a:lnTo>
                      <a:pt x="88380" y="42166"/>
                    </a:lnTo>
                    <a:lnTo>
                      <a:pt x="88892" y="40373"/>
                    </a:lnTo>
                    <a:lnTo>
                      <a:pt x="89251" y="38580"/>
                    </a:lnTo>
                    <a:lnTo>
                      <a:pt x="89558" y="36735"/>
                    </a:lnTo>
                    <a:lnTo>
                      <a:pt x="89763" y="34840"/>
                    </a:lnTo>
                    <a:lnTo>
                      <a:pt x="89814" y="32944"/>
                    </a:lnTo>
                    <a:lnTo>
                      <a:pt x="89814" y="30997"/>
                    </a:lnTo>
                    <a:lnTo>
                      <a:pt x="89661" y="29460"/>
                    </a:lnTo>
                    <a:lnTo>
                      <a:pt x="89507" y="27923"/>
                    </a:lnTo>
                    <a:lnTo>
                      <a:pt x="89251" y="26437"/>
                    </a:lnTo>
                    <a:lnTo>
                      <a:pt x="88943" y="24951"/>
                    </a:lnTo>
                    <a:lnTo>
                      <a:pt x="88533" y="23466"/>
                    </a:lnTo>
                    <a:lnTo>
                      <a:pt x="88072" y="22031"/>
                    </a:lnTo>
                    <a:lnTo>
                      <a:pt x="87560" y="20648"/>
                    </a:lnTo>
                    <a:lnTo>
                      <a:pt x="86945" y="19264"/>
                    </a:lnTo>
                    <a:lnTo>
                      <a:pt x="86330" y="17932"/>
                    </a:lnTo>
                    <a:lnTo>
                      <a:pt x="85613" y="16651"/>
                    </a:lnTo>
                    <a:lnTo>
                      <a:pt x="84845" y="15370"/>
                    </a:lnTo>
                    <a:lnTo>
                      <a:pt x="84025" y="14141"/>
                    </a:lnTo>
                    <a:lnTo>
                      <a:pt x="83154" y="12911"/>
                    </a:lnTo>
                    <a:lnTo>
                      <a:pt x="82232" y="11784"/>
                    </a:lnTo>
                    <a:lnTo>
                      <a:pt x="81258" y="10657"/>
                    </a:lnTo>
                    <a:lnTo>
                      <a:pt x="80233" y="9581"/>
                    </a:lnTo>
                    <a:lnTo>
                      <a:pt x="79158" y="8556"/>
                    </a:lnTo>
                    <a:lnTo>
                      <a:pt x="78082" y="7583"/>
                    </a:lnTo>
                    <a:lnTo>
                      <a:pt x="76903" y="6661"/>
                    </a:lnTo>
                    <a:lnTo>
                      <a:pt x="75725" y="5790"/>
                    </a:lnTo>
                    <a:lnTo>
                      <a:pt x="74495" y="5021"/>
                    </a:lnTo>
                    <a:lnTo>
                      <a:pt x="73214" y="4252"/>
                    </a:lnTo>
                    <a:lnTo>
                      <a:pt x="71882" y="3535"/>
                    </a:lnTo>
                    <a:lnTo>
                      <a:pt x="70550" y="2869"/>
                    </a:lnTo>
                    <a:lnTo>
                      <a:pt x="69218" y="2306"/>
                    </a:lnTo>
                    <a:lnTo>
                      <a:pt x="67783" y="1793"/>
                    </a:lnTo>
                    <a:lnTo>
                      <a:pt x="66349" y="1332"/>
                    </a:lnTo>
                    <a:lnTo>
                      <a:pt x="64914" y="922"/>
                    </a:lnTo>
                    <a:lnTo>
                      <a:pt x="63429" y="615"/>
                    </a:lnTo>
                    <a:lnTo>
                      <a:pt x="61943" y="359"/>
                    </a:lnTo>
                    <a:lnTo>
                      <a:pt x="60406" y="154"/>
                    </a:lnTo>
                    <a:lnTo>
                      <a:pt x="58869" y="51"/>
                    </a:lnTo>
                    <a:lnTo>
                      <a:pt x="57127" y="0"/>
                    </a:lnTo>
                    <a:close/>
                  </a:path>
                </a:pathLst>
              </a:custGeom>
              <a:solidFill>
                <a:srgbClr val="34A85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</p:grpSp>
        <p:grpSp>
          <p:nvGrpSpPr>
            <p:cNvPr id="25" name="Google Shape;839;p9">
              <a:extLst>
                <a:ext uri="{FF2B5EF4-FFF2-40B4-BE49-F238E27FC236}">
                  <a16:creationId xmlns:a16="http://schemas.microsoft.com/office/drawing/2014/main" id="{A4A8F367-D9FF-6FA5-F3B5-B4826708E084}"/>
                </a:ext>
              </a:extLst>
            </p:cNvPr>
            <p:cNvGrpSpPr/>
            <p:nvPr/>
          </p:nvGrpSpPr>
          <p:grpSpPr>
            <a:xfrm>
              <a:off x="5359845" y="2509987"/>
              <a:ext cx="351968" cy="393950"/>
              <a:chOff x="880126" y="1476582"/>
              <a:chExt cx="342848" cy="314230"/>
            </a:xfrm>
          </p:grpSpPr>
          <p:grpSp>
            <p:nvGrpSpPr>
              <p:cNvPr id="47" name="Google Shape;840;p9">
                <a:extLst>
                  <a:ext uri="{FF2B5EF4-FFF2-40B4-BE49-F238E27FC236}">
                    <a16:creationId xmlns:a16="http://schemas.microsoft.com/office/drawing/2014/main" id="{2C73FA95-279E-951C-245E-228937F11270}"/>
                  </a:ext>
                </a:extLst>
              </p:cNvPr>
              <p:cNvGrpSpPr/>
              <p:nvPr/>
            </p:nvGrpSpPr>
            <p:grpSpPr>
              <a:xfrm>
                <a:off x="880126" y="1476582"/>
                <a:ext cx="158029" cy="314230"/>
                <a:chOff x="224125" y="1195750"/>
                <a:chExt cx="247500" cy="492137"/>
              </a:xfrm>
            </p:grpSpPr>
            <p:sp>
              <p:nvSpPr>
                <p:cNvPr id="57" name="Google Shape;841;p9">
                  <a:extLst>
                    <a:ext uri="{FF2B5EF4-FFF2-40B4-BE49-F238E27FC236}">
                      <a16:creationId xmlns:a16="http://schemas.microsoft.com/office/drawing/2014/main" id="{B1FD2378-C9FF-C704-988C-6DBC1583E590}"/>
                    </a:ext>
                  </a:extLst>
                </p:cNvPr>
                <p:cNvSpPr/>
                <p:nvPr/>
              </p:nvSpPr>
              <p:spPr>
                <a:xfrm>
                  <a:off x="330600" y="1333125"/>
                  <a:ext cx="34500" cy="243900"/>
                </a:xfrm>
                <a:prstGeom prst="rect">
                  <a:avLst/>
                </a:prstGeom>
                <a:solidFill>
                  <a:srgbClr val="CDD0D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 dirty="0">
                    <a:solidFill>
                      <a:srgbClr val="666666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  <a:sym typeface="Barlow"/>
                  </a:endParaRPr>
                </a:p>
              </p:txBody>
            </p:sp>
            <p:sp>
              <p:nvSpPr>
                <p:cNvPr id="58" name="Google Shape;842;p9">
                  <a:extLst>
                    <a:ext uri="{FF2B5EF4-FFF2-40B4-BE49-F238E27FC236}">
                      <a16:creationId xmlns:a16="http://schemas.microsoft.com/office/drawing/2014/main" id="{66DDB101-A2D3-6C27-46BF-77EBB1228ACB}"/>
                    </a:ext>
                  </a:extLst>
                </p:cNvPr>
                <p:cNvSpPr/>
                <p:nvPr/>
              </p:nvSpPr>
              <p:spPr>
                <a:xfrm>
                  <a:off x="224125" y="1435525"/>
                  <a:ext cx="247500" cy="732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9302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 dirty="0">
                    <a:solidFill>
                      <a:srgbClr val="666666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  <a:sym typeface="Barlow"/>
                  </a:endParaRPr>
                </a:p>
              </p:txBody>
            </p:sp>
            <p:sp>
              <p:nvSpPr>
                <p:cNvPr id="59" name="Google Shape;843;p9">
                  <a:extLst>
                    <a:ext uri="{FF2B5EF4-FFF2-40B4-BE49-F238E27FC236}">
                      <a16:creationId xmlns:a16="http://schemas.microsoft.com/office/drawing/2014/main" id="{B9535216-777E-6E79-284B-4BDB01CCC19C}"/>
                    </a:ext>
                  </a:extLst>
                </p:cNvPr>
                <p:cNvSpPr/>
                <p:nvPr/>
              </p:nvSpPr>
              <p:spPr>
                <a:xfrm>
                  <a:off x="224125" y="1195750"/>
                  <a:ext cx="247500" cy="1698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9302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 dirty="0">
                    <a:solidFill>
                      <a:srgbClr val="666666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  <a:sym typeface="Barlow"/>
                  </a:endParaRPr>
                </a:p>
              </p:txBody>
            </p:sp>
            <p:sp>
              <p:nvSpPr>
                <p:cNvPr id="60" name="Google Shape;844;p9">
                  <a:extLst>
                    <a:ext uri="{FF2B5EF4-FFF2-40B4-BE49-F238E27FC236}">
                      <a16:creationId xmlns:a16="http://schemas.microsoft.com/office/drawing/2014/main" id="{9FF969BB-C150-AB18-0807-F8DE75DD5056}"/>
                    </a:ext>
                  </a:extLst>
                </p:cNvPr>
                <p:cNvSpPr/>
                <p:nvPr/>
              </p:nvSpPr>
              <p:spPr>
                <a:xfrm>
                  <a:off x="319025" y="1577025"/>
                  <a:ext cx="57900" cy="52800"/>
                </a:xfrm>
                <a:prstGeom prst="roundRect">
                  <a:avLst>
                    <a:gd name="adj" fmla="val 12321"/>
                  </a:avLst>
                </a:prstGeom>
                <a:solidFill>
                  <a:srgbClr val="3C404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 dirty="0">
                    <a:solidFill>
                      <a:srgbClr val="666666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  <a:sym typeface="Barlow"/>
                  </a:endParaRPr>
                </a:p>
              </p:txBody>
            </p:sp>
            <p:sp>
              <p:nvSpPr>
                <p:cNvPr id="61" name="Google Shape;845;p9">
                  <a:extLst>
                    <a:ext uri="{FF2B5EF4-FFF2-40B4-BE49-F238E27FC236}">
                      <a16:creationId xmlns:a16="http://schemas.microsoft.com/office/drawing/2014/main" id="{A17B5C06-1805-58E0-D91A-D1726D5EC99F}"/>
                    </a:ext>
                  </a:extLst>
                </p:cNvPr>
                <p:cNvSpPr/>
                <p:nvPr/>
              </p:nvSpPr>
              <p:spPr>
                <a:xfrm>
                  <a:off x="252625" y="1653387"/>
                  <a:ext cx="34500" cy="34500"/>
                </a:xfrm>
                <a:prstGeom prst="ellipse">
                  <a:avLst/>
                </a:prstGeom>
                <a:solidFill>
                  <a:srgbClr val="3C404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 dirty="0">
                    <a:solidFill>
                      <a:srgbClr val="666666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  <a:sym typeface="Barlow"/>
                  </a:endParaRPr>
                </a:p>
              </p:txBody>
            </p:sp>
            <p:sp>
              <p:nvSpPr>
                <p:cNvPr id="62" name="Google Shape;846;p9">
                  <a:extLst>
                    <a:ext uri="{FF2B5EF4-FFF2-40B4-BE49-F238E27FC236}">
                      <a16:creationId xmlns:a16="http://schemas.microsoft.com/office/drawing/2014/main" id="{D52CB688-90B4-47EB-4C46-A6D884CD8C15}"/>
                    </a:ext>
                  </a:extLst>
                </p:cNvPr>
                <p:cNvSpPr/>
                <p:nvPr/>
              </p:nvSpPr>
              <p:spPr>
                <a:xfrm>
                  <a:off x="330600" y="1653387"/>
                  <a:ext cx="34500" cy="34500"/>
                </a:xfrm>
                <a:prstGeom prst="ellipse">
                  <a:avLst/>
                </a:prstGeom>
                <a:solidFill>
                  <a:srgbClr val="3C404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 dirty="0">
                    <a:solidFill>
                      <a:srgbClr val="666666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  <a:sym typeface="Barlow"/>
                  </a:endParaRPr>
                </a:p>
              </p:txBody>
            </p:sp>
            <p:sp>
              <p:nvSpPr>
                <p:cNvPr id="63" name="Google Shape;847;p9">
                  <a:extLst>
                    <a:ext uri="{FF2B5EF4-FFF2-40B4-BE49-F238E27FC236}">
                      <a16:creationId xmlns:a16="http://schemas.microsoft.com/office/drawing/2014/main" id="{222D0F90-24C2-67F3-27D2-210B5BBC841B}"/>
                    </a:ext>
                  </a:extLst>
                </p:cNvPr>
                <p:cNvSpPr/>
                <p:nvPr/>
              </p:nvSpPr>
              <p:spPr>
                <a:xfrm>
                  <a:off x="408575" y="1653387"/>
                  <a:ext cx="34500" cy="34500"/>
                </a:xfrm>
                <a:prstGeom prst="ellipse">
                  <a:avLst/>
                </a:prstGeom>
                <a:solidFill>
                  <a:srgbClr val="3C404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 dirty="0">
                    <a:solidFill>
                      <a:srgbClr val="666666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  <a:sym typeface="Barlow"/>
                  </a:endParaRPr>
                </a:p>
              </p:txBody>
            </p:sp>
            <p:sp>
              <p:nvSpPr>
                <p:cNvPr id="64" name="Google Shape;848;p9">
                  <a:extLst>
                    <a:ext uri="{FF2B5EF4-FFF2-40B4-BE49-F238E27FC236}">
                      <a16:creationId xmlns:a16="http://schemas.microsoft.com/office/drawing/2014/main" id="{FBD058F0-C567-CF89-9285-55B9C6F23F43}"/>
                    </a:ext>
                  </a:extLst>
                </p:cNvPr>
                <p:cNvSpPr/>
                <p:nvPr/>
              </p:nvSpPr>
              <p:spPr>
                <a:xfrm>
                  <a:off x="252625" y="1621350"/>
                  <a:ext cx="190800" cy="34500"/>
                </a:xfrm>
                <a:prstGeom prst="snip2SameRect">
                  <a:avLst>
                    <a:gd name="adj1" fmla="val 50000"/>
                    <a:gd name="adj2" fmla="val 0"/>
                  </a:avLst>
                </a:prstGeom>
                <a:solidFill>
                  <a:srgbClr val="3C404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 dirty="0">
                    <a:solidFill>
                      <a:srgbClr val="666666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  <a:sym typeface="Barlow"/>
                  </a:endParaRPr>
                </a:p>
              </p:txBody>
            </p:sp>
          </p:grpSp>
          <p:grpSp>
            <p:nvGrpSpPr>
              <p:cNvPr id="48" name="Google Shape;849;p9">
                <a:extLst>
                  <a:ext uri="{FF2B5EF4-FFF2-40B4-BE49-F238E27FC236}">
                    <a16:creationId xmlns:a16="http://schemas.microsoft.com/office/drawing/2014/main" id="{C352E7C7-1F09-0919-0FB0-664432BD9B27}"/>
                  </a:ext>
                </a:extLst>
              </p:cNvPr>
              <p:cNvGrpSpPr/>
              <p:nvPr/>
            </p:nvGrpSpPr>
            <p:grpSpPr>
              <a:xfrm>
                <a:off x="1064945" y="1476582"/>
                <a:ext cx="158029" cy="314230"/>
                <a:chOff x="224125" y="1195750"/>
                <a:chExt cx="247500" cy="492137"/>
              </a:xfrm>
            </p:grpSpPr>
            <p:sp>
              <p:nvSpPr>
                <p:cNvPr id="49" name="Google Shape;850;p9">
                  <a:extLst>
                    <a:ext uri="{FF2B5EF4-FFF2-40B4-BE49-F238E27FC236}">
                      <a16:creationId xmlns:a16="http://schemas.microsoft.com/office/drawing/2014/main" id="{AE7237E0-E8B9-3754-E5BE-250DD5392ADD}"/>
                    </a:ext>
                  </a:extLst>
                </p:cNvPr>
                <p:cNvSpPr/>
                <p:nvPr/>
              </p:nvSpPr>
              <p:spPr>
                <a:xfrm>
                  <a:off x="330600" y="1333125"/>
                  <a:ext cx="34500" cy="243900"/>
                </a:xfrm>
                <a:prstGeom prst="rect">
                  <a:avLst/>
                </a:prstGeom>
                <a:solidFill>
                  <a:srgbClr val="CDD0D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 dirty="0">
                    <a:solidFill>
                      <a:srgbClr val="666666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  <a:sym typeface="Barlow"/>
                  </a:endParaRPr>
                </a:p>
              </p:txBody>
            </p:sp>
            <p:sp>
              <p:nvSpPr>
                <p:cNvPr id="50" name="Google Shape;851;p9">
                  <a:extLst>
                    <a:ext uri="{FF2B5EF4-FFF2-40B4-BE49-F238E27FC236}">
                      <a16:creationId xmlns:a16="http://schemas.microsoft.com/office/drawing/2014/main" id="{D7F37ACA-6FDB-0FFD-C2F4-DB2235FBA3B6}"/>
                    </a:ext>
                  </a:extLst>
                </p:cNvPr>
                <p:cNvSpPr/>
                <p:nvPr/>
              </p:nvSpPr>
              <p:spPr>
                <a:xfrm>
                  <a:off x="224125" y="1435525"/>
                  <a:ext cx="247500" cy="732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9302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 dirty="0">
                    <a:solidFill>
                      <a:srgbClr val="666666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  <a:sym typeface="Barlow"/>
                  </a:endParaRPr>
                </a:p>
              </p:txBody>
            </p:sp>
            <p:sp>
              <p:nvSpPr>
                <p:cNvPr id="51" name="Google Shape;852;p9">
                  <a:extLst>
                    <a:ext uri="{FF2B5EF4-FFF2-40B4-BE49-F238E27FC236}">
                      <a16:creationId xmlns:a16="http://schemas.microsoft.com/office/drawing/2014/main" id="{FB3374A3-DE4F-DD2A-FCE4-662E8F0847B4}"/>
                    </a:ext>
                  </a:extLst>
                </p:cNvPr>
                <p:cNvSpPr/>
                <p:nvPr/>
              </p:nvSpPr>
              <p:spPr>
                <a:xfrm>
                  <a:off x="224125" y="1195750"/>
                  <a:ext cx="247500" cy="1698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9302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 dirty="0">
                    <a:solidFill>
                      <a:srgbClr val="666666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  <a:sym typeface="Barlow"/>
                  </a:endParaRPr>
                </a:p>
              </p:txBody>
            </p:sp>
            <p:sp>
              <p:nvSpPr>
                <p:cNvPr id="52" name="Google Shape;853;p9">
                  <a:extLst>
                    <a:ext uri="{FF2B5EF4-FFF2-40B4-BE49-F238E27FC236}">
                      <a16:creationId xmlns:a16="http://schemas.microsoft.com/office/drawing/2014/main" id="{8A983590-10DB-7FE8-DE0A-F216805C608D}"/>
                    </a:ext>
                  </a:extLst>
                </p:cNvPr>
                <p:cNvSpPr/>
                <p:nvPr/>
              </p:nvSpPr>
              <p:spPr>
                <a:xfrm>
                  <a:off x="319025" y="1577025"/>
                  <a:ext cx="57900" cy="52800"/>
                </a:xfrm>
                <a:prstGeom prst="roundRect">
                  <a:avLst>
                    <a:gd name="adj" fmla="val 12321"/>
                  </a:avLst>
                </a:prstGeom>
                <a:solidFill>
                  <a:srgbClr val="3C404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 dirty="0">
                    <a:solidFill>
                      <a:srgbClr val="666666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  <a:sym typeface="Barlow"/>
                  </a:endParaRPr>
                </a:p>
              </p:txBody>
            </p:sp>
            <p:sp>
              <p:nvSpPr>
                <p:cNvPr id="53" name="Google Shape;854;p9">
                  <a:extLst>
                    <a:ext uri="{FF2B5EF4-FFF2-40B4-BE49-F238E27FC236}">
                      <a16:creationId xmlns:a16="http://schemas.microsoft.com/office/drawing/2014/main" id="{61228621-C818-FB2A-724D-8B612E547B1B}"/>
                    </a:ext>
                  </a:extLst>
                </p:cNvPr>
                <p:cNvSpPr/>
                <p:nvPr/>
              </p:nvSpPr>
              <p:spPr>
                <a:xfrm>
                  <a:off x="252625" y="1653387"/>
                  <a:ext cx="34500" cy="34500"/>
                </a:xfrm>
                <a:prstGeom prst="ellipse">
                  <a:avLst/>
                </a:prstGeom>
                <a:solidFill>
                  <a:srgbClr val="3C404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 dirty="0">
                    <a:solidFill>
                      <a:srgbClr val="666666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  <a:sym typeface="Barlow"/>
                  </a:endParaRPr>
                </a:p>
              </p:txBody>
            </p:sp>
            <p:sp>
              <p:nvSpPr>
                <p:cNvPr id="54" name="Google Shape;855;p9">
                  <a:extLst>
                    <a:ext uri="{FF2B5EF4-FFF2-40B4-BE49-F238E27FC236}">
                      <a16:creationId xmlns:a16="http://schemas.microsoft.com/office/drawing/2014/main" id="{C9F72914-CE43-FF31-E076-B7D21FC81E0C}"/>
                    </a:ext>
                  </a:extLst>
                </p:cNvPr>
                <p:cNvSpPr/>
                <p:nvPr/>
              </p:nvSpPr>
              <p:spPr>
                <a:xfrm>
                  <a:off x="330600" y="1653387"/>
                  <a:ext cx="34500" cy="34500"/>
                </a:xfrm>
                <a:prstGeom prst="ellipse">
                  <a:avLst/>
                </a:prstGeom>
                <a:solidFill>
                  <a:srgbClr val="3C404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 dirty="0">
                    <a:solidFill>
                      <a:srgbClr val="666666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  <a:sym typeface="Barlow"/>
                  </a:endParaRPr>
                </a:p>
              </p:txBody>
            </p:sp>
            <p:sp>
              <p:nvSpPr>
                <p:cNvPr id="55" name="Google Shape;856;p9">
                  <a:extLst>
                    <a:ext uri="{FF2B5EF4-FFF2-40B4-BE49-F238E27FC236}">
                      <a16:creationId xmlns:a16="http://schemas.microsoft.com/office/drawing/2014/main" id="{C2D7CE5A-DF29-7E51-8D1C-C317D1F74CB4}"/>
                    </a:ext>
                  </a:extLst>
                </p:cNvPr>
                <p:cNvSpPr/>
                <p:nvPr/>
              </p:nvSpPr>
              <p:spPr>
                <a:xfrm>
                  <a:off x="408575" y="1653387"/>
                  <a:ext cx="34500" cy="34500"/>
                </a:xfrm>
                <a:prstGeom prst="ellipse">
                  <a:avLst/>
                </a:prstGeom>
                <a:solidFill>
                  <a:srgbClr val="3C404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 dirty="0">
                    <a:solidFill>
                      <a:srgbClr val="666666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  <a:sym typeface="Barlow"/>
                  </a:endParaRPr>
                </a:p>
              </p:txBody>
            </p:sp>
            <p:sp>
              <p:nvSpPr>
                <p:cNvPr id="56" name="Google Shape;857;p9">
                  <a:extLst>
                    <a:ext uri="{FF2B5EF4-FFF2-40B4-BE49-F238E27FC236}">
                      <a16:creationId xmlns:a16="http://schemas.microsoft.com/office/drawing/2014/main" id="{7B56C4C6-09F6-9EDC-1360-9F0863B1EE5A}"/>
                    </a:ext>
                  </a:extLst>
                </p:cNvPr>
                <p:cNvSpPr/>
                <p:nvPr/>
              </p:nvSpPr>
              <p:spPr>
                <a:xfrm>
                  <a:off x="252625" y="1621350"/>
                  <a:ext cx="190800" cy="34500"/>
                </a:xfrm>
                <a:prstGeom prst="snip2SameRect">
                  <a:avLst>
                    <a:gd name="adj1" fmla="val 50000"/>
                    <a:gd name="adj2" fmla="val 0"/>
                  </a:avLst>
                </a:prstGeom>
                <a:solidFill>
                  <a:srgbClr val="3C404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867" dirty="0">
                    <a:solidFill>
                      <a:srgbClr val="666666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  <a:sym typeface="Barlow"/>
                  </a:endParaRPr>
                </a:p>
              </p:txBody>
            </p:sp>
          </p:grpSp>
        </p:grpSp>
        <p:grpSp>
          <p:nvGrpSpPr>
            <p:cNvPr id="26" name="Google Shape;858;p9">
              <a:extLst>
                <a:ext uri="{FF2B5EF4-FFF2-40B4-BE49-F238E27FC236}">
                  <a16:creationId xmlns:a16="http://schemas.microsoft.com/office/drawing/2014/main" id="{DC7E9DFD-29B5-8887-C286-D308E00061E7}"/>
                </a:ext>
              </a:extLst>
            </p:cNvPr>
            <p:cNvGrpSpPr/>
            <p:nvPr/>
          </p:nvGrpSpPr>
          <p:grpSpPr>
            <a:xfrm>
              <a:off x="1190119" y="3693775"/>
              <a:ext cx="456811" cy="355225"/>
              <a:chOff x="6112895" y="2048852"/>
              <a:chExt cx="811387" cy="661130"/>
            </a:xfrm>
          </p:grpSpPr>
          <p:sp>
            <p:nvSpPr>
              <p:cNvPr id="44" name="Google Shape;859;p9">
                <a:extLst>
                  <a:ext uri="{FF2B5EF4-FFF2-40B4-BE49-F238E27FC236}">
                    <a16:creationId xmlns:a16="http://schemas.microsoft.com/office/drawing/2014/main" id="{746F5A04-D9B7-6131-9917-32B981C7D58D}"/>
                  </a:ext>
                </a:extLst>
              </p:cNvPr>
              <p:cNvSpPr/>
              <p:nvPr/>
            </p:nvSpPr>
            <p:spPr>
              <a:xfrm>
                <a:off x="6112895" y="2048852"/>
                <a:ext cx="810277" cy="438529"/>
              </a:xfrm>
              <a:custGeom>
                <a:avLst/>
                <a:gdLst/>
                <a:ahLst/>
                <a:cxnLst/>
                <a:rect l="l" t="t" r="r" b="b"/>
                <a:pathLst>
                  <a:path w="256823" h="138995" extrusionOk="0">
                    <a:moveTo>
                      <a:pt x="128411" y="0"/>
                    </a:moveTo>
                    <a:lnTo>
                      <a:pt x="127353" y="353"/>
                    </a:lnTo>
                    <a:lnTo>
                      <a:pt x="126294" y="706"/>
                    </a:lnTo>
                    <a:lnTo>
                      <a:pt x="1411" y="67028"/>
                    </a:lnTo>
                    <a:lnTo>
                      <a:pt x="706" y="67381"/>
                    </a:lnTo>
                    <a:lnTo>
                      <a:pt x="353" y="68086"/>
                    </a:lnTo>
                    <a:lnTo>
                      <a:pt x="0" y="69497"/>
                    </a:lnTo>
                    <a:lnTo>
                      <a:pt x="353" y="70908"/>
                    </a:lnTo>
                    <a:lnTo>
                      <a:pt x="706" y="71614"/>
                    </a:lnTo>
                    <a:lnTo>
                      <a:pt x="1411" y="71967"/>
                    </a:lnTo>
                    <a:lnTo>
                      <a:pt x="126294" y="138642"/>
                    </a:lnTo>
                    <a:lnTo>
                      <a:pt x="127353" y="138994"/>
                    </a:lnTo>
                    <a:lnTo>
                      <a:pt x="129469" y="138994"/>
                    </a:lnTo>
                    <a:lnTo>
                      <a:pt x="130528" y="138642"/>
                    </a:lnTo>
                    <a:lnTo>
                      <a:pt x="255411" y="71967"/>
                    </a:lnTo>
                    <a:lnTo>
                      <a:pt x="256117" y="71614"/>
                    </a:lnTo>
                    <a:lnTo>
                      <a:pt x="256469" y="70908"/>
                    </a:lnTo>
                    <a:lnTo>
                      <a:pt x="256822" y="69497"/>
                    </a:lnTo>
                    <a:lnTo>
                      <a:pt x="256469" y="68086"/>
                    </a:lnTo>
                    <a:lnTo>
                      <a:pt x="256117" y="67381"/>
                    </a:lnTo>
                    <a:lnTo>
                      <a:pt x="255411" y="67028"/>
                    </a:lnTo>
                    <a:lnTo>
                      <a:pt x="130528" y="706"/>
                    </a:lnTo>
                    <a:lnTo>
                      <a:pt x="129469" y="353"/>
                    </a:lnTo>
                    <a:lnTo>
                      <a:pt x="128411" y="0"/>
                    </a:lnTo>
                    <a:close/>
                  </a:path>
                </a:pathLst>
              </a:custGeom>
              <a:solidFill>
                <a:srgbClr val="9AA0A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45" name="Google Shape;860;p9">
                <a:extLst>
                  <a:ext uri="{FF2B5EF4-FFF2-40B4-BE49-F238E27FC236}">
                    <a16:creationId xmlns:a16="http://schemas.microsoft.com/office/drawing/2014/main" id="{619BAED0-32AB-51CC-3156-7055AF23BB70}"/>
                  </a:ext>
                </a:extLst>
              </p:cNvPr>
              <p:cNvSpPr/>
              <p:nvPr/>
            </p:nvSpPr>
            <p:spPr>
              <a:xfrm>
                <a:off x="6843031" y="2260323"/>
                <a:ext cx="81251" cy="308310"/>
              </a:xfrm>
              <a:custGeom>
                <a:avLst/>
                <a:gdLst/>
                <a:ahLst/>
                <a:cxnLst/>
                <a:rect l="l" t="t" r="r" b="b"/>
                <a:pathLst>
                  <a:path w="25753" h="97721" extrusionOk="0">
                    <a:moveTo>
                      <a:pt x="2822" y="1"/>
                    </a:moveTo>
                    <a:lnTo>
                      <a:pt x="1764" y="354"/>
                    </a:lnTo>
                    <a:lnTo>
                      <a:pt x="1059" y="1059"/>
                    </a:lnTo>
                    <a:lnTo>
                      <a:pt x="353" y="1765"/>
                    </a:lnTo>
                    <a:lnTo>
                      <a:pt x="0" y="2823"/>
                    </a:lnTo>
                    <a:lnTo>
                      <a:pt x="0" y="94898"/>
                    </a:lnTo>
                    <a:lnTo>
                      <a:pt x="353" y="95956"/>
                    </a:lnTo>
                    <a:lnTo>
                      <a:pt x="1059" y="97015"/>
                    </a:lnTo>
                    <a:lnTo>
                      <a:pt x="1764" y="97367"/>
                    </a:lnTo>
                    <a:lnTo>
                      <a:pt x="2822" y="97720"/>
                    </a:lnTo>
                    <a:lnTo>
                      <a:pt x="22931" y="97720"/>
                    </a:lnTo>
                    <a:lnTo>
                      <a:pt x="23989" y="97367"/>
                    </a:lnTo>
                    <a:lnTo>
                      <a:pt x="24695" y="97015"/>
                    </a:lnTo>
                    <a:lnTo>
                      <a:pt x="25400" y="95956"/>
                    </a:lnTo>
                    <a:lnTo>
                      <a:pt x="25753" y="94898"/>
                    </a:lnTo>
                    <a:lnTo>
                      <a:pt x="25753" y="2823"/>
                    </a:lnTo>
                    <a:lnTo>
                      <a:pt x="25400" y="1765"/>
                    </a:lnTo>
                    <a:lnTo>
                      <a:pt x="24695" y="1059"/>
                    </a:lnTo>
                    <a:lnTo>
                      <a:pt x="23989" y="354"/>
                    </a:lnTo>
                    <a:lnTo>
                      <a:pt x="22931" y="1"/>
                    </a:lnTo>
                    <a:close/>
                  </a:path>
                </a:pathLst>
              </a:custGeom>
              <a:solidFill>
                <a:srgbClr val="9AA0A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46" name="Google Shape;861;p9">
                <a:extLst>
                  <a:ext uri="{FF2B5EF4-FFF2-40B4-BE49-F238E27FC236}">
                    <a16:creationId xmlns:a16="http://schemas.microsoft.com/office/drawing/2014/main" id="{C8441F06-945F-C6D0-EA9A-7072E5401BDE}"/>
                  </a:ext>
                </a:extLst>
              </p:cNvPr>
              <p:cNvSpPr/>
              <p:nvPr/>
            </p:nvSpPr>
            <p:spPr>
              <a:xfrm>
                <a:off x="6252021" y="2418372"/>
                <a:ext cx="529797" cy="291610"/>
              </a:xfrm>
              <a:custGeom>
                <a:avLst/>
                <a:gdLst/>
                <a:ahLst/>
                <a:cxnLst/>
                <a:rect l="l" t="t" r="r" b="b"/>
                <a:pathLst>
                  <a:path w="167923" h="92428" extrusionOk="0">
                    <a:moveTo>
                      <a:pt x="2470" y="0"/>
                    </a:moveTo>
                    <a:lnTo>
                      <a:pt x="1411" y="353"/>
                    </a:lnTo>
                    <a:lnTo>
                      <a:pt x="353" y="1411"/>
                    </a:lnTo>
                    <a:lnTo>
                      <a:pt x="0" y="2822"/>
                    </a:lnTo>
                    <a:lnTo>
                      <a:pt x="0" y="46214"/>
                    </a:lnTo>
                    <a:lnTo>
                      <a:pt x="353" y="47625"/>
                    </a:lnTo>
                    <a:lnTo>
                      <a:pt x="1411" y="48684"/>
                    </a:lnTo>
                    <a:lnTo>
                      <a:pt x="82903" y="92075"/>
                    </a:lnTo>
                    <a:lnTo>
                      <a:pt x="84314" y="92428"/>
                    </a:lnTo>
                    <a:lnTo>
                      <a:pt x="85725" y="92075"/>
                    </a:lnTo>
                    <a:lnTo>
                      <a:pt x="166511" y="49036"/>
                    </a:lnTo>
                    <a:lnTo>
                      <a:pt x="167570" y="47978"/>
                    </a:lnTo>
                    <a:lnTo>
                      <a:pt x="167922" y="46567"/>
                    </a:lnTo>
                    <a:lnTo>
                      <a:pt x="167922" y="3175"/>
                    </a:lnTo>
                    <a:lnTo>
                      <a:pt x="167570" y="1764"/>
                    </a:lnTo>
                    <a:lnTo>
                      <a:pt x="166511" y="706"/>
                    </a:lnTo>
                    <a:lnTo>
                      <a:pt x="165100" y="353"/>
                    </a:lnTo>
                    <a:lnTo>
                      <a:pt x="163689" y="706"/>
                    </a:lnTo>
                    <a:lnTo>
                      <a:pt x="85725" y="42334"/>
                    </a:lnTo>
                    <a:lnTo>
                      <a:pt x="84314" y="42686"/>
                    </a:lnTo>
                    <a:lnTo>
                      <a:pt x="82903" y="42334"/>
                    </a:lnTo>
                    <a:lnTo>
                      <a:pt x="4234" y="353"/>
                    </a:lnTo>
                    <a:lnTo>
                      <a:pt x="2470" y="0"/>
                    </a:lnTo>
                    <a:close/>
                  </a:path>
                </a:pathLst>
              </a:custGeom>
              <a:solidFill>
                <a:srgbClr val="8086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666666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</p:grpSp>
        <p:sp>
          <p:nvSpPr>
            <p:cNvPr id="27" name="Google Shape;862;p9">
              <a:extLst>
                <a:ext uri="{FF2B5EF4-FFF2-40B4-BE49-F238E27FC236}">
                  <a16:creationId xmlns:a16="http://schemas.microsoft.com/office/drawing/2014/main" id="{25654592-19E8-BA48-D95F-F0CA7609305F}"/>
                </a:ext>
              </a:extLst>
            </p:cNvPr>
            <p:cNvSpPr txBox="1"/>
            <p:nvPr/>
          </p:nvSpPr>
          <p:spPr>
            <a:xfrm>
              <a:off x="6429592" y="1669244"/>
              <a:ext cx="770100" cy="45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2600"/>
              </a:pPr>
              <a:r>
                <a:rPr lang="en-US" sz="1333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rPr>
                <a:t>Tenure</a:t>
              </a:r>
              <a:endParaRPr sz="1333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Barlow"/>
              </a:endParaRPr>
            </a:p>
          </p:txBody>
        </p:sp>
        <p:grpSp>
          <p:nvGrpSpPr>
            <p:cNvPr id="28" name="Google Shape;863;p9">
              <a:extLst>
                <a:ext uri="{FF2B5EF4-FFF2-40B4-BE49-F238E27FC236}">
                  <a16:creationId xmlns:a16="http://schemas.microsoft.com/office/drawing/2014/main" id="{491CDE86-F46F-BC11-3D07-DE3273B28D72}"/>
                </a:ext>
              </a:extLst>
            </p:cNvPr>
            <p:cNvGrpSpPr/>
            <p:nvPr/>
          </p:nvGrpSpPr>
          <p:grpSpPr>
            <a:xfrm>
              <a:off x="6553013" y="1248168"/>
              <a:ext cx="523240" cy="529026"/>
              <a:chOff x="1911208" y="1977557"/>
              <a:chExt cx="803624" cy="803624"/>
            </a:xfrm>
          </p:grpSpPr>
          <p:sp>
            <p:nvSpPr>
              <p:cNvPr id="35" name="Google Shape;864;p9">
                <a:extLst>
                  <a:ext uri="{FF2B5EF4-FFF2-40B4-BE49-F238E27FC236}">
                    <a16:creationId xmlns:a16="http://schemas.microsoft.com/office/drawing/2014/main" id="{9D1876D0-1878-3F1C-989E-F8C5B6ABE3AF}"/>
                  </a:ext>
                </a:extLst>
              </p:cNvPr>
              <p:cNvSpPr/>
              <p:nvPr/>
            </p:nvSpPr>
            <p:spPr>
              <a:xfrm>
                <a:off x="1911208" y="1977557"/>
                <a:ext cx="803624" cy="803624"/>
              </a:xfrm>
              <a:custGeom>
                <a:avLst/>
                <a:gdLst/>
                <a:ahLst/>
                <a:cxnLst/>
                <a:rect l="l" t="t" r="r" b="b"/>
                <a:pathLst>
                  <a:path w="209550" h="209550" extrusionOk="0">
                    <a:moveTo>
                      <a:pt x="102044" y="0"/>
                    </a:moveTo>
                    <a:lnTo>
                      <a:pt x="99362" y="149"/>
                    </a:lnTo>
                    <a:lnTo>
                      <a:pt x="96731" y="298"/>
                    </a:lnTo>
                    <a:lnTo>
                      <a:pt x="94049" y="546"/>
                    </a:lnTo>
                    <a:lnTo>
                      <a:pt x="91417" y="844"/>
                    </a:lnTo>
                    <a:lnTo>
                      <a:pt x="88835" y="1192"/>
                    </a:lnTo>
                    <a:lnTo>
                      <a:pt x="86204" y="1639"/>
                    </a:lnTo>
                    <a:lnTo>
                      <a:pt x="83671" y="2135"/>
                    </a:lnTo>
                    <a:lnTo>
                      <a:pt x="81089" y="2681"/>
                    </a:lnTo>
                    <a:lnTo>
                      <a:pt x="78606" y="3277"/>
                    </a:lnTo>
                    <a:lnTo>
                      <a:pt x="76074" y="3973"/>
                    </a:lnTo>
                    <a:lnTo>
                      <a:pt x="73591" y="4717"/>
                    </a:lnTo>
                    <a:lnTo>
                      <a:pt x="71158" y="5512"/>
                    </a:lnTo>
                    <a:lnTo>
                      <a:pt x="68724" y="6356"/>
                    </a:lnTo>
                    <a:lnTo>
                      <a:pt x="66341" y="7250"/>
                    </a:lnTo>
                    <a:lnTo>
                      <a:pt x="64007" y="8243"/>
                    </a:lnTo>
                    <a:lnTo>
                      <a:pt x="61624" y="9236"/>
                    </a:lnTo>
                    <a:lnTo>
                      <a:pt x="59339" y="10329"/>
                    </a:lnTo>
                    <a:lnTo>
                      <a:pt x="57055" y="11471"/>
                    </a:lnTo>
                    <a:lnTo>
                      <a:pt x="54821" y="12613"/>
                    </a:lnTo>
                    <a:lnTo>
                      <a:pt x="52636" y="13854"/>
                    </a:lnTo>
                    <a:lnTo>
                      <a:pt x="50451" y="15145"/>
                    </a:lnTo>
                    <a:lnTo>
                      <a:pt x="48316" y="16486"/>
                    </a:lnTo>
                    <a:lnTo>
                      <a:pt x="46180" y="17876"/>
                    </a:lnTo>
                    <a:lnTo>
                      <a:pt x="44095" y="19316"/>
                    </a:lnTo>
                    <a:lnTo>
                      <a:pt x="42059" y="20806"/>
                    </a:lnTo>
                    <a:lnTo>
                      <a:pt x="40073" y="22345"/>
                    </a:lnTo>
                    <a:lnTo>
                      <a:pt x="38136" y="23934"/>
                    </a:lnTo>
                    <a:lnTo>
                      <a:pt x="36200" y="25523"/>
                    </a:lnTo>
                    <a:lnTo>
                      <a:pt x="34313" y="27212"/>
                    </a:lnTo>
                    <a:lnTo>
                      <a:pt x="32475" y="28900"/>
                    </a:lnTo>
                    <a:lnTo>
                      <a:pt x="30688" y="30688"/>
                    </a:lnTo>
                    <a:lnTo>
                      <a:pt x="28900" y="32475"/>
                    </a:lnTo>
                    <a:lnTo>
                      <a:pt x="27212" y="34313"/>
                    </a:lnTo>
                    <a:lnTo>
                      <a:pt x="25523" y="36200"/>
                    </a:lnTo>
                    <a:lnTo>
                      <a:pt x="23934" y="38136"/>
                    </a:lnTo>
                    <a:lnTo>
                      <a:pt x="22345" y="40073"/>
                    </a:lnTo>
                    <a:lnTo>
                      <a:pt x="20806" y="42059"/>
                    </a:lnTo>
                    <a:lnTo>
                      <a:pt x="19316" y="44095"/>
                    </a:lnTo>
                    <a:lnTo>
                      <a:pt x="17876" y="46180"/>
                    </a:lnTo>
                    <a:lnTo>
                      <a:pt x="16486" y="48316"/>
                    </a:lnTo>
                    <a:lnTo>
                      <a:pt x="15145" y="50451"/>
                    </a:lnTo>
                    <a:lnTo>
                      <a:pt x="13854" y="52636"/>
                    </a:lnTo>
                    <a:lnTo>
                      <a:pt x="12613" y="54821"/>
                    </a:lnTo>
                    <a:lnTo>
                      <a:pt x="11471" y="57055"/>
                    </a:lnTo>
                    <a:lnTo>
                      <a:pt x="10329" y="59339"/>
                    </a:lnTo>
                    <a:lnTo>
                      <a:pt x="9236" y="61673"/>
                    </a:lnTo>
                    <a:lnTo>
                      <a:pt x="8243" y="64007"/>
                    </a:lnTo>
                    <a:lnTo>
                      <a:pt x="7250" y="66341"/>
                    </a:lnTo>
                    <a:lnTo>
                      <a:pt x="6356" y="68724"/>
                    </a:lnTo>
                    <a:lnTo>
                      <a:pt x="5512" y="71158"/>
                    </a:lnTo>
                    <a:lnTo>
                      <a:pt x="4717" y="73591"/>
                    </a:lnTo>
                    <a:lnTo>
                      <a:pt x="3973" y="76074"/>
                    </a:lnTo>
                    <a:lnTo>
                      <a:pt x="3277" y="78606"/>
                    </a:lnTo>
                    <a:lnTo>
                      <a:pt x="2681" y="81089"/>
                    </a:lnTo>
                    <a:lnTo>
                      <a:pt x="2135" y="83671"/>
                    </a:lnTo>
                    <a:lnTo>
                      <a:pt x="1639" y="86204"/>
                    </a:lnTo>
                    <a:lnTo>
                      <a:pt x="1192" y="88835"/>
                    </a:lnTo>
                    <a:lnTo>
                      <a:pt x="844" y="91417"/>
                    </a:lnTo>
                    <a:lnTo>
                      <a:pt x="546" y="94049"/>
                    </a:lnTo>
                    <a:lnTo>
                      <a:pt x="298" y="96731"/>
                    </a:lnTo>
                    <a:lnTo>
                      <a:pt x="99" y="99362"/>
                    </a:lnTo>
                    <a:lnTo>
                      <a:pt x="0" y="102044"/>
                    </a:lnTo>
                    <a:lnTo>
                      <a:pt x="0" y="104775"/>
                    </a:lnTo>
                    <a:lnTo>
                      <a:pt x="0" y="107456"/>
                    </a:lnTo>
                    <a:lnTo>
                      <a:pt x="99" y="110188"/>
                    </a:lnTo>
                    <a:lnTo>
                      <a:pt x="298" y="112819"/>
                    </a:lnTo>
                    <a:lnTo>
                      <a:pt x="546" y="115501"/>
                    </a:lnTo>
                    <a:lnTo>
                      <a:pt x="844" y="118133"/>
                    </a:lnTo>
                    <a:lnTo>
                      <a:pt x="1192" y="120715"/>
                    </a:lnTo>
                    <a:lnTo>
                      <a:pt x="1639" y="123297"/>
                    </a:lnTo>
                    <a:lnTo>
                      <a:pt x="2135" y="125879"/>
                    </a:lnTo>
                    <a:lnTo>
                      <a:pt x="2681" y="128411"/>
                    </a:lnTo>
                    <a:lnTo>
                      <a:pt x="3277" y="130944"/>
                    </a:lnTo>
                    <a:lnTo>
                      <a:pt x="3973" y="133476"/>
                    </a:lnTo>
                    <a:lnTo>
                      <a:pt x="4717" y="135910"/>
                    </a:lnTo>
                    <a:lnTo>
                      <a:pt x="5512" y="138392"/>
                    </a:lnTo>
                    <a:lnTo>
                      <a:pt x="6356" y="140776"/>
                    </a:lnTo>
                    <a:lnTo>
                      <a:pt x="7250" y="143209"/>
                    </a:lnTo>
                    <a:lnTo>
                      <a:pt x="8243" y="145543"/>
                    </a:lnTo>
                    <a:lnTo>
                      <a:pt x="9236" y="147877"/>
                    </a:lnTo>
                    <a:lnTo>
                      <a:pt x="10329" y="150211"/>
                    </a:lnTo>
                    <a:lnTo>
                      <a:pt x="11471" y="152495"/>
                    </a:lnTo>
                    <a:lnTo>
                      <a:pt x="12613" y="154729"/>
                    </a:lnTo>
                    <a:lnTo>
                      <a:pt x="13854" y="156914"/>
                    </a:lnTo>
                    <a:lnTo>
                      <a:pt x="15145" y="159099"/>
                    </a:lnTo>
                    <a:lnTo>
                      <a:pt x="16486" y="161234"/>
                    </a:lnTo>
                    <a:lnTo>
                      <a:pt x="17876" y="163370"/>
                    </a:lnTo>
                    <a:lnTo>
                      <a:pt x="19316" y="165405"/>
                    </a:lnTo>
                    <a:lnTo>
                      <a:pt x="20806" y="167441"/>
                    </a:lnTo>
                    <a:lnTo>
                      <a:pt x="22345" y="169477"/>
                    </a:lnTo>
                    <a:lnTo>
                      <a:pt x="23934" y="171414"/>
                    </a:lnTo>
                    <a:lnTo>
                      <a:pt x="25523" y="173350"/>
                    </a:lnTo>
                    <a:lnTo>
                      <a:pt x="27212" y="175237"/>
                    </a:lnTo>
                    <a:lnTo>
                      <a:pt x="28900" y="177075"/>
                    </a:lnTo>
                    <a:lnTo>
                      <a:pt x="30688" y="178862"/>
                    </a:lnTo>
                    <a:lnTo>
                      <a:pt x="32475" y="180600"/>
                    </a:lnTo>
                    <a:lnTo>
                      <a:pt x="34313" y="182338"/>
                    </a:lnTo>
                    <a:lnTo>
                      <a:pt x="36200" y="183977"/>
                    </a:lnTo>
                    <a:lnTo>
                      <a:pt x="38136" y="185616"/>
                    </a:lnTo>
                    <a:lnTo>
                      <a:pt x="40073" y="187205"/>
                    </a:lnTo>
                    <a:lnTo>
                      <a:pt x="42059" y="188744"/>
                    </a:lnTo>
                    <a:lnTo>
                      <a:pt x="44095" y="190234"/>
                    </a:lnTo>
                    <a:lnTo>
                      <a:pt x="46180" y="191674"/>
                    </a:lnTo>
                    <a:lnTo>
                      <a:pt x="48316" y="193064"/>
                    </a:lnTo>
                    <a:lnTo>
                      <a:pt x="50451" y="194405"/>
                    </a:lnTo>
                    <a:lnTo>
                      <a:pt x="52636" y="195646"/>
                    </a:lnTo>
                    <a:lnTo>
                      <a:pt x="54821" y="196888"/>
                    </a:lnTo>
                    <a:lnTo>
                      <a:pt x="57055" y="198079"/>
                    </a:lnTo>
                    <a:lnTo>
                      <a:pt x="59339" y="199221"/>
                    </a:lnTo>
                    <a:lnTo>
                      <a:pt x="61624" y="200314"/>
                    </a:lnTo>
                    <a:lnTo>
                      <a:pt x="64007" y="201307"/>
                    </a:lnTo>
                    <a:lnTo>
                      <a:pt x="66341" y="202300"/>
                    </a:lnTo>
                    <a:lnTo>
                      <a:pt x="68724" y="203194"/>
                    </a:lnTo>
                    <a:lnTo>
                      <a:pt x="71158" y="204038"/>
                    </a:lnTo>
                    <a:lnTo>
                      <a:pt x="73591" y="204833"/>
                    </a:lnTo>
                    <a:lnTo>
                      <a:pt x="76074" y="205577"/>
                    </a:lnTo>
                    <a:lnTo>
                      <a:pt x="78606" y="206273"/>
                    </a:lnTo>
                    <a:lnTo>
                      <a:pt x="81089" y="206869"/>
                    </a:lnTo>
                    <a:lnTo>
                      <a:pt x="83671" y="207415"/>
                    </a:lnTo>
                    <a:lnTo>
                      <a:pt x="86204" y="207911"/>
                    </a:lnTo>
                    <a:lnTo>
                      <a:pt x="88835" y="208358"/>
                    </a:lnTo>
                    <a:lnTo>
                      <a:pt x="91417" y="208706"/>
                    </a:lnTo>
                    <a:lnTo>
                      <a:pt x="94049" y="209004"/>
                    </a:lnTo>
                    <a:lnTo>
                      <a:pt x="96731" y="209252"/>
                    </a:lnTo>
                    <a:lnTo>
                      <a:pt x="99362" y="209401"/>
                    </a:lnTo>
                    <a:lnTo>
                      <a:pt x="102044" y="209500"/>
                    </a:lnTo>
                    <a:lnTo>
                      <a:pt x="104775" y="209550"/>
                    </a:lnTo>
                    <a:lnTo>
                      <a:pt x="107456" y="209500"/>
                    </a:lnTo>
                    <a:lnTo>
                      <a:pt x="110138" y="209401"/>
                    </a:lnTo>
                    <a:lnTo>
                      <a:pt x="112819" y="209252"/>
                    </a:lnTo>
                    <a:lnTo>
                      <a:pt x="115501" y="209004"/>
                    </a:lnTo>
                    <a:lnTo>
                      <a:pt x="118133" y="208706"/>
                    </a:lnTo>
                    <a:lnTo>
                      <a:pt x="120715" y="208358"/>
                    </a:lnTo>
                    <a:lnTo>
                      <a:pt x="123297" y="207911"/>
                    </a:lnTo>
                    <a:lnTo>
                      <a:pt x="125879" y="207415"/>
                    </a:lnTo>
                    <a:lnTo>
                      <a:pt x="128411" y="206869"/>
                    </a:lnTo>
                    <a:lnTo>
                      <a:pt x="130944" y="206273"/>
                    </a:lnTo>
                    <a:lnTo>
                      <a:pt x="133476" y="205577"/>
                    </a:lnTo>
                    <a:lnTo>
                      <a:pt x="135910" y="204833"/>
                    </a:lnTo>
                    <a:lnTo>
                      <a:pt x="138392" y="204038"/>
                    </a:lnTo>
                    <a:lnTo>
                      <a:pt x="140776" y="203194"/>
                    </a:lnTo>
                    <a:lnTo>
                      <a:pt x="143209" y="202300"/>
                    </a:lnTo>
                    <a:lnTo>
                      <a:pt x="145543" y="201307"/>
                    </a:lnTo>
                    <a:lnTo>
                      <a:pt x="147877" y="200314"/>
                    </a:lnTo>
                    <a:lnTo>
                      <a:pt x="150211" y="199221"/>
                    </a:lnTo>
                    <a:lnTo>
                      <a:pt x="152495" y="198079"/>
                    </a:lnTo>
                    <a:lnTo>
                      <a:pt x="154729" y="196888"/>
                    </a:lnTo>
                    <a:lnTo>
                      <a:pt x="156914" y="195646"/>
                    </a:lnTo>
                    <a:lnTo>
                      <a:pt x="159099" y="194405"/>
                    </a:lnTo>
                    <a:lnTo>
                      <a:pt x="161234" y="193064"/>
                    </a:lnTo>
                    <a:lnTo>
                      <a:pt x="163370" y="191674"/>
                    </a:lnTo>
                    <a:lnTo>
                      <a:pt x="165405" y="190234"/>
                    </a:lnTo>
                    <a:lnTo>
                      <a:pt x="167441" y="188744"/>
                    </a:lnTo>
                    <a:lnTo>
                      <a:pt x="169477" y="187205"/>
                    </a:lnTo>
                    <a:lnTo>
                      <a:pt x="171414" y="185616"/>
                    </a:lnTo>
                    <a:lnTo>
                      <a:pt x="173350" y="183977"/>
                    </a:lnTo>
                    <a:lnTo>
                      <a:pt x="175237" y="182338"/>
                    </a:lnTo>
                    <a:lnTo>
                      <a:pt x="177075" y="180600"/>
                    </a:lnTo>
                    <a:lnTo>
                      <a:pt x="178862" y="178862"/>
                    </a:lnTo>
                    <a:lnTo>
                      <a:pt x="180600" y="177075"/>
                    </a:lnTo>
                    <a:lnTo>
                      <a:pt x="182338" y="175237"/>
                    </a:lnTo>
                    <a:lnTo>
                      <a:pt x="183977" y="173350"/>
                    </a:lnTo>
                    <a:lnTo>
                      <a:pt x="185616" y="171414"/>
                    </a:lnTo>
                    <a:lnTo>
                      <a:pt x="187205" y="169477"/>
                    </a:lnTo>
                    <a:lnTo>
                      <a:pt x="188744" y="167441"/>
                    </a:lnTo>
                    <a:lnTo>
                      <a:pt x="190234" y="165405"/>
                    </a:lnTo>
                    <a:lnTo>
                      <a:pt x="191674" y="163370"/>
                    </a:lnTo>
                    <a:lnTo>
                      <a:pt x="193064" y="161234"/>
                    </a:lnTo>
                    <a:lnTo>
                      <a:pt x="194405" y="159099"/>
                    </a:lnTo>
                    <a:lnTo>
                      <a:pt x="195646" y="156914"/>
                    </a:lnTo>
                    <a:lnTo>
                      <a:pt x="196888" y="154729"/>
                    </a:lnTo>
                    <a:lnTo>
                      <a:pt x="198079" y="152495"/>
                    </a:lnTo>
                    <a:lnTo>
                      <a:pt x="199221" y="150211"/>
                    </a:lnTo>
                    <a:lnTo>
                      <a:pt x="200314" y="147877"/>
                    </a:lnTo>
                    <a:lnTo>
                      <a:pt x="201307" y="145543"/>
                    </a:lnTo>
                    <a:lnTo>
                      <a:pt x="202300" y="143209"/>
                    </a:lnTo>
                    <a:lnTo>
                      <a:pt x="203194" y="140776"/>
                    </a:lnTo>
                    <a:lnTo>
                      <a:pt x="204038" y="138392"/>
                    </a:lnTo>
                    <a:lnTo>
                      <a:pt x="204833" y="135910"/>
                    </a:lnTo>
                    <a:lnTo>
                      <a:pt x="205577" y="133476"/>
                    </a:lnTo>
                    <a:lnTo>
                      <a:pt x="206273" y="130944"/>
                    </a:lnTo>
                    <a:lnTo>
                      <a:pt x="206869" y="128411"/>
                    </a:lnTo>
                    <a:lnTo>
                      <a:pt x="207415" y="125879"/>
                    </a:lnTo>
                    <a:lnTo>
                      <a:pt x="207911" y="123297"/>
                    </a:lnTo>
                    <a:lnTo>
                      <a:pt x="208358" y="120715"/>
                    </a:lnTo>
                    <a:lnTo>
                      <a:pt x="208706" y="118133"/>
                    </a:lnTo>
                    <a:lnTo>
                      <a:pt x="209004" y="115501"/>
                    </a:lnTo>
                    <a:lnTo>
                      <a:pt x="209252" y="112819"/>
                    </a:lnTo>
                    <a:lnTo>
                      <a:pt x="209401" y="110188"/>
                    </a:lnTo>
                    <a:lnTo>
                      <a:pt x="209500" y="107456"/>
                    </a:lnTo>
                    <a:lnTo>
                      <a:pt x="209550" y="104775"/>
                    </a:lnTo>
                    <a:lnTo>
                      <a:pt x="209500" y="102044"/>
                    </a:lnTo>
                    <a:lnTo>
                      <a:pt x="209401" y="99362"/>
                    </a:lnTo>
                    <a:lnTo>
                      <a:pt x="209252" y="96731"/>
                    </a:lnTo>
                    <a:lnTo>
                      <a:pt x="209004" y="94049"/>
                    </a:lnTo>
                    <a:lnTo>
                      <a:pt x="208706" y="91417"/>
                    </a:lnTo>
                    <a:lnTo>
                      <a:pt x="208358" y="88835"/>
                    </a:lnTo>
                    <a:lnTo>
                      <a:pt x="207911" y="86204"/>
                    </a:lnTo>
                    <a:lnTo>
                      <a:pt x="207415" y="83671"/>
                    </a:lnTo>
                    <a:lnTo>
                      <a:pt x="206869" y="81089"/>
                    </a:lnTo>
                    <a:lnTo>
                      <a:pt x="206273" y="78606"/>
                    </a:lnTo>
                    <a:lnTo>
                      <a:pt x="205577" y="76074"/>
                    </a:lnTo>
                    <a:lnTo>
                      <a:pt x="204833" y="73591"/>
                    </a:lnTo>
                    <a:lnTo>
                      <a:pt x="204038" y="71158"/>
                    </a:lnTo>
                    <a:lnTo>
                      <a:pt x="203194" y="68724"/>
                    </a:lnTo>
                    <a:lnTo>
                      <a:pt x="202300" y="66341"/>
                    </a:lnTo>
                    <a:lnTo>
                      <a:pt x="201307" y="64007"/>
                    </a:lnTo>
                    <a:lnTo>
                      <a:pt x="200314" y="61673"/>
                    </a:lnTo>
                    <a:lnTo>
                      <a:pt x="199221" y="59339"/>
                    </a:lnTo>
                    <a:lnTo>
                      <a:pt x="198079" y="57055"/>
                    </a:lnTo>
                    <a:lnTo>
                      <a:pt x="196888" y="54821"/>
                    </a:lnTo>
                    <a:lnTo>
                      <a:pt x="195646" y="52636"/>
                    </a:lnTo>
                    <a:lnTo>
                      <a:pt x="194405" y="50451"/>
                    </a:lnTo>
                    <a:lnTo>
                      <a:pt x="193064" y="48316"/>
                    </a:lnTo>
                    <a:lnTo>
                      <a:pt x="191674" y="46180"/>
                    </a:lnTo>
                    <a:lnTo>
                      <a:pt x="190234" y="44095"/>
                    </a:lnTo>
                    <a:lnTo>
                      <a:pt x="188744" y="42059"/>
                    </a:lnTo>
                    <a:lnTo>
                      <a:pt x="187205" y="40073"/>
                    </a:lnTo>
                    <a:lnTo>
                      <a:pt x="185616" y="38136"/>
                    </a:lnTo>
                    <a:lnTo>
                      <a:pt x="183977" y="36200"/>
                    </a:lnTo>
                    <a:lnTo>
                      <a:pt x="182338" y="34313"/>
                    </a:lnTo>
                    <a:lnTo>
                      <a:pt x="180600" y="32475"/>
                    </a:lnTo>
                    <a:lnTo>
                      <a:pt x="178862" y="30688"/>
                    </a:lnTo>
                    <a:lnTo>
                      <a:pt x="177075" y="28900"/>
                    </a:lnTo>
                    <a:lnTo>
                      <a:pt x="175237" y="27212"/>
                    </a:lnTo>
                    <a:lnTo>
                      <a:pt x="173350" y="25523"/>
                    </a:lnTo>
                    <a:lnTo>
                      <a:pt x="171414" y="23934"/>
                    </a:lnTo>
                    <a:lnTo>
                      <a:pt x="169477" y="22345"/>
                    </a:lnTo>
                    <a:lnTo>
                      <a:pt x="167441" y="20806"/>
                    </a:lnTo>
                    <a:lnTo>
                      <a:pt x="165405" y="19316"/>
                    </a:lnTo>
                    <a:lnTo>
                      <a:pt x="163370" y="17876"/>
                    </a:lnTo>
                    <a:lnTo>
                      <a:pt x="161234" y="16486"/>
                    </a:lnTo>
                    <a:lnTo>
                      <a:pt x="159099" y="15145"/>
                    </a:lnTo>
                    <a:lnTo>
                      <a:pt x="156914" y="13854"/>
                    </a:lnTo>
                    <a:lnTo>
                      <a:pt x="154729" y="12613"/>
                    </a:lnTo>
                    <a:lnTo>
                      <a:pt x="152495" y="11471"/>
                    </a:lnTo>
                    <a:lnTo>
                      <a:pt x="150211" y="10329"/>
                    </a:lnTo>
                    <a:lnTo>
                      <a:pt x="147877" y="9236"/>
                    </a:lnTo>
                    <a:lnTo>
                      <a:pt x="145543" y="8243"/>
                    </a:lnTo>
                    <a:lnTo>
                      <a:pt x="143209" y="7250"/>
                    </a:lnTo>
                    <a:lnTo>
                      <a:pt x="140776" y="6356"/>
                    </a:lnTo>
                    <a:lnTo>
                      <a:pt x="138392" y="5512"/>
                    </a:lnTo>
                    <a:lnTo>
                      <a:pt x="135910" y="4717"/>
                    </a:lnTo>
                    <a:lnTo>
                      <a:pt x="133476" y="3973"/>
                    </a:lnTo>
                    <a:lnTo>
                      <a:pt x="130944" y="3277"/>
                    </a:lnTo>
                    <a:lnTo>
                      <a:pt x="128411" y="2681"/>
                    </a:lnTo>
                    <a:lnTo>
                      <a:pt x="125879" y="2135"/>
                    </a:lnTo>
                    <a:lnTo>
                      <a:pt x="123297" y="1639"/>
                    </a:lnTo>
                    <a:lnTo>
                      <a:pt x="120715" y="1192"/>
                    </a:lnTo>
                    <a:lnTo>
                      <a:pt x="118133" y="844"/>
                    </a:lnTo>
                    <a:lnTo>
                      <a:pt x="115501" y="546"/>
                    </a:lnTo>
                    <a:lnTo>
                      <a:pt x="112819" y="298"/>
                    </a:lnTo>
                    <a:lnTo>
                      <a:pt x="110138" y="149"/>
                    </a:lnTo>
                    <a:lnTo>
                      <a:pt x="107456" y="0"/>
                    </a:lnTo>
                    <a:close/>
                  </a:path>
                </a:pathLst>
              </a:custGeom>
              <a:solidFill>
                <a:srgbClr val="DF38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36" name="Google Shape;865;p9">
                <a:extLst>
                  <a:ext uri="{FF2B5EF4-FFF2-40B4-BE49-F238E27FC236}">
                    <a16:creationId xmlns:a16="http://schemas.microsoft.com/office/drawing/2014/main" id="{BDF8B75E-DDC8-58A5-E32F-AD869FFFF7DD}"/>
                  </a:ext>
                </a:extLst>
              </p:cNvPr>
              <p:cNvSpPr/>
              <p:nvPr/>
            </p:nvSpPr>
            <p:spPr>
              <a:xfrm>
                <a:off x="2010040" y="2076389"/>
                <a:ext cx="605961" cy="605961"/>
              </a:xfrm>
              <a:custGeom>
                <a:avLst/>
                <a:gdLst/>
                <a:ahLst/>
                <a:cxnLst/>
                <a:rect l="l" t="t" r="r" b="b"/>
                <a:pathLst>
                  <a:path w="158008" h="158008" extrusionOk="0">
                    <a:moveTo>
                      <a:pt x="76968" y="1"/>
                    </a:moveTo>
                    <a:lnTo>
                      <a:pt x="74932" y="100"/>
                    </a:lnTo>
                    <a:lnTo>
                      <a:pt x="72896" y="199"/>
                    </a:lnTo>
                    <a:lnTo>
                      <a:pt x="70910" y="398"/>
                    </a:lnTo>
                    <a:lnTo>
                      <a:pt x="68924" y="646"/>
                    </a:lnTo>
                    <a:lnTo>
                      <a:pt x="66987" y="894"/>
                    </a:lnTo>
                    <a:lnTo>
                      <a:pt x="65001" y="1242"/>
                    </a:lnTo>
                    <a:lnTo>
                      <a:pt x="63064" y="1590"/>
                    </a:lnTo>
                    <a:lnTo>
                      <a:pt x="61177" y="1987"/>
                    </a:lnTo>
                    <a:lnTo>
                      <a:pt x="59241" y="2483"/>
                    </a:lnTo>
                    <a:lnTo>
                      <a:pt x="57354" y="2980"/>
                    </a:lnTo>
                    <a:lnTo>
                      <a:pt x="55517" y="3526"/>
                    </a:lnTo>
                    <a:lnTo>
                      <a:pt x="53679" y="4122"/>
                    </a:lnTo>
                    <a:lnTo>
                      <a:pt x="51842" y="4768"/>
                    </a:lnTo>
                    <a:lnTo>
                      <a:pt x="50005" y="5463"/>
                    </a:lnTo>
                    <a:lnTo>
                      <a:pt x="48267" y="6208"/>
                    </a:lnTo>
                    <a:lnTo>
                      <a:pt x="46479" y="6953"/>
                    </a:lnTo>
                    <a:lnTo>
                      <a:pt x="44741" y="7797"/>
                    </a:lnTo>
                    <a:lnTo>
                      <a:pt x="43003" y="8641"/>
                    </a:lnTo>
                    <a:lnTo>
                      <a:pt x="41315" y="9535"/>
                    </a:lnTo>
                    <a:lnTo>
                      <a:pt x="39676" y="10478"/>
                    </a:lnTo>
                    <a:lnTo>
                      <a:pt x="38037" y="11422"/>
                    </a:lnTo>
                    <a:lnTo>
                      <a:pt x="36399" y="12415"/>
                    </a:lnTo>
                    <a:lnTo>
                      <a:pt x="34810" y="13458"/>
                    </a:lnTo>
                    <a:lnTo>
                      <a:pt x="33270" y="14550"/>
                    </a:lnTo>
                    <a:lnTo>
                      <a:pt x="31731" y="15692"/>
                    </a:lnTo>
                    <a:lnTo>
                      <a:pt x="30192" y="16834"/>
                    </a:lnTo>
                    <a:lnTo>
                      <a:pt x="28752" y="18026"/>
                    </a:lnTo>
                    <a:lnTo>
                      <a:pt x="27312" y="19267"/>
                    </a:lnTo>
                    <a:lnTo>
                      <a:pt x="25872" y="20509"/>
                    </a:lnTo>
                    <a:lnTo>
                      <a:pt x="24481" y="21800"/>
                    </a:lnTo>
                    <a:lnTo>
                      <a:pt x="23141" y="23141"/>
                    </a:lnTo>
                    <a:lnTo>
                      <a:pt x="21800" y="24481"/>
                    </a:lnTo>
                    <a:lnTo>
                      <a:pt x="20509" y="25872"/>
                    </a:lnTo>
                    <a:lnTo>
                      <a:pt x="19267" y="27312"/>
                    </a:lnTo>
                    <a:lnTo>
                      <a:pt x="18026" y="28752"/>
                    </a:lnTo>
                    <a:lnTo>
                      <a:pt x="16834" y="30241"/>
                    </a:lnTo>
                    <a:lnTo>
                      <a:pt x="15692" y="31731"/>
                    </a:lnTo>
                    <a:lnTo>
                      <a:pt x="14550" y="33270"/>
                    </a:lnTo>
                    <a:lnTo>
                      <a:pt x="13458" y="34810"/>
                    </a:lnTo>
                    <a:lnTo>
                      <a:pt x="12415" y="36399"/>
                    </a:lnTo>
                    <a:lnTo>
                      <a:pt x="11422" y="38037"/>
                    </a:lnTo>
                    <a:lnTo>
                      <a:pt x="10429" y="39676"/>
                    </a:lnTo>
                    <a:lnTo>
                      <a:pt x="9535" y="41315"/>
                    </a:lnTo>
                    <a:lnTo>
                      <a:pt x="8641" y="43053"/>
                    </a:lnTo>
                    <a:lnTo>
                      <a:pt x="7797" y="44741"/>
                    </a:lnTo>
                    <a:lnTo>
                      <a:pt x="6953" y="46479"/>
                    </a:lnTo>
                    <a:lnTo>
                      <a:pt x="6208" y="48267"/>
                    </a:lnTo>
                    <a:lnTo>
                      <a:pt x="5463" y="50005"/>
                    </a:lnTo>
                    <a:lnTo>
                      <a:pt x="4768" y="51842"/>
                    </a:lnTo>
                    <a:lnTo>
                      <a:pt x="4122" y="53679"/>
                    </a:lnTo>
                    <a:lnTo>
                      <a:pt x="3526" y="55517"/>
                    </a:lnTo>
                    <a:lnTo>
                      <a:pt x="2980" y="57354"/>
                    </a:lnTo>
                    <a:lnTo>
                      <a:pt x="2483" y="59241"/>
                    </a:lnTo>
                    <a:lnTo>
                      <a:pt x="1987" y="61177"/>
                    </a:lnTo>
                    <a:lnTo>
                      <a:pt x="1590" y="63064"/>
                    </a:lnTo>
                    <a:lnTo>
                      <a:pt x="1242" y="65001"/>
                    </a:lnTo>
                    <a:lnTo>
                      <a:pt x="894" y="66987"/>
                    </a:lnTo>
                    <a:lnTo>
                      <a:pt x="597" y="68924"/>
                    </a:lnTo>
                    <a:lnTo>
                      <a:pt x="398" y="70910"/>
                    </a:lnTo>
                    <a:lnTo>
                      <a:pt x="199" y="72946"/>
                    </a:lnTo>
                    <a:lnTo>
                      <a:pt x="100" y="74932"/>
                    </a:lnTo>
                    <a:lnTo>
                      <a:pt x="1" y="76968"/>
                    </a:lnTo>
                    <a:lnTo>
                      <a:pt x="1" y="79004"/>
                    </a:lnTo>
                    <a:lnTo>
                      <a:pt x="1" y="81040"/>
                    </a:lnTo>
                    <a:lnTo>
                      <a:pt x="100" y="83076"/>
                    </a:lnTo>
                    <a:lnTo>
                      <a:pt x="199" y="85062"/>
                    </a:lnTo>
                    <a:lnTo>
                      <a:pt x="398" y="87098"/>
                    </a:lnTo>
                    <a:lnTo>
                      <a:pt x="597" y="89084"/>
                    </a:lnTo>
                    <a:lnTo>
                      <a:pt x="894" y="91021"/>
                    </a:lnTo>
                    <a:lnTo>
                      <a:pt x="1242" y="93007"/>
                    </a:lnTo>
                    <a:lnTo>
                      <a:pt x="1590" y="94944"/>
                    </a:lnTo>
                    <a:lnTo>
                      <a:pt x="1987" y="96831"/>
                    </a:lnTo>
                    <a:lnTo>
                      <a:pt x="2483" y="98767"/>
                    </a:lnTo>
                    <a:lnTo>
                      <a:pt x="2980" y="100654"/>
                    </a:lnTo>
                    <a:lnTo>
                      <a:pt x="3526" y="102491"/>
                    </a:lnTo>
                    <a:lnTo>
                      <a:pt x="4122" y="104329"/>
                    </a:lnTo>
                    <a:lnTo>
                      <a:pt x="4768" y="106166"/>
                    </a:lnTo>
                    <a:lnTo>
                      <a:pt x="5463" y="107954"/>
                    </a:lnTo>
                    <a:lnTo>
                      <a:pt x="6208" y="109741"/>
                    </a:lnTo>
                    <a:lnTo>
                      <a:pt x="6953" y="111529"/>
                    </a:lnTo>
                    <a:lnTo>
                      <a:pt x="7797" y="113267"/>
                    </a:lnTo>
                    <a:lnTo>
                      <a:pt x="8641" y="114955"/>
                    </a:lnTo>
                    <a:lnTo>
                      <a:pt x="9535" y="116644"/>
                    </a:lnTo>
                    <a:lnTo>
                      <a:pt x="10429" y="118332"/>
                    </a:lnTo>
                    <a:lnTo>
                      <a:pt x="11422" y="119971"/>
                    </a:lnTo>
                    <a:lnTo>
                      <a:pt x="12415" y="121609"/>
                    </a:lnTo>
                    <a:lnTo>
                      <a:pt x="13458" y="123198"/>
                    </a:lnTo>
                    <a:lnTo>
                      <a:pt x="14550" y="124738"/>
                    </a:lnTo>
                    <a:lnTo>
                      <a:pt x="15692" y="126277"/>
                    </a:lnTo>
                    <a:lnTo>
                      <a:pt x="16834" y="127767"/>
                    </a:lnTo>
                    <a:lnTo>
                      <a:pt x="18026" y="129256"/>
                    </a:lnTo>
                    <a:lnTo>
                      <a:pt x="19267" y="130696"/>
                    </a:lnTo>
                    <a:lnTo>
                      <a:pt x="20509" y="132136"/>
                    </a:lnTo>
                    <a:lnTo>
                      <a:pt x="21800" y="133527"/>
                    </a:lnTo>
                    <a:lnTo>
                      <a:pt x="23141" y="134867"/>
                    </a:lnTo>
                    <a:lnTo>
                      <a:pt x="24481" y="136208"/>
                    </a:lnTo>
                    <a:lnTo>
                      <a:pt x="25872" y="137499"/>
                    </a:lnTo>
                    <a:lnTo>
                      <a:pt x="27312" y="138741"/>
                    </a:lnTo>
                    <a:lnTo>
                      <a:pt x="28752" y="139982"/>
                    </a:lnTo>
                    <a:lnTo>
                      <a:pt x="30192" y="141174"/>
                    </a:lnTo>
                    <a:lnTo>
                      <a:pt x="31731" y="142316"/>
                    </a:lnTo>
                    <a:lnTo>
                      <a:pt x="33270" y="143458"/>
                    </a:lnTo>
                    <a:lnTo>
                      <a:pt x="34810" y="144501"/>
                    </a:lnTo>
                    <a:lnTo>
                      <a:pt x="36399" y="145544"/>
                    </a:lnTo>
                    <a:lnTo>
                      <a:pt x="38037" y="146586"/>
                    </a:lnTo>
                    <a:lnTo>
                      <a:pt x="39676" y="147530"/>
                    </a:lnTo>
                    <a:lnTo>
                      <a:pt x="41315" y="148473"/>
                    </a:lnTo>
                    <a:lnTo>
                      <a:pt x="43003" y="149367"/>
                    </a:lnTo>
                    <a:lnTo>
                      <a:pt x="44741" y="150211"/>
                    </a:lnTo>
                    <a:lnTo>
                      <a:pt x="46479" y="151055"/>
                    </a:lnTo>
                    <a:lnTo>
                      <a:pt x="48267" y="151800"/>
                    </a:lnTo>
                    <a:lnTo>
                      <a:pt x="50005" y="152545"/>
                    </a:lnTo>
                    <a:lnTo>
                      <a:pt x="51842" y="153240"/>
                    </a:lnTo>
                    <a:lnTo>
                      <a:pt x="53679" y="153886"/>
                    </a:lnTo>
                    <a:lnTo>
                      <a:pt x="55517" y="154482"/>
                    </a:lnTo>
                    <a:lnTo>
                      <a:pt x="57354" y="155028"/>
                    </a:lnTo>
                    <a:lnTo>
                      <a:pt x="59241" y="155525"/>
                    </a:lnTo>
                    <a:lnTo>
                      <a:pt x="61177" y="155971"/>
                    </a:lnTo>
                    <a:lnTo>
                      <a:pt x="63064" y="156418"/>
                    </a:lnTo>
                    <a:lnTo>
                      <a:pt x="65001" y="156766"/>
                    </a:lnTo>
                    <a:lnTo>
                      <a:pt x="66987" y="157114"/>
                    </a:lnTo>
                    <a:lnTo>
                      <a:pt x="68924" y="157362"/>
                    </a:lnTo>
                    <a:lnTo>
                      <a:pt x="70910" y="157610"/>
                    </a:lnTo>
                    <a:lnTo>
                      <a:pt x="72896" y="157759"/>
                    </a:lnTo>
                    <a:lnTo>
                      <a:pt x="74932" y="157908"/>
                    </a:lnTo>
                    <a:lnTo>
                      <a:pt x="76968" y="158007"/>
                    </a:lnTo>
                    <a:lnTo>
                      <a:pt x="81040" y="158007"/>
                    </a:lnTo>
                    <a:lnTo>
                      <a:pt x="83076" y="157908"/>
                    </a:lnTo>
                    <a:lnTo>
                      <a:pt x="85062" y="157759"/>
                    </a:lnTo>
                    <a:lnTo>
                      <a:pt x="87098" y="157610"/>
                    </a:lnTo>
                    <a:lnTo>
                      <a:pt x="89084" y="157362"/>
                    </a:lnTo>
                    <a:lnTo>
                      <a:pt x="91021" y="157114"/>
                    </a:lnTo>
                    <a:lnTo>
                      <a:pt x="93007" y="156766"/>
                    </a:lnTo>
                    <a:lnTo>
                      <a:pt x="94944" y="156418"/>
                    </a:lnTo>
                    <a:lnTo>
                      <a:pt x="96831" y="155971"/>
                    </a:lnTo>
                    <a:lnTo>
                      <a:pt x="98767" y="155525"/>
                    </a:lnTo>
                    <a:lnTo>
                      <a:pt x="100605" y="155028"/>
                    </a:lnTo>
                    <a:lnTo>
                      <a:pt x="102491" y="154482"/>
                    </a:lnTo>
                    <a:lnTo>
                      <a:pt x="104329" y="153886"/>
                    </a:lnTo>
                    <a:lnTo>
                      <a:pt x="106166" y="153240"/>
                    </a:lnTo>
                    <a:lnTo>
                      <a:pt x="107954" y="152545"/>
                    </a:lnTo>
                    <a:lnTo>
                      <a:pt x="109741" y="151800"/>
                    </a:lnTo>
                    <a:lnTo>
                      <a:pt x="111529" y="151055"/>
                    </a:lnTo>
                    <a:lnTo>
                      <a:pt x="113267" y="150211"/>
                    </a:lnTo>
                    <a:lnTo>
                      <a:pt x="114955" y="149367"/>
                    </a:lnTo>
                    <a:lnTo>
                      <a:pt x="116644" y="148473"/>
                    </a:lnTo>
                    <a:lnTo>
                      <a:pt x="118332" y="147530"/>
                    </a:lnTo>
                    <a:lnTo>
                      <a:pt x="119971" y="146586"/>
                    </a:lnTo>
                    <a:lnTo>
                      <a:pt x="121609" y="145544"/>
                    </a:lnTo>
                    <a:lnTo>
                      <a:pt x="123198" y="144501"/>
                    </a:lnTo>
                    <a:lnTo>
                      <a:pt x="124738" y="143458"/>
                    </a:lnTo>
                    <a:lnTo>
                      <a:pt x="126277" y="142316"/>
                    </a:lnTo>
                    <a:lnTo>
                      <a:pt x="127767" y="141174"/>
                    </a:lnTo>
                    <a:lnTo>
                      <a:pt x="129256" y="139982"/>
                    </a:lnTo>
                    <a:lnTo>
                      <a:pt x="130696" y="138741"/>
                    </a:lnTo>
                    <a:lnTo>
                      <a:pt x="132136" y="137499"/>
                    </a:lnTo>
                    <a:lnTo>
                      <a:pt x="133527" y="136208"/>
                    </a:lnTo>
                    <a:lnTo>
                      <a:pt x="134867" y="134867"/>
                    </a:lnTo>
                    <a:lnTo>
                      <a:pt x="136208" y="133527"/>
                    </a:lnTo>
                    <a:lnTo>
                      <a:pt x="137499" y="132136"/>
                    </a:lnTo>
                    <a:lnTo>
                      <a:pt x="138741" y="130696"/>
                    </a:lnTo>
                    <a:lnTo>
                      <a:pt x="139982" y="129256"/>
                    </a:lnTo>
                    <a:lnTo>
                      <a:pt x="141174" y="127767"/>
                    </a:lnTo>
                    <a:lnTo>
                      <a:pt x="142316" y="126277"/>
                    </a:lnTo>
                    <a:lnTo>
                      <a:pt x="143408" y="124738"/>
                    </a:lnTo>
                    <a:lnTo>
                      <a:pt x="144501" y="123198"/>
                    </a:lnTo>
                    <a:lnTo>
                      <a:pt x="145544" y="121609"/>
                    </a:lnTo>
                    <a:lnTo>
                      <a:pt x="146586" y="119971"/>
                    </a:lnTo>
                    <a:lnTo>
                      <a:pt x="147530" y="118332"/>
                    </a:lnTo>
                    <a:lnTo>
                      <a:pt x="148473" y="116644"/>
                    </a:lnTo>
                    <a:lnTo>
                      <a:pt x="149367" y="114955"/>
                    </a:lnTo>
                    <a:lnTo>
                      <a:pt x="150211" y="113267"/>
                    </a:lnTo>
                    <a:lnTo>
                      <a:pt x="151006" y="111529"/>
                    </a:lnTo>
                    <a:lnTo>
                      <a:pt x="151800" y="109741"/>
                    </a:lnTo>
                    <a:lnTo>
                      <a:pt x="152545" y="107954"/>
                    </a:lnTo>
                    <a:lnTo>
                      <a:pt x="153240" y="106166"/>
                    </a:lnTo>
                    <a:lnTo>
                      <a:pt x="153836" y="104329"/>
                    </a:lnTo>
                    <a:lnTo>
                      <a:pt x="154482" y="102491"/>
                    </a:lnTo>
                    <a:lnTo>
                      <a:pt x="155028" y="100654"/>
                    </a:lnTo>
                    <a:lnTo>
                      <a:pt x="155525" y="98767"/>
                    </a:lnTo>
                    <a:lnTo>
                      <a:pt x="155971" y="96831"/>
                    </a:lnTo>
                    <a:lnTo>
                      <a:pt x="156418" y="94944"/>
                    </a:lnTo>
                    <a:lnTo>
                      <a:pt x="156766" y="93007"/>
                    </a:lnTo>
                    <a:lnTo>
                      <a:pt x="157114" y="91021"/>
                    </a:lnTo>
                    <a:lnTo>
                      <a:pt x="157362" y="89084"/>
                    </a:lnTo>
                    <a:lnTo>
                      <a:pt x="157610" y="87098"/>
                    </a:lnTo>
                    <a:lnTo>
                      <a:pt x="157759" y="85062"/>
                    </a:lnTo>
                    <a:lnTo>
                      <a:pt x="157908" y="83076"/>
                    </a:lnTo>
                    <a:lnTo>
                      <a:pt x="158007" y="81040"/>
                    </a:lnTo>
                    <a:lnTo>
                      <a:pt x="158007" y="79004"/>
                    </a:lnTo>
                    <a:lnTo>
                      <a:pt x="158007" y="76968"/>
                    </a:lnTo>
                    <a:lnTo>
                      <a:pt x="157908" y="74932"/>
                    </a:lnTo>
                    <a:lnTo>
                      <a:pt x="157759" y="72946"/>
                    </a:lnTo>
                    <a:lnTo>
                      <a:pt x="157610" y="70910"/>
                    </a:lnTo>
                    <a:lnTo>
                      <a:pt x="157362" y="68924"/>
                    </a:lnTo>
                    <a:lnTo>
                      <a:pt x="157114" y="66987"/>
                    </a:lnTo>
                    <a:lnTo>
                      <a:pt x="156766" y="65001"/>
                    </a:lnTo>
                    <a:lnTo>
                      <a:pt x="156418" y="63064"/>
                    </a:lnTo>
                    <a:lnTo>
                      <a:pt x="155971" y="61177"/>
                    </a:lnTo>
                    <a:lnTo>
                      <a:pt x="155525" y="59241"/>
                    </a:lnTo>
                    <a:lnTo>
                      <a:pt x="155028" y="57354"/>
                    </a:lnTo>
                    <a:lnTo>
                      <a:pt x="154482" y="55517"/>
                    </a:lnTo>
                    <a:lnTo>
                      <a:pt x="153836" y="53679"/>
                    </a:lnTo>
                    <a:lnTo>
                      <a:pt x="153240" y="51842"/>
                    </a:lnTo>
                    <a:lnTo>
                      <a:pt x="152545" y="50005"/>
                    </a:lnTo>
                    <a:lnTo>
                      <a:pt x="151800" y="48267"/>
                    </a:lnTo>
                    <a:lnTo>
                      <a:pt x="151006" y="46479"/>
                    </a:lnTo>
                    <a:lnTo>
                      <a:pt x="150211" y="44741"/>
                    </a:lnTo>
                    <a:lnTo>
                      <a:pt x="149367" y="43053"/>
                    </a:lnTo>
                    <a:lnTo>
                      <a:pt x="148473" y="41315"/>
                    </a:lnTo>
                    <a:lnTo>
                      <a:pt x="147530" y="39676"/>
                    </a:lnTo>
                    <a:lnTo>
                      <a:pt x="146586" y="38037"/>
                    </a:lnTo>
                    <a:lnTo>
                      <a:pt x="145544" y="36399"/>
                    </a:lnTo>
                    <a:lnTo>
                      <a:pt x="144501" y="34810"/>
                    </a:lnTo>
                    <a:lnTo>
                      <a:pt x="143408" y="33270"/>
                    </a:lnTo>
                    <a:lnTo>
                      <a:pt x="142316" y="31731"/>
                    </a:lnTo>
                    <a:lnTo>
                      <a:pt x="141174" y="30241"/>
                    </a:lnTo>
                    <a:lnTo>
                      <a:pt x="139982" y="28752"/>
                    </a:lnTo>
                    <a:lnTo>
                      <a:pt x="138741" y="27312"/>
                    </a:lnTo>
                    <a:lnTo>
                      <a:pt x="137499" y="25872"/>
                    </a:lnTo>
                    <a:lnTo>
                      <a:pt x="136208" y="24481"/>
                    </a:lnTo>
                    <a:lnTo>
                      <a:pt x="134867" y="23141"/>
                    </a:lnTo>
                    <a:lnTo>
                      <a:pt x="133527" y="21800"/>
                    </a:lnTo>
                    <a:lnTo>
                      <a:pt x="132136" y="20509"/>
                    </a:lnTo>
                    <a:lnTo>
                      <a:pt x="130696" y="19267"/>
                    </a:lnTo>
                    <a:lnTo>
                      <a:pt x="129256" y="18026"/>
                    </a:lnTo>
                    <a:lnTo>
                      <a:pt x="127767" y="16834"/>
                    </a:lnTo>
                    <a:lnTo>
                      <a:pt x="126277" y="15692"/>
                    </a:lnTo>
                    <a:lnTo>
                      <a:pt x="124738" y="14550"/>
                    </a:lnTo>
                    <a:lnTo>
                      <a:pt x="123198" y="13458"/>
                    </a:lnTo>
                    <a:lnTo>
                      <a:pt x="121609" y="12415"/>
                    </a:lnTo>
                    <a:lnTo>
                      <a:pt x="119971" y="11422"/>
                    </a:lnTo>
                    <a:lnTo>
                      <a:pt x="118332" y="10478"/>
                    </a:lnTo>
                    <a:lnTo>
                      <a:pt x="116644" y="9535"/>
                    </a:lnTo>
                    <a:lnTo>
                      <a:pt x="114955" y="8641"/>
                    </a:lnTo>
                    <a:lnTo>
                      <a:pt x="113267" y="7797"/>
                    </a:lnTo>
                    <a:lnTo>
                      <a:pt x="111529" y="6953"/>
                    </a:lnTo>
                    <a:lnTo>
                      <a:pt x="109741" y="6208"/>
                    </a:lnTo>
                    <a:lnTo>
                      <a:pt x="107954" y="5463"/>
                    </a:lnTo>
                    <a:lnTo>
                      <a:pt x="106166" y="4768"/>
                    </a:lnTo>
                    <a:lnTo>
                      <a:pt x="104329" y="4122"/>
                    </a:lnTo>
                    <a:lnTo>
                      <a:pt x="102491" y="3526"/>
                    </a:lnTo>
                    <a:lnTo>
                      <a:pt x="100605" y="2980"/>
                    </a:lnTo>
                    <a:lnTo>
                      <a:pt x="98767" y="2483"/>
                    </a:lnTo>
                    <a:lnTo>
                      <a:pt x="96831" y="1987"/>
                    </a:lnTo>
                    <a:lnTo>
                      <a:pt x="94944" y="1590"/>
                    </a:lnTo>
                    <a:lnTo>
                      <a:pt x="93007" y="1242"/>
                    </a:lnTo>
                    <a:lnTo>
                      <a:pt x="91021" y="894"/>
                    </a:lnTo>
                    <a:lnTo>
                      <a:pt x="89084" y="646"/>
                    </a:lnTo>
                    <a:lnTo>
                      <a:pt x="87098" y="398"/>
                    </a:lnTo>
                    <a:lnTo>
                      <a:pt x="85062" y="199"/>
                    </a:lnTo>
                    <a:lnTo>
                      <a:pt x="83076" y="100"/>
                    </a:lnTo>
                    <a:lnTo>
                      <a:pt x="8104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37" name="Google Shape;866;p9">
                <a:extLst>
                  <a:ext uri="{FF2B5EF4-FFF2-40B4-BE49-F238E27FC236}">
                    <a16:creationId xmlns:a16="http://schemas.microsoft.com/office/drawing/2014/main" id="{3D629725-8B4A-287B-8C79-1C59D4015BDF}"/>
                  </a:ext>
                </a:extLst>
              </p:cNvPr>
              <p:cNvSpPr/>
              <p:nvPr/>
            </p:nvSpPr>
            <p:spPr>
              <a:xfrm>
                <a:off x="2106590" y="2172939"/>
                <a:ext cx="175582" cy="175582"/>
              </a:xfrm>
              <a:custGeom>
                <a:avLst/>
                <a:gdLst/>
                <a:ahLst/>
                <a:cxnLst/>
                <a:rect l="l" t="t" r="r" b="b"/>
                <a:pathLst>
                  <a:path w="45784" h="45784" extrusionOk="0">
                    <a:moveTo>
                      <a:pt x="10329" y="0"/>
                    </a:moveTo>
                    <a:lnTo>
                      <a:pt x="9336" y="50"/>
                    </a:lnTo>
                    <a:lnTo>
                      <a:pt x="8343" y="199"/>
                    </a:lnTo>
                    <a:lnTo>
                      <a:pt x="7399" y="447"/>
                    </a:lnTo>
                    <a:lnTo>
                      <a:pt x="6456" y="745"/>
                    </a:lnTo>
                    <a:lnTo>
                      <a:pt x="5512" y="1192"/>
                    </a:lnTo>
                    <a:lnTo>
                      <a:pt x="4668" y="1689"/>
                    </a:lnTo>
                    <a:lnTo>
                      <a:pt x="3824" y="2334"/>
                    </a:lnTo>
                    <a:lnTo>
                      <a:pt x="3030" y="3030"/>
                    </a:lnTo>
                    <a:lnTo>
                      <a:pt x="2334" y="3824"/>
                    </a:lnTo>
                    <a:lnTo>
                      <a:pt x="1689" y="4668"/>
                    </a:lnTo>
                    <a:lnTo>
                      <a:pt x="1192" y="5512"/>
                    </a:lnTo>
                    <a:lnTo>
                      <a:pt x="745" y="6456"/>
                    </a:lnTo>
                    <a:lnTo>
                      <a:pt x="447" y="7399"/>
                    </a:lnTo>
                    <a:lnTo>
                      <a:pt x="199" y="8343"/>
                    </a:lnTo>
                    <a:lnTo>
                      <a:pt x="50" y="9336"/>
                    </a:lnTo>
                    <a:lnTo>
                      <a:pt x="0" y="10329"/>
                    </a:lnTo>
                    <a:lnTo>
                      <a:pt x="50" y="11322"/>
                    </a:lnTo>
                    <a:lnTo>
                      <a:pt x="199" y="12266"/>
                    </a:lnTo>
                    <a:lnTo>
                      <a:pt x="447" y="13259"/>
                    </a:lnTo>
                    <a:lnTo>
                      <a:pt x="745" y="14202"/>
                    </a:lnTo>
                    <a:lnTo>
                      <a:pt x="1192" y="15096"/>
                    </a:lnTo>
                    <a:lnTo>
                      <a:pt x="1689" y="15990"/>
                    </a:lnTo>
                    <a:lnTo>
                      <a:pt x="2334" y="16834"/>
                    </a:lnTo>
                    <a:lnTo>
                      <a:pt x="3030" y="17579"/>
                    </a:lnTo>
                    <a:lnTo>
                      <a:pt x="31234" y="45784"/>
                    </a:lnTo>
                    <a:lnTo>
                      <a:pt x="31532" y="44443"/>
                    </a:lnTo>
                    <a:lnTo>
                      <a:pt x="31979" y="43152"/>
                    </a:lnTo>
                    <a:lnTo>
                      <a:pt x="32525" y="41861"/>
                    </a:lnTo>
                    <a:lnTo>
                      <a:pt x="33121" y="40669"/>
                    </a:lnTo>
                    <a:lnTo>
                      <a:pt x="33816" y="39477"/>
                    </a:lnTo>
                    <a:lnTo>
                      <a:pt x="34561" y="38385"/>
                    </a:lnTo>
                    <a:lnTo>
                      <a:pt x="35405" y="37342"/>
                    </a:lnTo>
                    <a:lnTo>
                      <a:pt x="36349" y="36349"/>
                    </a:lnTo>
                    <a:lnTo>
                      <a:pt x="37342" y="35405"/>
                    </a:lnTo>
                    <a:lnTo>
                      <a:pt x="38385" y="34561"/>
                    </a:lnTo>
                    <a:lnTo>
                      <a:pt x="39477" y="33816"/>
                    </a:lnTo>
                    <a:lnTo>
                      <a:pt x="40669" y="33121"/>
                    </a:lnTo>
                    <a:lnTo>
                      <a:pt x="41861" y="32525"/>
                    </a:lnTo>
                    <a:lnTo>
                      <a:pt x="43102" y="31979"/>
                    </a:lnTo>
                    <a:lnTo>
                      <a:pt x="44443" y="31532"/>
                    </a:lnTo>
                    <a:lnTo>
                      <a:pt x="45784" y="31234"/>
                    </a:lnTo>
                    <a:lnTo>
                      <a:pt x="17579" y="3030"/>
                    </a:lnTo>
                    <a:lnTo>
                      <a:pt x="16834" y="2334"/>
                    </a:lnTo>
                    <a:lnTo>
                      <a:pt x="15990" y="1689"/>
                    </a:lnTo>
                    <a:lnTo>
                      <a:pt x="15096" y="1192"/>
                    </a:lnTo>
                    <a:lnTo>
                      <a:pt x="14202" y="745"/>
                    </a:lnTo>
                    <a:lnTo>
                      <a:pt x="13259" y="447"/>
                    </a:lnTo>
                    <a:lnTo>
                      <a:pt x="12266" y="199"/>
                    </a:lnTo>
                    <a:lnTo>
                      <a:pt x="11322" y="50"/>
                    </a:lnTo>
                    <a:lnTo>
                      <a:pt x="10329" y="0"/>
                    </a:lnTo>
                    <a:close/>
                  </a:path>
                </a:pathLst>
              </a:custGeom>
              <a:solidFill>
                <a:srgbClr val="C5221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38" name="Google Shape;867;p9">
                <a:extLst>
                  <a:ext uri="{FF2B5EF4-FFF2-40B4-BE49-F238E27FC236}">
                    <a16:creationId xmlns:a16="http://schemas.microsoft.com/office/drawing/2014/main" id="{346D601D-3717-47F7-B19E-DA952109F691}"/>
                  </a:ext>
                </a:extLst>
              </p:cNvPr>
              <p:cNvSpPr/>
              <p:nvPr/>
            </p:nvSpPr>
            <p:spPr>
              <a:xfrm>
                <a:off x="2106590" y="2172939"/>
                <a:ext cx="175582" cy="175582"/>
              </a:xfrm>
              <a:custGeom>
                <a:avLst/>
                <a:gdLst/>
                <a:ahLst/>
                <a:cxnLst/>
                <a:rect l="l" t="t" r="r" b="b"/>
                <a:pathLst>
                  <a:path w="45784" h="45784" fill="none" extrusionOk="0">
                    <a:moveTo>
                      <a:pt x="31234" y="45784"/>
                    </a:moveTo>
                    <a:lnTo>
                      <a:pt x="31234" y="45784"/>
                    </a:lnTo>
                    <a:lnTo>
                      <a:pt x="31532" y="44443"/>
                    </a:lnTo>
                    <a:lnTo>
                      <a:pt x="31979" y="43152"/>
                    </a:lnTo>
                    <a:lnTo>
                      <a:pt x="32525" y="41861"/>
                    </a:lnTo>
                    <a:lnTo>
                      <a:pt x="33121" y="40669"/>
                    </a:lnTo>
                    <a:lnTo>
                      <a:pt x="33816" y="39477"/>
                    </a:lnTo>
                    <a:lnTo>
                      <a:pt x="34561" y="38385"/>
                    </a:lnTo>
                    <a:lnTo>
                      <a:pt x="35405" y="37342"/>
                    </a:lnTo>
                    <a:lnTo>
                      <a:pt x="36349" y="36349"/>
                    </a:lnTo>
                    <a:lnTo>
                      <a:pt x="37342" y="35405"/>
                    </a:lnTo>
                    <a:lnTo>
                      <a:pt x="38385" y="34561"/>
                    </a:lnTo>
                    <a:lnTo>
                      <a:pt x="39477" y="33816"/>
                    </a:lnTo>
                    <a:lnTo>
                      <a:pt x="40669" y="33121"/>
                    </a:lnTo>
                    <a:lnTo>
                      <a:pt x="41861" y="32525"/>
                    </a:lnTo>
                    <a:lnTo>
                      <a:pt x="43102" y="31979"/>
                    </a:lnTo>
                    <a:lnTo>
                      <a:pt x="44443" y="31532"/>
                    </a:lnTo>
                    <a:lnTo>
                      <a:pt x="45784" y="31234"/>
                    </a:lnTo>
                    <a:lnTo>
                      <a:pt x="45784" y="31234"/>
                    </a:lnTo>
                    <a:lnTo>
                      <a:pt x="17579" y="3030"/>
                    </a:lnTo>
                    <a:lnTo>
                      <a:pt x="17579" y="3030"/>
                    </a:lnTo>
                    <a:lnTo>
                      <a:pt x="16834" y="2334"/>
                    </a:lnTo>
                    <a:lnTo>
                      <a:pt x="15990" y="1689"/>
                    </a:lnTo>
                    <a:lnTo>
                      <a:pt x="15096" y="1192"/>
                    </a:lnTo>
                    <a:lnTo>
                      <a:pt x="14202" y="745"/>
                    </a:lnTo>
                    <a:lnTo>
                      <a:pt x="13259" y="447"/>
                    </a:lnTo>
                    <a:lnTo>
                      <a:pt x="12266" y="199"/>
                    </a:lnTo>
                    <a:lnTo>
                      <a:pt x="11322" y="50"/>
                    </a:lnTo>
                    <a:lnTo>
                      <a:pt x="10329" y="0"/>
                    </a:lnTo>
                    <a:lnTo>
                      <a:pt x="9336" y="50"/>
                    </a:lnTo>
                    <a:lnTo>
                      <a:pt x="8343" y="199"/>
                    </a:lnTo>
                    <a:lnTo>
                      <a:pt x="7399" y="447"/>
                    </a:lnTo>
                    <a:lnTo>
                      <a:pt x="6456" y="745"/>
                    </a:lnTo>
                    <a:lnTo>
                      <a:pt x="5512" y="1192"/>
                    </a:lnTo>
                    <a:lnTo>
                      <a:pt x="4668" y="1689"/>
                    </a:lnTo>
                    <a:lnTo>
                      <a:pt x="3824" y="2334"/>
                    </a:lnTo>
                    <a:lnTo>
                      <a:pt x="3030" y="3030"/>
                    </a:lnTo>
                    <a:lnTo>
                      <a:pt x="3030" y="3030"/>
                    </a:lnTo>
                    <a:lnTo>
                      <a:pt x="3030" y="3030"/>
                    </a:lnTo>
                    <a:lnTo>
                      <a:pt x="2334" y="3824"/>
                    </a:lnTo>
                    <a:lnTo>
                      <a:pt x="1689" y="4668"/>
                    </a:lnTo>
                    <a:lnTo>
                      <a:pt x="1192" y="5512"/>
                    </a:lnTo>
                    <a:lnTo>
                      <a:pt x="745" y="6456"/>
                    </a:lnTo>
                    <a:lnTo>
                      <a:pt x="447" y="7399"/>
                    </a:lnTo>
                    <a:lnTo>
                      <a:pt x="199" y="8343"/>
                    </a:lnTo>
                    <a:lnTo>
                      <a:pt x="50" y="9336"/>
                    </a:lnTo>
                    <a:lnTo>
                      <a:pt x="0" y="10329"/>
                    </a:lnTo>
                    <a:lnTo>
                      <a:pt x="50" y="11322"/>
                    </a:lnTo>
                    <a:lnTo>
                      <a:pt x="199" y="12266"/>
                    </a:lnTo>
                    <a:lnTo>
                      <a:pt x="447" y="13259"/>
                    </a:lnTo>
                    <a:lnTo>
                      <a:pt x="745" y="14202"/>
                    </a:lnTo>
                    <a:lnTo>
                      <a:pt x="1192" y="15096"/>
                    </a:lnTo>
                    <a:lnTo>
                      <a:pt x="1689" y="15990"/>
                    </a:lnTo>
                    <a:lnTo>
                      <a:pt x="2334" y="16834"/>
                    </a:lnTo>
                    <a:lnTo>
                      <a:pt x="3030" y="17579"/>
                    </a:lnTo>
                    <a:lnTo>
                      <a:pt x="31234" y="45784"/>
                    </a:lnTo>
                  </a:path>
                </a:pathLst>
              </a:custGeom>
              <a:solidFill>
                <a:srgbClr val="C5221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39" name="Google Shape;868;p9">
                <a:extLst>
                  <a:ext uri="{FF2B5EF4-FFF2-40B4-BE49-F238E27FC236}">
                    <a16:creationId xmlns:a16="http://schemas.microsoft.com/office/drawing/2014/main" id="{25C8103C-3B79-A3F3-08A3-9E8F14735203}"/>
                  </a:ext>
                </a:extLst>
              </p:cNvPr>
              <p:cNvSpPr/>
              <p:nvPr/>
            </p:nvSpPr>
            <p:spPr>
              <a:xfrm>
                <a:off x="2241225" y="2201694"/>
                <a:ext cx="220332" cy="250805"/>
              </a:xfrm>
              <a:custGeom>
                <a:avLst/>
                <a:gdLst/>
                <a:ahLst/>
                <a:cxnLst/>
                <a:rect l="l" t="t" r="r" b="b"/>
                <a:pathLst>
                  <a:path w="57453" h="65399" extrusionOk="0">
                    <a:moveTo>
                      <a:pt x="18721" y="38037"/>
                    </a:moveTo>
                    <a:lnTo>
                      <a:pt x="19565" y="38087"/>
                    </a:lnTo>
                    <a:lnTo>
                      <a:pt x="20360" y="38236"/>
                    </a:lnTo>
                    <a:lnTo>
                      <a:pt x="21154" y="38435"/>
                    </a:lnTo>
                    <a:lnTo>
                      <a:pt x="21949" y="38733"/>
                    </a:lnTo>
                    <a:lnTo>
                      <a:pt x="22644" y="39080"/>
                    </a:lnTo>
                    <a:lnTo>
                      <a:pt x="23339" y="39477"/>
                    </a:lnTo>
                    <a:lnTo>
                      <a:pt x="23985" y="39924"/>
                    </a:lnTo>
                    <a:lnTo>
                      <a:pt x="24580" y="40471"/>
                    </a:lnTo>
                    <a:lnTo>
                      <a:pt x="25077" y="41066"/>
                    </a:lnTo>
                    <a:lnTo>
                      <a:pt x="25574" y="41712"/>
                    </a:lnTo>
                    <a:lnTo>
                      <a:pt x="25971" y="42407"/>
                    </a:lnTo>
                    <a:lnTo>
                      <a:pt x="26318" y="43102"/>
                    </a:lnTo>
                    <a:lnTo>
                      <a:pt x="26616" y="43847"/>
                    </a:lnTo>
                    <a:lnTo>
                      <a:pt x="26815" y="44642"/>
                    </a:lnTo>
                    <a:lnTo>
                      <a:pt x="26914" y="45486"/>
                    </a:lnTo>
                    <a:lnTo>
                      <a:pt x="26964" y="46330"/>
                    </a:lnTo>
                    <a:lnTo>
                      <a:pt x="26914" y="47174"/>
                    </a:lnTo>
                    <a:lnTo>
                      <a:pt x="26815" y="47969"/>
                    </a:lnTo>
                    <a:lnTo>
                      <a:pt x="26616" y="48763"/>
                    </a:lnTo>
                    <a:lnTo>
                      <a:pt x="26318" y="49558"/>
                    </a:lnTo>
                    <a:lnTo>
                      <a:pt x="25971" y="50253"/>
                    </a:lnTo>
                    <a:lnTo>
                      <a:pt x="25574" y="50948"/>
                    </a:lnTo>
                    <a:lnTo>
                      <a:pt x="25077" y="51594"/>
                    </a:lnTo>
                    <a:lnTo>
                      <a:pt x="24580" y="52189"/>
                    </a:lnTo>
                    <a:lnTo>
                      <a:pt x="23985" y="52686"/>
                    </a:lnTo>
                    <a:lnTo>
                      <a:pt x="23339" y="53183"/>
                    </a:lnTo>
                    <a:lnTo>
                      <a:pt x="22644" y="53580"/>
                    </a:lnTo>
                    <a:lnTo>
                      <a:pt x="21949" y="53927"/>
                    </a:lnTo>
                    <a:lnTo>
                      <a:pt x="21154" y="54225"/>
                    </a:lnTo>
                    <a:lnTo>
                      <a:pt x="20360" y="54424"/>
                    </a:lnTo>
                    <a:lnTo>
                      <a:pt x="19565" y="54573"/>
                    </a:lnTo>
                    <a:lnTo>
                      <a:pt x="17877" y="54573"/>
                    </a:lnTo>
                    <a:lnTo>
                      <a:pt x="17033" y="54424"/>
                    </a:lnTo>
                    <a:lnTo>
                      <a:pt x="16238" y="54225"/>
                    </a:lnTo>
                    <a:lnTo>
                      <a:pt x="15493" y="53927"/>
                    </a:lnTo>
                    <a:lnTo>
                      <a:pt x="14798" y="53580"/>
                    </a:lnTo>
                    <a:lnTo>
                      <a:pt x="14103" y="53183"/>
                    </a:lnTo>
                    <a:lnTo>
                      <a:pt x="13457" y="52686"/>
                    </a:lnTo>
                    <a:lnTo>
                      <a:pt x="12862" y="52189"/>
                    </a:lnTo>
                    <a:lnTo>
                      <a:pt x="12315" y="51594"/>
                    </a:lnTo>
                    <a:lnTo>
                      <a:pt x="11868" y="50948"/>
                    </a:lnTo>
                    <a:lnTo>
                      <a:pt x="11422" y="50253"/>
                    </a:lnTo>
                    <a:lnTo>
                      <a:pt x="11074" y="49558"/>
                    </a:lnTo>
                    <a:lnTo>
                      <a:pt x="10826" y="48763"/>
                    </a:lnTo>
                    <a:lnTo>
                      <a:pt x="10627" y="47969"/>
                    </a:lnTo>
                    <a:lnTo>
                      <a:pt x="10478" y="47174"/>
                    </a:lnTo>
                    <a:lnTo>
                      <a:pt x="10428" y="46330"/>
                    </a:lnTo>
                    <a:lnTo>
                      <a:pt x="10478" y="45486"/>
                    </a:lnTo>
                    <a:lnTo>
                      <a:pt x="10627" y="44642"/>
                    </a:lnTo>
                    <a:lnTo>
                      <a:pt x="10826" y="43847"/>
                    </a:lnTo>
                    <a:lnTo>
                      <a:pt x="11074" y="43102"/>
                    </a:lnTo>
                    <a:lnTo>
                      <a:pt x="11422" y="42407"/>
                    </a:lnTo>
                    <a:lnTo>
                      <a:pt x="11868" y="41712"/>
                    </a:lnTo>
                    <a:lnTo>
                      <a:pt x="12315" y="41066"/>
                    </a:lnTo>
                    <a:lnTo>
                      <a:pt x="12862" y="40471"/>
                    </a:lnTo>
                    <a:lnTo>
                      <a:pt x="13457" y="39924"/>
                    </a:lnTo>
                    <a:lnTo>
                      <a:pt x="14103" y="39477"/>
                    </a:lnTo>
                    <a:lnTo>
                      <a:pt x="14798" y="39080"/>
                    </a:lnTo>
                    <a:lnTo>
                      <a:pt x="15493" y="38733"/>
                    </a:lnTo>
                    <a:lnTo>
                      <a:pt x="16238" y="38435"/>
                    </a:lnTo>
                    <a:lnTo>
                      <a:pt x="17033" y="38236"/>
                    </a:lnTo>
                    <a:lnTo>
                      <a:pt x="17877" y="38087"/>
                    </a:lnTo>
                    <a:lnTo>
                      <a:pt x="18721" y="38037"/>
                    </a:lnTo>
                    <a:close/>
                    <a:moveTo>
                      <a:pt x="46827" y="1"/>
                    </a:moveTo>
                    <a:lnTo>
                      <a:pt x="45883" y="50"/>
                    </a:lnTo>
                    <a:lnTo>
                      <a:pt x="44890" y="199"/>
                    </a:lnTo>
                    <a:lnTo>
                      <a:pt x="43946" y="497"/>
                    </a:lnTo>
                    <a:lnTo>
                      <a:pt x="43003" y="845"/>
                    </a:lnTo>
                    <a:lnTo>
                      <a:pt x="42109" y="1292"/>
                    </a:lnTo>
                    <a:lnTo>
                      <a:pt x="41265" y="1838"/>
                    </a:lnTo>
                    <a:lnTo>
                      <a:pt x="40471" y="2434"/>
                    </a:lnTo>
                    <a:lnTo>
                      <a:pt x="39676" y="3129"/>
                    </a:lnTo>
                    <a:lnTo>
                      <a:pt x="39030" y="3923"/>
                    </a:lnTo>
                    <a:lnTo>
                      <a:pt x="20558" y="27659"/>
                    </a:lnTo>
                    <a:lnTo>
                      <a:pt x="19367" y="27610"/>
                    </a:lnTo>
                    <a:lnTo>
                      <a:pt x="18224" y="27610"/>
                    </a:lnTo>
                    <a:lnTo>
                      <a:pt x="17082" y="27659"/>
                    </a:lnTo>
                    <a:lnTo>
                      <a:pt x="15940" y="27808"/>
                    </a:lnTo>
                    <a:lnTo>
                      <a:pt x="14798" y="28056"/>
                    </a:lnTo>
                    <a:lnTo>
                      <a:pt x="13656" y="28305"/>
                    </a:lnTo>
                    <a:lnTo>
                      <a:pt x="12564" y="28652"/>
                    </a:lnTo>
                    <a:lnTo>
                      <a:pt x="11471" y="29099"/>
                    </a:lnTo>
                    <a:lnTo>
                      <a:pt x="10428" y="29596"/>
                    </a:lnTo>
                    <a:lnTo>
                      <a:pt x="9386" y="30142"/>
                    </a:lnTo>
                    <a:lnTo>
                      <a:pt x="8392" y="30738"/>
                    </a:lnTo>
                    <a:lnTo>
                      <a:pt x="7449" y="31433"/>
                    </a:lnTo>
                    <a:lnTo>
                      <a:pt x="6506" y="32228"/>
                    </a:lnTo>
                    <a:lnTo>
                      <a:pt x="5612" y="33022"/>
                    </a:lnTo>
                    <a:lnTo>
                      <a:pt x="4768" y="33916"/>
                    </a:lnTo>
                    <a:lnTo>
                      <a:pt x="3973" y="34859"/>
                    </a:lnTo>
                    <a:lnTo>
                      <a:pt x="3427" y="35654"/>
                    </a:lnTo>
                    <a:lnTo>
                      <a:pt x="2881" y="36448"/>
                    </a:lnTo>
                    <a:lnTo>
                      <a:pt x="2384" y="37293"/>
                    </a:lnTo>
                    <a:lnTo>
                      <a:pt x="1937" y="38087"/>
                    </a:lnTo>
                    <a:lnTo>
                      <a:pt x="1540" y="38981"/>
                    </a:lnTo>
                    <a:lnTo>
                      <a:pt x="1192" y="39825"/>
                    </a:lnTo>
                    <a:lnTo>
                      <a:pt x="894" y="40719"/>
                    </a:lnTo>
                    <a:lnTo>
                      <a:pt x="646" y="41613"/>
                    </a:lnTo>
                    <a:lnTo>
                      <a:pt x="398" y="42506"/>
                    </a:lnTo>
                    <a:lnTo>
                      <a:pt x="249" y="43400"/>
                    </a:lnTo>
                    <a:lnTo>
                      <a:pt x="100" y="44294"/>
                    </a:lnTo>
                    <a:lnTo>
                      <a:pt x="50" y="45188"/>
                    </a:lnTo>
                    <a:lnTo>
                      <a:pt x="1" y="46131"/>
                    </a:lnTo>
                    <a:lnTo>
                      <a:pt x="1" y="47025"/>
                    </a:lnTo>
                    <a:lnTo>
                      <a:pt x="50" y="47919"/>
                    </a:lnTo>
                    <a:lnTo>
                      <a:pt x="150" y="48813"/>
                    </a:lnTo>
                    <a:lnTo>
                      <a:pt x="249" y="49707"/>
                    </a:lnTo>
                    <a:lnTo>
                      <a:pt x="447" y="50600"/>
                    </a:lnTo>
                    <a:lnTo>
                      <a:pt x="646" y="51494"/>
                    </a:lnTo>
                    <a:lnTo>
                      <a:pt x="944" y="52388"/>
                    </a:lnTo>
                    <a:lnTo>
                      <a:pt x="1242" y="53232"/>
                    </a:lnTo>
                    <a:lnTo>
                      <a:pt x="1590" y="54076"/>
                    </a:lnTo>
                    <a:lnTo>
                      <a:pt x="1937" y="54921"/>
                    </a:lnTo>
                    <a:lnTo>
                      <a:pt x="2384" y="55715"/>
                    </a:lnTo>
                    <a:lnTo>
                      <a:pt x="2831" y="56510"/>
                    </a:lnTo>
                    <a:lnTo>
                      <a:pt x="3377" y="57304"/>
                    </a:lnTo>
                    <a:lnTo>
                      <a:pt x="3923" y="58049"/>
                    </a:lnTo>
                    <a:lnTo>
                      <a:pt x="4519" y="58794"/>
                    </a:lnTo>
                    <a:lnTo>
                      <a:pt x="5165" y="59489"/>
                    </a:lnTo>
                    <a:lnTo>
                      <a:pt x="5810" y="60134"/>
                    </a:lnTo>
                    <a:lnTo>
                      <a:pt x="6506" y="60830"/>
                    </a:lnTo>
                    <a:lnTo>
                      <a:pt x="7300" y="61426"/>
                    </a:lnTo>
                    <a:lnTo>
                      <a:pt x="8045" y="62021"/>
                    </a:lnTo>
                    <a:lnTo>
                      <a:pt x="8889" y="62518"/>
                    </a:lnTo>
                    <a:lnTo>
                      <a:pt x="9684" y="63015"/>
                    </a:lnTo>
                    <a:lnTo>
                      <a:pt x="10528" y="63461"/>
                    </a:lnTo>
                    <a:lnTo>
                      <a:pt x="11372" y="63859"/>
                    </a:lnTo>
                    <a:lnTo>
                      <a:pt x="12266" y="64206"/>
                    </a:lnTo>
                    <a:lnTo>
                      <a:pt x="13110" y="64504"/>
                    </a:lnTo>
                    <a:lnTo>
                      <a:pt x="14004" y="64802"/>
                    </a:lnTo>
                    <a:lnTo>
                      <a:pt x="14897" y="65001"/>
                    </a:lnTo>
                    <a:lnTo>
                      <a:pt x="15791" y="65150"/>
                    </a:lnTo>
                    <a:lnTo>
                      <a:pt x="16685" y="65299"/>
                    </a:lnTo>
                    <a:lnTo>
                      <a:pt x="17629" y="65398"/>
                    </a:lnTo>
                    <a:lnTo>
                      <a:pt x="19416" y="65398"/>
                    </a:lnTo>
                    <a:lnTo>
                      <a:pt x="20360" y="65348"/>
                    </a:lnTo>
                    <a:lnTo>
                      <a:pt x="21253" y="65299"/>
                    </a:lnTo>
                    <a:lnTo>
                      <a:pt x="22147" y="65150"/>
                    </a:lnTo>
                    <a:lnTo>
                      <a:pt x="23041" y="64951"/>
                    </a:lnTo>
                    <a:lnTo>
                      <a:pt x="23935" y="64753"/>
                    </a:lnTo>
                    <a:lnTo>
                      <a:pt x="24779" y="64504"/>
                    </a:lnTo>
                    <a:lnTo>
                      <a:pt x="25623" y="64206"/>
                    </a:lnTo>
                    <a:lnTo>
                      <a:pt x="26517" y="63859"/>
                    </a:lnTo>
                    <a:lnTo>
                      <a:pt x="27312" y="63461"/>
                    </a:lnTo>
                    <a:lnTo>
                      <a:pt x="28156" y="63015"/>
                    </a:lnTo>
                    <a:lnTo>
                      <a:pt x="28950" y="62568"/>
                    </a:lnTo>
                    <a:lnTo>
                      <a:pt x="29695" y="62021"/>
                    </a:lnTo>
                    <a:lnTo>
                      <a:pt x="30440" y="61475"/>
                    </a:lnTo>
                    <a:lnTo>
                      <a:pt x="31185" y="60879"/>
                    </a:lnTo>
                    <a:lnTo>
                      <a:pt x="31880" y="60283"/>
                    </a:lnTo>
                    <a:lnTo>
                      <a:pt x="32575" y="59588"/>
                    </a:lnTo>
                    <a:lnTo>
                      <a:pt x="33221" y="58893"/>
                    </a:lnTo>
                    <a:lnTo>
                      <a:pt x="33817" y="58148"/>
                    </a:lnTo>
                    <a:lnTo>
                      <a:pt x="34561" y="57105"/>
                    </a:lnTo>
                    <a:lnTo>
                      <a:pt x="35207" y="56112"/>
                    </a:lnTo>
                    <a:lnTo>
                      <a:pt x="35803" y="55020"/>
                    </a:lnTo>
                    <a:lnTo>
                      <a:pt x="36299" y="53977"/>
                    </a:lnTo>
                    <a:lnTo>
                      <a:pt x="36746" y="52835"/>
                    </a:lnTo>
                    <a:lnTo>
                      <a:pt x="37094" y="51743"/>
                    </a:lnTo>
                    <a:lnTo>
                      <a:pt x="37392" y="50600"/>
                    </a:lnTo>
                    <a:lnTo>
                      <a:pt x="37590" y="49458"/>
                    </a:lnTo>
                    <a:lnTo>
                      <a:pt x="37739" y="48316"/>
                    </a:lnTo>
                    <a:lnTo>
                      <a:pt x="37839" y="47125"/>
                    </a:lnTo>
                    <a:lnTo>
                      <a:pt x="37839" y="45982"/>
                    </a:lnTo>
                    <a:lnTo>
                      <a:pt x="37739" y="44840"/>
                    </a:lnTo>
                    <a:lnTo>
                      <a:pt x="37590" y="43698"/>
                    </a:lnTo>
                    <a:lnTo>
                      <a:pt x="37392" y="42556"/>
                    </a:lnTo>
                    <a:lnTo>
                      <a:pt x="37144" y="41414"/>
                    </a:lnTo>
                    <a:lnTo>
                      <a:pt x="36796" y="40322"/>
                    </a:lnTo>
                    <a:lnTo>
                      <a:pt x="55268" y="16586"/>
                    </a:lnTo>
                    <a:lnTo>
                      <a:pt x="55864" y="15742"/>
                    </a:lnTo>
                    <a:lnTo>
                      <a:pt x="56361" y="14848"/>
                    </a:lnTo>
                    <a:lnTo>
                      <a:pt x="56758" y="13904"/>
                    </a:lnTo>
                    <a:lnTo>
                      <a:pt x="57105" y="12961"/>
                    </a:lnTo>
                    <a:lnTo>
                      <a:pt x="57304" y="11968"/>
                    </a:lnTo>
                    <a:lnTo>
                      <a:pt x="57403" y="10975"/>
                    </a:lnTo>
                    <a:lnTo>
                      <a:pt x="57453" y="9982"/>
                    </a:lnTo>
                    <a:lnTo>
                      <a:pt x="57354" y="8988"/>
                    </a:lnTo>
                    <a:lnTo>
                      <a:pt x="57205" y="8045"/>
                    </a:lnTo>
                    <a:lnTo>
                      <a:pt x="56907" y="7101"/>
                    </a:lnTo>
                    <a:lnTo>
                      <a:pt x="56559" y="6158"/>
                    </a:lnTo>
                    <a:lnTo>
                      <a:pt x="56112" y="5264"/>
                    </a:lnTo>
                    <a:lnTo>
                      <a:pt x="55616" y="4420"/>
                    </a:lnTo>
                    <a:lnTo>
                      <a:pt x="54970" y="3576"/>
                    </a:lnTo>
                    <a:lnTo>
                      <a:pt x="54275" y="2831"/>
                    </a:lnTo>
                    <a:lnTo>
                      <a:pt x="53480" y="2136"/>
                    </a:lnTo>
                    <a:lnTo>
                      <a:pt x="52587" y="1540"/>
                    </a:lnTo>
                    <a:lnTo>
                      <a:pt x="51693" y="1043"/>
                    </a:lnTo>
                    <a:lnTo>
                      <a:pt x="50749" y="646"/>
                    </a:lnTo>
                    <a:lnTo>
                      <a:pt x="49806" y="348"/>
                    </a:lnTo>
                    <a:lnTo>
                      <a:pt x="48813" y="100"/>
                    </a:lnTo>
                    <a:lnTo>
                      <a:pt x="47820" y="1"/>
                    </a:lnTo>
                    <a:close/>
                  </a:path>
                </a:pathLst>
              </a:custGeom>
              <a:solidFill>
                <a:srgbClr val="C5221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40" name="Google Shape;869;p9">
                <a:extLst>
                  <a:ext uri="{FF2B5EF4-FFF2-40B4-BE49-F238E27FC236}">
                    <a16:creationId xmlns:a16="http://schemas.microsoft.com/office/drawing/2014/main" id="{21353EF1-C20D-4E1B-013B-103FEF096391}"/>
                  </a:ext>
                </a:extLst>
              </p:cNvPr>
              <p:cNvSpPr/>
              <p:nvPr/>
            </p:nvSpPr>
            <p:spPr>
              <a:xfrm>
                <a:off x="2029273" y="2340900"/>
                <a:ext cx="76942" cy="76938"/>
              </a:xfrm>
              <a:custGeom>
                <a:avLst/>
                <a:gdLst/>
                <a:ahLst/>
                <a:cxnLst/>
                <a:rect l="l" t="t" r="r" b="b"/>
                <a:pathLst>
                  <a:path w="20063" h="20062" extrusionOk="0">
                    <a:moveTo>
                      <a:pt x="10032" y="0"/>
                    </a:moveTo>
                    <a:lnTo>
                      <a:pt x="8989" y="50"/>
                    </a:lnTo>
                    <a:lnTo>
                      <a:pt x="7996" y="199"/>
                    </a:lnTo>
                    <a:lnTo>
                      <a:pt x="7052" y="447"/>
                    </a:lnTo>
                    <a:lnTo>
                      <a:pt x="6109" y="795"/>
                    </a:lnTo>
                    <a:lnTo>
                      <a:pt x="5265" y="1192"/>
                    </a:lnTo>
                    <a:lnTo>
                      <a:pt x="4420" y="1689"/>
                    </a:lnTo>
                    <a:lnTo>
                      <a:pt x="3626" y="2285"/>
                    </a:lnTo>
                    <a:lnTo>
                      <a:pt x="2931" y="2930"/>
                    </a:lnTo>
                    <a:lnTo>
                      <a:pt x="2285" y="3625"/>
                    </a:lnTo>
                    <a:lnTo>
                      <a:pt x="1689" y="4420"/>
                    </a:lnTo>
                    <a:lnTo>
                      <a:pt x="1193" y="5264"/>
                    </a:lnTo>
                    <a:lnTo>
                      <a:pt x="795" y="6108"/>
                    </a:lnTo>
                    <a:lnTo>
                      <a:pt x="448" y="7052"/>
                    </a:lnTo>
                    <a:lnTo>
                      <a:pt x="200" y="7995"/>
                    </a:lnTo>
                    <a:lnTo>
                      <a:pt x="51" y="8988"/>
                    </a:lnTo>
                    <a:lnTo>
                      <a:pt x="1" y="10031"/>
                    </a:lnTo>
                    <a:lnTo>
                      <a:pt x="51" y="11074"/>
                    </a:lnTo>
                    <a:lnTo>
                      <a:pt x="200" y="12067"/>
                    </a:lnTo>
                    <a:lnTo>
                      <a:pt x="448" y="13010"/>
                    </a:lnTo>
                    <a:lnTo>
                      <a:pt x="795" y="13954"/>
                    </a:lnTo>
                    <a:lnTo>
                      <a:pt x="1193" y="14798"/>
                    </a:lnTo>
                    <a:lnTo>
                      <a:pt x="1689" y="15642"/>
                    </a:lnTo>
                    <a:lnTo>
                      <a:pt x="2285" y="16387"/>
                    </a:lnTo>
                    <a:lnTo>
                      <a:pt x="2931" y="17132"/>
                    </a:lnTo>
                    <a:lnTo>
                      <a:pt x="3626" y="17777"/>
                    </a:lnTo>
                    <a:lnTo>
                      <a:pt x="4420" y="18373"/>
                    </a:lnTo>
                    <a:lnTo>
                      <a:pt x="5265" y="18870"/>
                    </a:lnTo>
                    <a:lnTo>
                      <a:pt x="6109" y="19267"/>
                    </a:lnTo>
                    <a:lnTo>
                      <a:pt x="7052" y="19615"/>
                    </a:lnTo>
                    <a:lnTo>
                      <a:pt x="7996" y="19863"/>
                    </a:lnTo>
                    <a:lnTo>
                      <a:pt x="8989" y="20012"/>
                    </a:lnTo>
                    <a:lnTo>
                      <a:pt x="10032" y="20062"/>
                    </a:lnTo>
                    <a:lnTo>
                      <a:pt x="11074" y="20012"/>
                    </a:lnTo>
                    <a:lnTo>
                      <a:pt x="12067" y="19863"/>
                    </a:lnTo>
                    <a:lnTo>
                      <a:pt x="13011" y="19615"/>
                    </a:lnTo>
                    <a:lnTo>
                      <a:pt x="13954" y="19267"/>
                    </a:lnTo>
                    <a:lnTo>
                      <a:pt x="14799" y="18870"/>
                    </a:lnTo>
                    <a:lnTo>
                      <a:pt x="15643" y="18373"/>
                    </a:lnTo>
                    <a:lnTo>
                      <a:pt x="16388" y="17777"/>
                    </a:lnTo>
                    <a:lnTo>
                      <a:pt x="17132" y="17132"/>
                    </a:lnTo>
                    <a:lnTo>
                      <a:pt x="17778" y="16387"/>
                    </a:lnTo>
                    <a:lnTo>
                      <a:pt x="18374" y="15642"/>
                    </a:lnTo>
                    <a:lnTo>
                      <a:pt x="18870" y="14798"/>
                    </a:lnTo>
                    <a:lnTo>
                      <a:pt x="19268" y="13954"/>
                    </a:lnTo>
                    <a:lnTo>
                      <a:pt x="19615" y="13010"/>
                    </a:lnTo>
                    <a:lnTo>
                      <a:pt x="19864" y="12067"/>
                    </a:lnTo>
                    <a:lnTo>
                      <a:pt x="20012" y="11074"/>
                    </a:lnTo>
                    <a:lnTo>
                      <a:pt x="20062" y="10031"/>
                    </a:lnTo>
                    <a:lnTo>
                      <a:pt x="20012" y="8988"/>
                    </a:lnTo>
                    <a:lnTo>
                      <a:pt x="19864" y="7995"/>
                    </a:lnTo>
                    <a:lnTo>
                      <a:pt x="19615" y="7052"/>
                    </a:lnTo>
                    <a:lnTo>
                      <a:pt x="19268" y="6108"/>
                    </a:lnTo>
                    <a:lnTo>
                      <a:pt x="18870" y="5264"/>
                    </a:lnTo>
                    <a:lnTo>
                      <a:pt x="18374" y="4420"/>
                    </a:lnTo>
                    <a:lnTo>
                      <a:pt x="17778" y="3625"/>
                    </a:lnTo>
                    <a:lnTo>
                      <a:pt x="17132" y="2930"/>
                    </a:lnTo>
                    <a:lnTo>
                      <a:pt x="16388" y="2285"/>
                    </a:lnTo>
                    <a:lnTo>
                      <a:pt x="15643" y="1689"/>
                    </a:lnTo>
                    <a:lnTo>
                      <a:pt x="14799" y="1192"/>
                    </a:lnTo>
                    <a:lnTo>
                      <a:pt x="13954" y="795"/>
                    </a:lnTo>
                    <a:lnTo>
                      <a:pt x="13011" y="447"/>
                    </a:lnTo>
                    <a:lnTo>
                      <a:pt x="12067" y="199"/>
                    </a:lnTo>
                    <a:lnTo>
                      <a:pt x="11074" y="50"/>
                    </a:lnTo>
                    <a:lnTo>
                      <a:pt x="10032" y="0"/>
                    </a:lnTo>
                    <a:close/>
                  </a:path>
                </a:pathLst>
              </a:custGeom>
              <a:solidFill>
                <a:srgbClr val="FAD2C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41" name="Google Shape;870;p9">
                <a:extLst>
                  <a:ext uri="{FF2B5EF4-FFF2-40B4-BE49-F238E27FC236}">
                    <a16:creationId xmlns:a16="http://schemas.microsoft.com/office/drawing/2014/main" id="{1A4101AB-88E0-CF16-86F1-D18A252EDA1F}"/>
                  </a:ext>
                </a:extLst>
              </p:cNvPr>
              <p:cNvSpPr/>
              <p:nvPr/>
            </p:nvSpPr>
            <p:spPr>
              <a:xfrm>
                <a:off x="2519827" y="2340900"/>
                <a:ext cx="76942" cy="76938"/>
              </a:xfrm>
              <a:custGeom>
                <a:avLst/>
                <a:gdLst/>
                <a:ahLst/>
                <a:cxnLst/>
                <a:rect l="l" t="t" r="r" b="b"/>
                <a:pathLst>
                  <a:path w="20063" h="20062" extrusionOk="0">
                    <a:moveTo>
                      <a:pt x="10031" y="0"/>
                    </a:moveTo>
                    <a:lnTo>
                      <a:pt x="8989" y="50"/>
                    </a:lnTo>
                    <a:lnTo>
                      <a:pt x="7996" y="199"/>
                    </a:lnTo>
                    <a:lnTo>
                      <a:pt x="7052" y="447"/>
                    </a:lnTo>
                    <a:lnTo>
                      <a:pt x="6109" y="795"/>
                    </a:lnTo>
                    <a:lnTo>
                      <a:pt x="5215" y="1192"/>
                    </a:lnTo>
                    <a:lnTo>
                      <a:pt x="4420" y="1689"/>
                    </a:lnTo>
                    <a:lnTo>
                      <a:pt x="3626" y="2285"/>
                    </a:lnTo>
                    <a:lnTo>
                      <a:pt x="2931" y="2930"/>
                    </a:lnTo>
                    <a:lnTo>
                      <a:pt x="2285" y="3625"/>
                    </a:lnTo>
                    <a:lnTo>
                      <a:pt x="1689" y="4420"/>
                    </a:lnTo>
                    <a:lnTo>
                      <a:pt x="1193" y="5264"/>
                    </a:lnTo>
                    <a:lnTo>
                      <a:pt x="795" y="6108"/>
                    </a:lnTo>
                    <a:lnTo>
                      <a:pt x="448" y="7052"/>
                    </a:lnTo>
                    <a:lnTo>
                      <a:pt x="199" y="7995"/>
                    </a:lnTo>
                    <a:lnTo>
                      <a:pt x="51" y="8988"/>
                    </a:lnTo>
                    <a:lnTo>
                      <a:pt x="1" y="10031"/>
                    </a:lnTo>
                    <a:lnTo>
                      <a:pt x="51" y="11074"/>
                    </a:lnTo>
                    <a:lnTo>
                      <a:pt x="199" y="12067"/>
                    </a:lnTo>
                    <a:lnTo>
                      <a:pt x="448" y="13010"/>
                    </a:lnTo>
                    <a:lnTo>
                      <a:pt x="795" y="13954"/>
                    </a:lnTo>
                    <a:lnTo>
                      <a:pt x="1193" y="14798"/>
                    </a:lnTo>
                    <a:lnTo>
                      <a:pt x="1689" y="15642"/>
                    </a:lnTo>
                    <a:lnTo>
                      <a:pt x="2285" y="16387"/>
                    </a:lnTo>
                    <a:lnTo>
                      <a:pt x="2931" y="17132"/>
                    </a:lnTo>
                    <a:lnTo>
                      <a:pt x="3626" y="17777"/>
                    </a:lnTo>
                    <a:lnTo>
                      <a:pt x="4420" y="18373"/>
                    </a:lnTo>
                    <a:lnTo>
                      <a:pt x="5215" y="18870"/>
                    </a:lnTo>
                    <a:lnTo>
                      <a:pt x="6109" y="19267"/>
                    </a:lnTo>
                    <a:lnTo>
                      <a:pt x="7052" y="19615"/>
                    </a:lnTo>
                    <a:lnTo>
                      <a:pt x="7996" y="19863"/>
                    </a:lnTo>
                    <a:lnTo>
                      <a:pt x="8989" y="20012"/>
                    </a:lnTo>
                    <a:lnTo>
                      <a:pt x="10031" y="20062"/>
                    </a:lnTo>
                    <a:lnTo>
                      <a:pt x="11025" y="20012"/>
                    </a:lnTo>
                    <a:lnTo>
                      <a:pt x="12018" y="19863"/>
                    </a:lnTo>
                    <a:lnTo>
                      <a:pt x="13011" y="19615"/>
                    </a:lnTo>
                    <a:lnTo>
                      <a:pt x="13905" y="19267"/>
                    </a:lnTo>
                    <a:lnTo>
                      <a:pt x="14798" y="18870"/>
                    </a:lnTo>
                    <a:lnTo>
                      <a:pt x="15643" y="18373"/>
                    </a:lnTo>
                    <a:lnTo>
                      <a:pt x="16387" y="17777"/>
                    </a:lnTo>
                    <a:lnTo>
                      <a:pt x="17132" y="17132"/>
                    </a:lnTo>
                    <a:lnTo>
                      <a:pt x="17778" y="16387"/>
                    </a:lnTo>
                    <a:lnTo>
                      <a:pt x="18324" y="15642"/>
                    </a:lnTo>
                    <a:lnTo>
                      <a:pt x="18821" y="14798"/>
                    </a:lnTo>
                    <a:lnTo>
                      <a:pt x="19268" y="13954"/>
                    </a:lnTo>
                    <a:lnTo>
                      <a:pt x="19615" y="13010"/>
                    </a:lnTo>
                    <a:lnTo>
                      <a:pt x="19863" y="12067"/>
                    </a:lnTo>
                    <a:lnTo>
                      <a:pt x="20012" y="11074"/>
                    </a:lnTo>
                    <a:lnTo>
                      <a:pt x="20062" y="10031"/>
                    </a:lnTo>
                    <a:lnTo>
                      <a:pt x="20012" y="8988"/>
                    </a:lnTo>
                    <a:lnTo>
                      <a:pt x="19863" y="7995"/>
                    </a:lnTo>
                    <a:lnTo>
                      <a:pt x="19615" y="7052"/>
                    </a:lnTo>
                    <a:lnTo>
                      <a:pt x="19268" y="6108"/>
                    </a:lnTo>
                    <a:lnTo>
                      <a:pt x="18821" y="5264"/>
                    </a:lnTo>
                    <a:lnTo>
                      <a:pt x="18324" y="4420"/>
                    </a:lnTo>
                    <a:lnTo>
                      <a:pt x="17778" y="3625"/>
                    </a:lnTo>
                    <a:lnTo>
                      <a:pt x="17132" y="2930"/>
                    </a:lnTo>
                    <a:lnTo>
                      <a:pt x="16387" y="2285"/>
                    </a:lnTo>
                    <a:lnTo>
                      <a:pt x="15643" y="1689"/>
                    </a:lnTo>
                    <a:lnTo>
                      <a:pt x="14798" y="1192"/>
                    </a:lnTo>
                    <a:lnTo>
                      <a:pt x="13905" y="795"/>
                    </a:lnTo>
                    <a:lnTo>
                      <a:pt x="13011" y="447"/>
                    </a:lnTo>
                    <a:lnTo>
                      <a:pt x="12018" y="199"/>
                    </a:lnTo>
                    <a:lnTo>
                      <a:pt x="11025" y="50"/>
                    </a:lnTo>
                    <a:lnTo>
                      <a:pt x="10031" y="0"/>
                    </a:lnTo>
                    <a:close/>
                  </a:path>
                </a:pathLst>
              </a:custGeom>
              <a:solidFill>
                <a:srgbClr val="FAD2C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42" name="Google Shape;871;p9">
                <a:extLst>
                  <a:ext uri="{FF2B5EF4-FFF2-40B4-BE49-F238E27FC236}">
                    <a16:creationId xmlns:a16="http://schemas.microsoft.com/office/drawing/2014/main" id="{E2EEE982-7141-D779-A621-4BEC93D8E769}"/>
                  </a:ext>
                </a:extLst>
              </p:cNvPr>
              <p:cNvSpPr/>
              <p:nvPr/>
            </p:nvSpPr>
            <p:spPr>
              <a:xfrm>
                <a:off x="2274552" y="2586747"/>
                <a:ext cx="76938" cy="76938"/>
              </a:xfrm>
              <a:custGeom>
                <a:avLst/>
                <a:gdLst/>
                <a:ahLst/>
                <a:cxnLst/>
                <a:rect l="l" t="t" r="r" b="b"/>
                <a:pathLst>
                  <a:path w="20062" h="20062" extrusionOk="0">
                    <a:moveTo>
                      <a:pt x="10031" y="1"/>
                    </a:moveTo>
                    <a:lnTo>
                      <a:pt x="8988" y="50"/>
                    </a:lnTo>
                    <a:lnTo>
                      <a:pt x="7995" y="199"/>
                    </a:lnTo>
                    <a:lnTo>
                      <a:pt x="7052" y="448"/>
                    </a:lnTo>
                    <a:lnTo>
                      <a:pt x="6108" y="795"/>
                    </a:lnTo>
                    <a:lnTo>
                      <a:pt x="5264" y="1193"/>
                    </a:lnTo>
                    <a:lnTo>
                      <a:pt x="4420" y="1689"/>
                    </a:lnTo>
                    <a:lnTo>
                      <a:pt x="3625" y="2285"/>
                    </a:lnTo>
                    <a:lnTo>
                      <a:pt x="2930" y="2931"/>
                    </a:lnTo>
                    <a:lnTo>
                      <a:pt x="2285" y="3626"/>
                    </a:lnTo>
                    <a:lnTo>
                      <a:pt x="1689" y="4420"/>
                    </a:lnTo>
                    <a:lnTo>
                      <a:pt x="1192" y="5264"/>
                    </a:lnTo>
                    <a:lnTo>
                      <a:pt x="795" y="6109"/>
                    </a:lnTo>
                    <a:lnTo>
                      <a:pt x="447" y="7052"/>
                    </a:lnTo>
                    <a:lnTo>
                      <a:pt x="199" y="7996"/>
                    </a:lnTo>
                    <a:lnTo>
                      <a:pt x="50" y="8989"/>
                    </a:lnTo>
                    <a:lnTo>
                      <a:pt x="0" y="10031"/>
                    </a:lnTo>
                    <a:lnTo>
                      <a:pt x="50" y="11074"/>
                    </a:lnTo>
                    <a:lnTo>
                      <a:pt x="199" y="12067"/>
                    </a:lnTo>
                    <a:lnTo>
                      <a:pt x="447" y="13011"/>
                    </a:lnTo>
                    <a:lnTo>
                      <a:pt x="795" y="13954"/>
                    </a:lnTo>
                    <a:lnTo>
                      <a:pt x="1192" y="14798"/>
                    </a:lnTo>
                    <a:lnTo>
                      <a:pt x="1689" y="15643"/>
                    </a:lnTo>
                    <a:lnTo>
                      <a:pt x="2285" y="16387"/>
                    </a:lnTo>
                    <a:lnTo>
                      <a:pt x="2930" y="17132"/>
                    </a:lnTo>
                    <a:lnTo>
                      <a:pt x="3625" y="17778"/>
                    </a:lnTo>
                    <a:lnTo>
                      <a:pt x="4420" y="18324"/>
                    </a:lnTo>
                    <a:lnTo>
                      <a:pt x="5264" y="18870"/>
                    </a:lnTo>
                    <a:lnTo>
                      <a:pt x="6108" y="19268"/>
                    </a:lnTo>
                    <a:lnTo>
                      <a:pt x="7052" y="19615"/>
                    </a:lnTo>
                    <a:lnTo>
                      <a:pt x="7995" y="19863"/>
                    </a:lnTo>
                    <a:lnTo>
                      <a:pt x="8988" y="20012"/>
                    </a:lnTo>
                    <a:lnTo>
                      <a:pt x="10031" y="20062"/>
                    </a:lnTo>
                    <a:lnTo>
                      <a:pt x="11074" y="20012"/>
                    </a:lnTo>
                    <a:lnTo>
                      <a:pt x="12067" y="19863"/>
                    </a:lnTo>
                    <a:lnTo>
                      <a:pt x="13010" y="19615"/>
                    </a:lnTo>
                    <a:lnTo>
                      <a:pt x="13954" y="19268"/>
                    </a:lnTo>
                    <a:lnTo>
                      <a:pt x="14798" y="18870"/>
                    </a:lnTo>
                    <a:lnTo>
                      <a:pt x="15642" y="18324"/>
                    </a:lnTo>
                    <a:lnTo>
                      <a:pt x="16387" y="17778"/>
                    </a:lnTo>
                    <a:lnTo>
                      <a:pt x="17132" y="17132"/>
                    </a:lnTo>
                    <a:lnTo>
                      <a:pt x="17777" y="16387"/>
                    </a:lnTo>
                    <a:lnTo>
                      <a:pt x="18324" y="15643"/>
                    </a:lnTo>
                    <a:lnTo>
                      <a:pt x="18870" y="14798"/>
                    </a:lnTo>
                    <a:lnTo>
                      <a:pt x="19267" y="13954"/>
                    </a:lnTo>
                    <a:lnTo>
                      <a:pt x="19615" y="13011"/>
                    </a:lnTo>
                    <a:lnTo>
                      <a:pt x="19863" y="12067"/>
                    </a:lnTo>
                    <a:lnTo>
                      <a:pt x="20012" y="11074"/>
                    </a:lnTo>
                    <a:lnTo>
                      <a:pt x="20062" y="10031"/>
                    </a:lnTo>
                    <a:lnTo>
                      <a:pt x="20012" y="8989"/>
                    </a:lnTo>
                    <a:lnTo>
                      <a:pt x="19863" y="7996"/>
                    </a:lnTo>
                    <a:lnTo>
                      <a:pt x="19615" y="7052"/>
                    </a:lnTo>
                    <a:lnTo>
                      <a:pt x="19267" y="6109"/>
                    </a:lnTo>
                    <a:lnTo>
                      <a:pt x="18870" y="5264"/>
                    </a:lnTo>
                    <a:lnTo>
                      <a:pt x="18324" y="4420"/>
                    </a:lnTo>
                    <a:lnTo>
                      <a:pt x="17777" y="3626"/>
                    </a:lnTo>
                    <a:lnTo>
                      <a:pt x="17132" y="2931"/>
                    </a:lnTo>
                    <a:lnTo>
                      <a:pt x="16387" y="2285"/>
                    </a:lnTo>
                    <a:lnTo>
                      <a:pt x="15642" y="1689"/>
                    </a:lnTo>
                    <a:lnTo>
                      <a:pt x="14798" y="1193"/>
                    </a:lnTo>
                    <a:lnTo>
                      <a:pt x="13954" y="795"/>
                    </a:lnTo>
                    <a:lnTo>
                      <a:pt x="13010" y="448"/>
                    </a:lnTo>
                    <a:lnTo>
                      <a:pt x="12067" y="199"/>
                    </a:lnTo>
                    <a:lnTo>
                      <a:pt x="11074" y="50"/>
                    </a:lnTo>
                    <a:lnTo>
                      <a:pt x="10031" y="1"/>
                    </a:lnTo>
                    <a:close/>
                  </a:path>
                </a:pathLst>
              </a:custGeom>
              <a:solidFill>
                <a:srgbClr val="FAD2C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43" name="Google Shape;872;p9">
                <a:extLst>
                  <a:ext uri="{FF2B5EF4-FFF2-40B4-BE49-F238E27FC236}">
                    <a16:creationId xmlns:a16="http://schemas.microsoft.com/office/drawing/2014/main" id="{BE11F731-4402-E84E-AAFB-51DAF32053C5}"/>
                  </a:ext>
                </a:extLst>
              </p:cNvPr>
              <p:cNvSpPr/>
              <p:nvPr/>
            </p:nvSpPr>
            <p:spPr>
              <a:xfrm>
                <a:off x="2274552" y="2093528"/>
                <a:ext cx="76938" cy="76938"/>
              </a:xfrm>
              <a:custGeom>
                <a:avLst/>
                <a:gdLst/>
                <a:ahLst/>
                <a:cxnLst/>
                <a:rect l="l" t="t" r="r" b="b"/>
                <a:pathLst>
                  <a:path w="20062" h="20062" extrusionOk="0">
                    <a:moveTo>
                      <a:pt x="10031" y="1"/>
                    </a:moveTo>
                    <a:lnTo>
                      <a:pt x="8988" y="50"/>
                    </a:lnTo>
                    <a:lnTo>
                      <a:pt x="7995" y="199"/>
                    </a:lnTo>
                    <a:lnTo>
                      <a:pt x="7052" y="448"/>
                    </a:lnTo>
                    <a:lnTo>
                      <a:pt x="6108" y="795"/>
                    </a:lnTo>
                    <a:lnTo>
                      <a:pt x="5264" y="1193"/>
                    </a:lnTo>
                    <a:lnTo>
                      <a:pt x="4420" y="1689"/>
                    </a:lnTo>
                    <a:lnTo>
                      <a:pt x="3625" y="2285"/>
                    </a:lnTo>
                    <a:lnTo>
                      <a:pt x="2930" y="2930"/>
                    </a:lnTo>
                    <a:lnTo>
                      <a:pt x="2285" y="3626"/>
                    </a:lnTo>
                    <a:lnTo>
                      <a:pt x="1689" y="4420"/>
                    </a:lnTo>
                    <a:lnTo>
                      <a:pt x="1192" y="5264"/>
                    </a:lnTo>
                    <a:lnTo>
                      <a:pt x="795" y="6108"/>
                    </a:lnTo>
                    <a:lnTo>
                      <a:pt x="447" y="7052"/>
                    </a:lnTo>
                    <a:lnTo>
                      <a:pt x="199" y="7995"/>
                    </a:lnTo>
                    <a:lnTo>
                      <a:pt x="50" y="8989"/>
                    </a:lnTo>
                    <a:lnTo>
                      <a:pt x="0" y="10031"/>
                    </a:lnTo>
                    <a:lnTo>
                      <a:pt x="50" y="11074"/>
                    </a:lnTo>
                    <a:lnTo>
                      <a:pt x="199" y="12067"/>
                    </a:lnTo>
                    <a:lnTo>
                      <a:pt x="447" y="13011"/>
                    </a:lnTo>
                    <a:lnTo>
                      <a:pt x="795" y="13954"/>
                    </a:lnTo>
                    <a:lnTo>
                      <a:pt x="1192" y="14798"/>
                    </a:lnTo>
                    <a:lnTo>
                      <a:pt x="1689" y="15643"/>
                    </a:lnTo>
                    <a:lnTo>
                      <a:pt x="2285" y="16387"/>
                    </a:lnTo>
                    <a:lnTo>
                      <a:pt x="2930" y="17132"/>
                    </a:lnTo>
                    <a:lnTo>
                      <a:pt x="3625" y="17778"/>
                    </a:lnTo>
                    <a:lnTo>
                      <a:pt x="4420" y="18324"/>
                    </a:lnTo>
                    <a:lnTo>
                      <a:pt x="5264" y="18870"/>
                    </a:lnTo>
                    <a:lnTo>
                      <a:pt x="6108" y="19267"/>
                    </a:lnTo>
                    <a:lnTo>
                      <a:pt x="7052" y="19615"/>
                    </a:lnTo>
                    <a:lnTo>
                      <a:pt x="7995" y="19863"/>
                    </a:lnTo>
                    <a:lnTo>
                      <a:pt x="8988" y="20012"/>
                    </a:lnTo>
                    <a:lnTo>
                      <a:pt x="10031" y="20062"/>
                    </a:lnTo>
                    <a:lnTo>
                      <a:pt x="11074" y="20012"/>
                    </a:lnTo>
                    <a:lnTo>
                      <a:pt x="12067" y="19863"/>
                    </a:lnTo>
                    <a:lnTo>
                      <a:pt x="13010" y="19615"/>
                    </a:lnTo>
                    <a:lnTo>
                      <a:pt x="13954" y="19267"/>
                    </a:lnTo>
                    <a:lnTo>
                      <a:pt x="14798" y="18870"/>
                    </a:lnTo>
                    <a:lnTo>
                      <a:pt x="15642" y="18324"/>
                    </a:lnTo>
                    <a:lnTo>
                      <a:pt x="16387" y="17778"/>
                    </a:lnTo>
                    <a:lnTo>
                      <a:pt x="17132" y="17132"/>
                    </a:lnTo>
                    <a:lnTo>
                      <a:pt x="17777" y="16387"/>
                    </a:lnTo>
                    <a:lnTo>
                      <a:pt x="18324" y="15643"/>
                    </a:lnTo>
                    <a:lnTo>
                      <a:pt x="18870" y="14798"/>
                    </a:lnTo>
                    <a:lnTo>
                      <a:pt x="19267" y="13954"/>
                    </a:lnTo>
                    <a:lnTo>
                      <a:pt x="19615" y="13011"/>
                    </a:lnTo>
                    <a:lnTo>
                      <a:pt x="19863" y="12067"/>
                    </a:lnTo>
                    <a:lnTo>
                      <a:pt x="20012" y="11074"/>
                    </a:lnTo>
                    <a:lnTo>
                      <a:pt x="20062" y="10031"/>
                    </a:lnTo>
                    <a:lnTo>
                      <a:pt x="20012" y="8989"/>
                    </a:lnTo>
                    <a:lnTo>
                      <a:pt x="19863" y="7995"/>
                    </a:lnTo>
                    <a:lnTo>
                      <a:pt x="19615" y="7052"/>
                    </a:lnTo>
                    <a:lnTo>
                      <a:pt x="19267" y="6108"/>
                    </a:lnTo>
                    <a:lnTo>
                      <a:pt x="18870" y="5264"/>
                    </a:lnTo>
                    <a:lnTo>
                      <a:pt x="18324" y="4420"/>
                    </a:lnTo>
                    <a:lnTo>
                      <a:pt x="17777" y="3626"/>
                    </a:lnTo>
                    <a:lnTo>
                      <a:pt x="17132" y="2930"/>
                    </a:lnTo>
                    <a:lnTo>
                      <a:pt x="16387" y="2285"/>
                    </a:lnTo>
                    <a:lnTo>
                      <a:pt x="15642" y="1689"/>
                    </a:lnTo>
                    <a:lnTo>
                      <a:pt x="14798" y="1193"/>
                    </a:lnTo>
                    <a:lnTo>
                      <a:pt x="13954" y="795"/>
                    </a:lnTo>
                    <a:lnTo>
                      <a:pt x="13010" y="448"/>
                    </a:lnTo>
                    <a:lnTo>
                      <a:pt x="12067" y="199"/>
                    </a:lnTo>
                    <a:lnTo>
                      <a:pt x="11074" y="50"/>
                    </a:lnTo>
                    <a:lnTo>
                      <a:pt x="10031" y="1"/>
                    </a:lnTo>
                    <a:close/>
                  </a:path>
                </a:pathLst>
              </a:custGeom>
              <a:solidFill>
                <a:srgbClr val="FAD2C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</p:grpSp>
        <p:sp>
          <p:nvSpPr>
            <p:cNvPr id="29" name="Google Shape;873;p9">
              <a:extLst>
                <a:ext uri="{FF2B5EF4-FFF2-40B4-BE49-F238E27FC236}">
                  <a16:creationId xmlns:a16="http://schemas.microsoft.com/office/drawing/2014/main" id="{6C19D1B6-0F88-252B-EDFC-C9172D4F36E0}"/>
                </a:ext>
              </a:extLst>
            </p:cNvPr>
            <p:cNvSpPr txBox="1"/>
            <p:nvPr/>
          </p:nvSpPr>
          <p:spPr>
            <a:xfrm>
              <a:off x="4903419" y="4216617"/>
              <a:ext cx="1393200" cy="45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2600"/>
              </a:pPr>
              <a:r>
                <a:rPr lang="en-US" sz="1333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rPr>
                <a:t>Extroversion of </a:t>
              </a:r>
              <a:br>
                <a:rPr lang="en-US" sz="1333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rPr>
              </a:br>
              <a:r>
                <a:rPr lang="en-US" sz="1333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rPr>
                <a:t>team members</a:t>
              </a:r>
              <a:endParaRPr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grpSp>
          <p:nvGrpSpPr>
            <p:cNvPr id="30" name="Google Shape;874;p9">
              <a:extLst>
                <a:ext uri="{FF2B5EF4-FFF2-40B4-BE49-F238E27FC236}">
                  <a16:creationId xmlns:a16="http://schemas.microsoft.com/office/drawing/2014/main" id="{C93B377B-0AEE-A7D8-0394-3929C379E585}"/>
                </a:ext>
              </a:extLst>
            </p:cNvPr>
            <p:cNvGrpSpPr/>
            <p:nvPr/>
          </p:nvGrpSpPr>
          <p:grpSpPr>
            <a:xfrm rot="-889181">
              <a:off x="5425359" y="3720697"/>
              <a:ext cx="433256" cy="454918"/>
              <a:chOff x="1191375" y="238125"/>
              <a:chExt cx="5237250" cy="5238750"/>
            </a:xfrm>
          </p:grpSpPr>
          <p:sp>
            <p:nvSpPr>
              <p:cNvPr id="31" name="Google Shape;875;p9">
                <a:extLst>
                  <a:ext uri="{FF2B5EF4-FFF2-40B4-BE49-F238E27FC236}">
                    <a16:creationId xmlns:a16="http://schemas.microsoft.com/office/drawing/2014/main" id="{902C7DEC-5A5C-7567-6D73-A5D059A76663}"/>
                  </a:ext>
                </a:extLst>
              </p:cNvPr>
              <p:cNvSpPr/>
              <p:nvPr/>
            </p:nvSpPr>
            <p:spPr>
              <a:xfrm>
                <a:off x="2569750" y="2994875"/>
                <a:ext cx="2480500" cy="2482000"/>
              </a:xfrm>
              <a:custGeom>
                <a:avLst/>
                <a:gdLst/>
                <a:ahLst/>
                <a:cxnLst/>
                <a:rect l="l" t="t" r="r" b="b"/>
                <a:pathLst>
                  <a:path w="99220" h="99280" extrusionOk="0">
                    <a:moveTo>
                      <a:pt x="51274" y="17765"/>
                    </a:moveTo>
                    <a:lnTo>
                      <a:pt x="52878" y="17884"/>
                    </a:lnTo>
                    <a:lnTo>
                      <a:pt x="54482" y="18122"/>
                    </a:lnTo>
                    <a:lnTo>
                      <a:pt x="56027" y="18359"/>
                    </a:lnTo>
                    <a:lnTo>
                      <a:pt x="57571" y="18716"/>
                    </a:lnTo>
                    <a:lnTo>
                      <a:pt x="59116" y="19191"/>
                    </a:lnTo>
                    <a:lnTo>
                      <a:pt x="60601" y="19666"/>
                    </a:lnTo>
                    <a:lnTo>
                      <a:pt x="62027" y="20261"/>
                    </a:lnTo>
                    <a:lnTo>
                      <a:pt x="63453" y="20914"/>
                    </a:lnTo>
                    <a:lnTo>
                      <a:pt x="64820" y="21568"/>
                    </a:lnTo>
                    <a:lnTo>
                      <a:pt x="66127" y="22340"/>
                    </a:lnTo>
                    <a:lnTo>
                      <a:pt x="67434" y="23172"/>
                    </a:lnTo>
                    <a:lnTo>
                      <a:pt x="68682" y="24063"/>
                    </a:lnTo>
                    <a:lnTo>
                      <a:pt x="69929" y="25014"/>
                    </a:lnTo>
                    <a:lnTo>
                      <a:pt x="71058" y="26024"/>
                    </a:lnTo>
                    <a:lnTo>
                      <a:pt x="72187" y="27093"/>
                    </a:lnTo>
                    <a:lnTo>
                      <a:pt x="73197" y="28163"/>
                    </a:lnTo>
                    <a:lnTo>
                      <a:pt x="74207" y="29351"/>
                    </a:lnTo>
                    <a:lnTo>
                      <a:pt x="75158" y="30539"/>
                    </a:lnTo>
                    <a:lnTo>
                      <a:pt x="76049" y="31787"/>
                    </a:lnTo>
                    <a:lnTo>
                      <a:pt x="76881" y="33094"/>
                    </a:lnTo>
                    <a:lnTo>
                      <a:pt x="77653" y="34460"/>
                    </a:lnTo>
                    <a:lnTo>
                      <a:pt x="78366" y="35827"/>
                    </a:lnTo>
                    <a:lnTo>
                      <a:pt x="79019" y="37253"/>
                    </a:lnTo>
                    <a:lnTo>
                      <a:pt x="79554" y="38679"/>
                    </a:lnTo>
                    <a:lnTo>
                      <a:pt x="80089" y="40164"/>
                    </a:lnTo>
                    <a:lnTo>
                      <a:pt x="80505" y="41649"/>
                    </a:lnTo>
                    <a:lnTo>
                      <a:pt x="80861" y="43194"/>
                    </a:lnTo>
                    <a:lnTo>
                      <a:pt x="81158" y="44798"/>
                    </a:lnTo>
                    <a:lnTo>
                      <a:pt x="81337" y="46402"/>
                    </a:lnTo>
                    <a:lnTo>
                      <a:pt x="81455" y="48007"/>
                    </a:lnTo>
                    <a:lnTo>
                      <a:pt x="81515" y="49670"/>
                    </a:lnTo>
                    <a:lnTo>
                      <a:pt x="81455" y="51274"/>
                    </a:lnTo>
                    <a:lnTo>
                      <a:pt x="81337" y="52878"/>
                    </a:lnTo>
                    <a:lnTo>
                      <a:pt x="81158" y="54483"/>
                    </a:lnTo>
                    <a:lnTo>
                      <a:pt x="80861" y="56087"/>
                    </a:lnTo>
                    <a:lnTo>
                      <a:pt x="80505" y="57631"/>
                    </a:lnTo>
                    <a:lnTo>
                      <a:pt x="80089" y="59117"/>
                    </a:lnTo>
                    <a:lnTo>
                      <a:pt x="79554" y="60602"/>
                    </a:lnTo>
                    <a:lnTo>
                      <a:pt x="79019" y="62087"/>
                    </a:lnTo>
                    <a:lnTo>
                      <a:pt x="78366" y="63454"/>
                    </a:lnTo>
                    <a:lnTo>
                      <a:pt x="77653" y="64820"/>
                    </a:lnTo>
                    <a:lnTo>
                      <a:pt x="76881" y="66187"/>
                    </a:lnTo>
                    <a:lnTo>
                      <a:pt x="76049" y="67494"/>
                    </a:lnTo>
                    <a:lnTo>
                      <a:pt x="75158" y="68742"/>
                    </a:lnTo>
                    <a:lnTo>
                      <a:pt x="74207" y="69930"/>
                    </a:lnTo>
                    <a:lnTo>
                      <a:pt x="73197" y="71118"/>
                    </a:lnTo>
                    <a:lnTo>
                      <a:pt x="72187" y="72188"/>
                    </a:lnTo>
                    <a:lnTo>
                      <a:pt x="71058" y="73257"/>
                    </a:lnTo>
                    <a:lnTo>
                      <a:pt x="69929" y="74267"/>
                    </a:lnTo>
                    <a:lnTo>
                      <a:pt x="68682" y="75218"/>
                    </a:lnTo>
                    <a:lnTo>
                      <a:pt x="67434" y="76109"/>
                    </a:lnTo>
                    <a:lnTo>
                      <a:pt x="66127" y="76941"/>
                    </a:lnTo>
                    <a:lnTo>
                      <a:pt x="64820" y="77713"/>
                    </a:lnTo>
                    <a:lnTo>
                      <a:pt x="63453" y="78426"/>
                    </a:lnTo>
                    <a:lnTo>
                      <a:pt x="62027" y="79020"/>
                    </a:lnTo>
                    <a:lnTo>
                      <a:pt x="60601" y="79614"/>
                    </a:lnTo>
                    <a:lnTo>
                      <a:pt x="59116" y="80090"/>
                    </a:lnTo>
                    <a:lnTo>
                      <a:pt x="57571" y="80565"/>
                    </a:lnTo>
                    <a:lnTo>
                      <a:pt x="56027" y="80921"/>
                    </a:lnTo>
                    <a:lnTo>
                      <a:pt x="54482" y="81159"/>
                    </a:lnTo>
                    <a:lnTo>
                      <a:pt x="52878" y="81397"/>
                    </a:lnTo>
                    <a:lnTo>
                      <a:pt x="51274" y="81515"/>
                    </a:lnTo>
                    <a:lnTo>
                      <a:pt x="47946" y="81515"/>
                    </a:lnTo>
                    <a:lnTo>
                      <a:pt x="46342" y="81397"/>
                    </a:lnTo>
                    <a:lnTo>
                      <a:pt x="44738" y="81159"/>
                    </a:lnTo>
                    <a:lnTo>
                      <a:pt x="43193" y="80921"/>
                    </a:lnTo>
                    <a:lnTo>
                      <a:pt x="41649" y="80565"/>
                    </a:lnTo>
                    <a:lnTo>
                      <a:pt x="40104" y="80090"/>
                    </a:lnTo>
                    <a:lnTo>
                      <a:pt x="38619" y="79614"/>
                    </a:lnTo>
                    <a:lnTo>
                      <a:pt x="37193" y="79020"/>
                    </a:lnTo>
                    <a:lnTo>
                      <a:pt x="35767" y="78426"/>
                    </a:lnTo>
                    <a:lnTo>
                      <a:pt x="34400" y="77713"/>
                    </a:lnTo>
                    <a:lnTo>
                      <a:pt x="33093" y="76941"/>
                    </a:lnTo>
                    <a:lnTo>
                      <a:pt x="31786" y="76109"/>
                    </a:lnTo>
                    <a:lnTo>
                      <a:pt x="30538" y="75218"/>
                    </a:lnTo>
                    <a:lnTo>
                      <a:pt x="29291" y="74267"/>
                    </a:lnTo>
                    <a:lnTo>
                      <a:pt x="28162" y="73257"/>
                    </a:lnTo>
                    <a:lnTo>
                      <a:pt x="27033" y="72188"/>
                    </a:lnTo>
                    <a:lnTo>
                      <a:pt x="26023" y="71118"/>
                    </a:lnTo>
                    <a:lnTo>
                      <a:pt x="25013" y="69930"/>
                    </a:lnTo>
                    <a:lnTo>
                      <a:pt x="24062" y="68742"/>
                    </a:lnTo>
                    <a:lnTo>
                      <a:pt x="23171" y="67494"/>
                    </a:lnTo>
                    <a:lnTo>
                      <a:pt x="22339" y="66187"/>
                    </a:lnTo>
                    <a:lnTo>
                      <a:pt x="21567" y="64820"/>
                    </a:lnTo>
                    <a:lnTo>
                      <a:pt x="20854" y="63454"/>
                    </a:lnTo>
                    <a:lnTo>
                      <a:pt x="20201" y="62087"/>
                    </a:lnTo>
                    <a:lnTo>
                      <a:pt x="19666" y="60602"/>
                    </a:lnTo>
                    <a:lnTo>
                      <a:pt x="19131" y="59117"/>
                    </a:lnTo>
                    <a:lnTo>
                      <a:pt x="18715" y="57631"/>
                    </a:lnTo>
                    <a:lnTo>
                      <a:pt x="18359" y="56087"/>
                    </a:lnTo>
                    <a:lnTo>
                      <a:pt x="18062" y="54483"/>
                    </a:lnTo>
                    <a:lnTo>
                      <a:pt x="17883" y="52878"/>
                    </a:lnTo>
                    <a:lnTo>
                      <a:pt x="17765" y="51274"/>
                    </a:lnTo>
                    <a:lnTo>
                      <a:pt x="17705" y="49670"/>
                    </a:lnTo>
                    <a:lnTo>
                      <a:pt x="17765" y="48007"/>
                    </a:lnTo>
                    <a:lnTo>
                      <a:pt x="17883" y="46402"/>
                    </a:lnTo>
                    <a:lnTo>
                      <a:pt x="18062" y="44798"/>
                    </a:lnTo>
                    <a:lnTo>
                      <a:pt x="18359" y="43194"/>
                    </a:lnTo>
                    <a:lnTo>
                      <a:pt x="18715" y="41649"/>
                    </a:lnTo>
                    <a:lnTo>
                      <a:pt x="19131" y="40164"/>
                    </a:lnTo>
                    <a:lnTo>
                      <a:pt x="19666" y="38679"/>
                    </a:lnTo>
                    <a:lnTo>
                      <a:pt x="20201" y="37253"/>
                    </a:lnTo>
                    <a:lnTo>
                      <a:pt x="20854" y="35827"/>
                    </a:lnTo>
                    <a:lnTo>
                      <a:pt x="21567" y="34460"/>
                    </a:lnTo>
                    <a:lnTo>
                      <a:pt x="22339" y="33094"/>
                    </a:lnTo>
                    <a:lnTo>
                      <a:pt x="23171" y="31787"/>
                    </a:lnTo>
                    <a:lnTo>
                      <a:pt x="24062" y="30539"/>
                    </a:lnTo>
                    <a:lnTo>
                      <a:pt x="25013" y="29351"/>
                    </a:lnTo>
                    <a:lnTo>
                      <a:pt x="26023" y="28163"/>
                    </a:lnTo>
                    <a:lnTo>
                      <a:pt x="27033" y="27093"/>
                    </a:lnTo>
                    <a:lnTo>
                      <a:pt x="28162" y="26024"/>
                    </a:lnTo>
                    <a:lnTo>
                      <a:pt x="29291" y="25014"/>
                    </a:lnTo>
                    <a:lnTo>
                      <a:pt x="30538" y="24063"/>
                    </a:lnTo>
                    <a:lnTo>
                      <a:pt x="31786" y="23172"/>
                    </a:lnTo>
                    <a:lnTo>
                      <a:pt x="33093" y="22340"/>
                    </a:lnTo>
                    <a:lnTo>
                      <a:pt x="34400" y="21568"/>
                    </a:lnTo>
                    <a:lnTo>
                      <a:pt x="35767" y="20914"/>
                    </a:lnTo>
                    <a:lnTo>
                      <a:pt x="37193" y="20261"/>
                    </a:lnTo>
                    <a:lnTo>
                      <a:pt x="38619" y="19666"/>
                    </a:lnTo>
                    <a:lnTo>
                      <a:pt x="40104" y="19191"/>
                    </a:lnTo>
                    <a:lnTo>
                      <a:pt x="41649" y="18716"/>
                    </a:lnTo>
                    <a:lnTo>
                      <a:pt x="43193" y="18359"/>
                    </a:lnTo>
                    <a:lnTo>
                      <a:pt x="44738" y="18122"/>
                    </a:lnTo>
                    <a:lnTo>
                      <a:pt x="46342" y="17884"/>
                    </a:lnTo>
                    <a:lnTo>
                      <a:pt x="47946" y="17765"/>
                    </a:lnTo>
                    <a:close/>
                    <a:moveTo>
                      <a:pt x="49610" y="1"/>
                    </a:moveTo>
                    <a:lnTo>
                      <a:pt x="47055" y="60"/>
                    </a:lnTo>
                    <a:lnTo>
                      <a:pt x="44560" y="298"/>
                    </a:lnTo>
                    <a:lnTo>
                      <a:pt x="42065" y="595"/>
                    </a:lnTo>
                    <a:lnTo>
                      <a:pt x="39629" y="1011"/>
                    </a:lnTo>
                    <a:lnTo>
                      <a:pt x="37193" y="1605"/>
                    </a:lnTo>
                    <a:lnTo>
                      <a:pt x="34876" y="2258"/>
                    </a:lnTo>
                    <a:lnTo>
                      <a:pt x="32558" y="3031"/>
                    </a:lnTo>
                    <a:lnTo>
                      <a:pt x="30301" y="3922"/>
                    </a:lnTo>
                    <a:lnTo>
                      <a:pt x="28103" y="4932"/>
                    </a:lnTo>
                    <a:lnTo>
                      <a:pt x="25964" y="6001"/>
                    </a:lnTo>
                    <a:lnTo>
                      <a:pt x="23884" y="7190"/>
                    </a:lnTo>
                    <a:lnTo>
                      <a:pt x="21864" y="8497"/>
                    </a:lnTo>
                    <a:lnTo>
                      <a:pt x="19904" y="9863"/>
                    </a:lnTo>
                    <a:lnTo>
                      <a:pt x="18062" y="11349"/>
                    </a:lnTo>
                    <a:lnTo>
                      <a:pt x="16220" y="12893"/>
                    </a:lnTo>
                    <a:lnTo>
                      <a:pt x="14497" y="14557"/>
                    </a:lnTo>
                    <a:lnTo>
                      <a:pt x="12893" y="16280"/>
                    </a:lnTo>
                    <a:lnTo>
                      <a:pt x="11289" y="18062"/>
                    </a:lnTo>
                    <a:lnTo>
                      <a:pt x="9863" y="19964"/>
                    </a:lnTo>
                    <a:lnTo>
                      <a:pt x="8437" y="21924"/>
                    </a:lnTo>
                    <a:lnTo>
                      <a:pt x="7189" y="23885"/>
                    </a:lnTo>
                    <a:lnTo>
                      <a:pt x="6001" y="25964"/>
                    </a:lnTo>
                    <a:lnTo>
                      <a:pt x="4872" y="28103"/>
                    </a:lnTo>
                    <a:lnTo>
                      <a:pt x="3862" y="30301"/>
                    </a:lnTo>
                    <a:lnTo>
                      <a:pt x="2971" y="32559"/>
                    </a:lnTo>
                    <a:lnTo>
                      <a:pt x="2198" y="34876"/>
                    </a:lnTo>
                    <a:lnTo>
                      <a:pt x="1545" y="37253"/>
                    </a:lnTo>
                    <a:lnTo>
                      <a:pt x="1010" y="39629"/>
                    </a:lnTo>
                    <a:lnTo>
                      <a:pt x="535" y="42065"/>
                    </a:lnTo>
                    <a:lnTo>
                      <a:pt x="238" y="44561"/>
                    </a:lnTo>
                    <a:lnTo>
                      <a:pt x="60" y="47115"/>
                    </a:lnTo>
                    <a:lnTo>
                      <a:pt x="0" y="49670"/>
                    </a:lnTo>
                    <a:lnTo>
                      <a:pt x="60" y="52165"/>
                    </a:lnTo>
                    <a:lnTo>
                      <a:pt x="238" y="54720"/>
                    </a:lnTo>
                    <a:lnTo>
                      <a:pt x="535" y="57216"/>
                    </a:lnTo>
                    <a:lnTo>
                      <a:pt x="1010" y="59651"/>
                    </a:lnTo>
                    <a:lnTo>
                      <a:pt x="1545" y="62028"/>
                    </a:lnTo>
                    <a:lnTo>
                      <a:pt x="2198" y="64405"/>
                    </a:lnTo>
                    <a:lnTo>
                      <a:pt x="2971" y="66722"/>
                    </a:lnTo>
                    <a:lnTo>
                      <a:pt x="3862" y="68979"/>
                    </a:lnTo>
                    <a:lnTo>
                      <a:pt x="4872" y="71178"/>
                    </a:lnTo>
                    <a:lnTo>
                      <a:pt x="6001" y="73316"/>
                    </a:lnTo>
                    <a:lnTo>
                      <a:pt x="7189" y="75396"/>
                    </a:lnTo>
                    <a:lnTo>
                      <a:pt x="8437" y="77416"/>
                    </a:lnTo>
                    <a:lnTo>
                      <a:pt x="9863" y="79317"/>
                    </a:lnTo>
                    <a:lnTo>
                      <a:pt x="11289" y="81218"/>
                    </a:lnTo>
                    <a:lnTo>
                      <a:pt x="12893" y="83001"/>
                    </a:lnTo>
                    <a:lnTo>
                      <a:pt x="14497" y="84724"/>
                    </a:lnTo>
                    <a:lnTo>
                      <a:pt x="16220" y="86387"/>
                    </a:lnTo>
                    <a:lnTo>
                      <a:pt x="18062" y="87932"/>
                    </a:lnTo>
                    <a:lnTo>
                      <a:pt x="19904" y="89417"/>
                    </a:lnTo>
                    <a:lnTo>
                      <a:pt x="21864" y="90784"/>
                    </a:lnTo>
                    <a:lnTo>
                      <a:pt x="23884" y="92091"/>
                    </a:lnTo>
                    <a:lnTo>
                      <a:pt x="25964" y="93279"/>
                    </a:lnTo>
                    <a:lnTo>
                      <a:pt x="28103" y="94349"/>
                    </a:lnTo>
                    <a:lnTo>
                      <a:pt x="30301" y="95359"/>
                    </a:lnTo>
                    <a:lnTo>
                      <a:pt x="32558" y="96250"/>
                    </a:lnTo>
                    <a:lnTo>
                      <a:pt x="34876" y="97022"/>
                    </a:lnTo>
                    <a:lnTo>
                      <a:pt x="37193" y="97676"/>
                    </a:lnTo>
                    <a:lnTo>
                      <a:pt x="39629" y="98270"/>
                    </a:lnTo>
                    <a:lnTo>
                      <a:pt x="42065" y="98686"/>
                    </a:lnTo>
                    <a:lnTo>
                      <a:pt x="44560" y="98983"/>
                    </a:lnTo>
                    <a:lnTo>
                      <a:pt x="47055" y="99221"/>
                    </a:lnTo>
                    <a:lnTo>
                      <a:pt x="49610" y="99280"/>
                    </a:lnTo>
                    <a:lnTo>
                      <a:pt x="52165" y="99221"/>
                    </a:lnTo>
                    <a:lnTo>
                      <a:pt x="54660" y="98983"/>
                    </a:lnTo>
                    <a:lnTo>
                      <a:pt x="57155" y="98686"/>
                    </a:lnTo>
                    <a:lnTo>
                      <a:pt x="59591" y="98270"/>
                    </a:lnTo>
                    <a:lnTo>
                      <a:pt x="62027" y="97676"/>
                    </a:lnTo>
                    <a:lnTo>
                      <a:pt x="64344" y="97022"/>
                    </a:lnTo>
                    <a:lnTo>
                      <a:pt x="66662" y="96250"/>
                    </a:lnTo>
                    <a:lnTo>
                      <a:pt x="68919" y="95359"/>
                    </a:lnTo>
                    <a:lnTo>
                      <a:pt x="71117" y="94349"/>
                    </a:lnTo>
                    <a:lnTo>
                      <a:pt x="73256" y="93279"/>
                    </a:lnTo>
                    <a:lnTo>
                      <a:pt x="75336" y="92091"/>
                    </a:lnTo>
                    <a:lnTo>
                      <a:pt x="77356" y="90784"/>
                    </a:lnTo>
                    <a:lnTo>
                      <a:pt x="79316" y="89417"/>
                    </a:lnTo>
                    <a:lnTo>
                      <a:pt x="81158" y="87932"/>
                    </a:lnTo>
                    <a:lnTo>
                      <a:pt x="83000" y="86387"/>
                    </a:lnTo>
                    <a:lnTo>
                      <a:pt x="84723" y="84724"/>
                    </a:lnTo>
                    <a:lnTo>
                      <a:pt x="86327" y="83001"/>
                    </a:lnTo>
                    <a:lnTo>
                      <a:pt x="87931" y="81218"/>
                    </a:lnTo>
                    <a:lnTo>
                      <a:pt x="89357" y="79317"/>
                    </a:lnTo>
                    <a:lnTo>
                      <a:pt x="90783" y="77416"/>
                    </a:lnTo>
                    <a:lnTo>
                      <a:pt x="92031" y="75396"/>
                    </a:lnTo>
                    <a:lnTo>
                      <a:pt x="93219" y="73316"/>
                    </a:lnTo>
                    <a:lnTo>
                      <a:pt x="94348" y="71178"/>
                    </a:lnTo>
                    <a:lnTo>
                      <a:pt x="95358" y="68979"/>
                    </a:lnTo>
                    <a:lnTo>
                      <a:pt x="96249" y="66722"/>
                    </a:lnTo>
                    <a:lnTo>
                      <a:pt x="97022" y="64405"/>
                    </a:lnTo>
                    <a:lnTo>
                      <a:pt x="97675" y="62028"/>
                    </a:lnTo>
                    <a:lnTo>
                      <a:pt x="98210" y="59651"/>
                    </a:lnTo>
                    <a:lnTo>
                      <a:pt x="98685" y="57216"/>
                    </a:lnTo>
                    <a:lnTo>
                      <a:pt x="98982" y="54720"/>
                    </a:lnTo>
                    <a:lnTo>
                      <a:pt x="99160" y="52165"/>
                    </a:lnTo>
                    <a:lnTo>
                      <a:pt x="99220" y="49670"/>
                    </a:lnTo>
                    <a:lnTo>
                      <a:pt x="99160" y="47115"/>
                    </a:lnTo>
                    <a:lnTo>
                      <a:pt x="98982" y="44561"/>
                    </a:lnTo>
                    <a:lnTo>
                      <a:pt x="98685" y="42065"/>
                    </a:lnTo>
                    <a:lnTo>
                      <a:pt x="98210" y="39629"/>
                    </a:lnTo>
                    <a:lnTo>
                      <a:pt x="97675" y="37253"/>
                    </a:lnTo>
                    <a:lnTo>
                      <a:pt x="97022" y="34876"/>
                    </a:lnTo>
                    <a:lnTo>
                      <a:pt x="96249" y="32559"/>
                    </a:lnTo>
                    <a:lnTo>
                      <a:pt x="95358" y="30301"/>
                    </a:lnTo>
                    <a:lnTo>
                      <a:pt x="94348" y="28103"/>
                    </a:lnTo>
                    <a:lnTo>
                      <a:pt x="93219" y="25964"/>
                    </a:lnTo>
                    <a:lnTo>
                      <a:pt x="92031" y="23885"/>
                    </a:lnTo>
                    <a:lnTo>
                      <a:pt x="90783" y="21924"/>
                    </a:lnTo>
                    <a:lnTo>
                      <a:pt x="89357" y="19964"/>
                    </a:lnTo>
                    <a:lnTo>
                      <a:pt x="87931" y="18062"/>
                    </a:lnTo>
                    <a:lnTo>
                      <a:pt x="86327" y="16280"/>
                    </a:lnTo>
                    <a:lnTo>
                      <a:pt x="84723" y="14557"/>
                    </a:lnTo>
                    <a:lnTo>
                      <a:pt x="83000" y="12893"/>
                    </a:lnTo>
                    <a:lnTo>
                      <a:pt x="81158" y="11349"/>
                    </a:lnTo>
                    <a:lnTo>
                      <a:pt x="79316" y="9863"/>
                    </a:lnTo>
                    <a:lnTo>
                      <a:pt x="77356" y="8497"/>
                    </a:lnTo>
                    <a:lnTo>
                      <a:pt x="75336" y="7190"/>
                    </a:lnTo>
                    <a:lnTo>
                      <a:pt x="73256" y="6001"/>
                    </a:lnTo>
                    <a:lnTo>
                      <a:pt x="71117" y="4932"/>
                    </a:lnTo>
                    <a:lnTo>
                      <a:pt x="68919" y="3922"/>
                    </a:lnTo>
                    <a:lnTo>
                      <a:pt x="66662" y="3031"/>
                    </a:lnTo>
                    <a:lnTo>
                      <a:pt x="64344" y="2258"/>
                    </a:lnTo>
                    <a:lnTo>
                      <a:pt x="62027" y="1605"/>
                    </a:lnTo>
                    <a:lnTo>
                      <a:pt x="59591" y="1011"/>
                    </a:lnTo>
                    <a:lnTo>
                      <a:pt x="57155" y="595"/>
                    </a:lnTo>
                    <a:lnTo>
                      <a:pt x="54660" y="298"/>
                    </a:lnTo>
                    <a:lnTo>
                      <a:pt x="52165" y="60"/>
                    </a:lnTo>
                    <a:lnTo>
                      <a:pt x="49610" y="1"/>
                    </a:lnTo>
                    <a:close/>
                  </a:path>
                </a:pathLst>
              </a:custGeom>
              <a:solidFill>
                <a:srgbClr val="E374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32" name="Google Shape;876;p9">
                <a:extLst>
                  <a:ext uri="{FF2B5EF4-FFF2-40B4-BE49-F238E27FC236}">
                    <a16:creationId xmlns:a16="http://schemas.microsoft.com/office/drawing/2014/main" id="{ACC576CE-EB10-5883-A800-524093C82984}"/>
                  </a:ext>
                </a:extLst>
              </p:cNvPr>
              <p:cNvSpPr/>
              <p:nvPr/>
            </p:nvSpPr>
            <p:spPr>
              <a:xfrm>
                <a:off x="1880550" y="652525"/>
                <a:ext cx="3720775" cy="4409950"/>
              </a:xfrm>
              <a:custGeom>
                <a:avLst/>
                <a:gdLst/>
                <a:ahLst/>
                <a:cxnLst/>
                <a:rect l="l" t="t" r="r" b="b"/>
                <a:pathLst>
                  <a:path w="148831" h="176398" extrusionOk="0">
                    <a:moveTo>
                      <a:pt x="148830" y="0"/>
                    </a:moveTo>
                    <a:lnTo>
                      <a:pt x="1" y="38559"/>
                    </a:lnTo>
                    <a:lnTo>
                      <a:pt x="1" y="71652"/>
                    </a:lnTo>
                    <a:lnTo>
                      <a:pt x="1" y="104746"/>
                    </a:lnTo>
                    <a:lnTo>
                      <a:pt x="119" y="137839"/>
                    </a:lnTo>
                    <a:lnTo>
                      <a:pt x="148830" y="176398"/>
                    </a:lnTo>
                    <a:lnTo>
                      <a:pt x="148830" y="104746"/>
                    </a:lnTo>
                    <a:lnTo>
                      <a:pt x="148830" y="71652"/>
                    </a:lnTo>
                    <a:lnTo>
                      <a:pt x="148830" y="0"/>
                    </a:lnTo>
                    <a:close/>
                  </a:path>
                </a:pathLst>
              </a:custGeom>
              <a:solidFill>
                <a:srgbClr val="FBBC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33" name="Google Shape;877;p9">
                <a:extLst>
                  <a:ext uri="{FF2B5EF4-FFF2-40B4-BE49-F238E27FC236}">
                    <a16:creationId xmlns:a16="http://schemas.microsoft.com/office/drawing/2014/main" id="{FE51A355-CB60-DE50-2E24-4A6717B215F9}"/>
                  </a:ext>
                </a:extLst>
              </p:cNvPr>
              <p:cNvSpPr/>
              <p:nvPr/>
            </p:nvSpPr>
            <p:spPr>
              <a:xfrm>
                <a:off x="5601300" y="238125"/>
                <a:ext cx="827325" cy="5238750"/>
              </a:xfrm>
              <a:custGeom>
                <a:avLst/>
                <a:gdLst/>
                <a:ahLst/>
                <a:cxnLst/>
                <a:rect l="l" t="t" r="r" b="b"/>
                <a:pathLst>
                  <a:path w="33093" h="209550" extrusionOk="0">
                    <a:moveTo>
                      <a:pt x="16695" y="0"/>
                    </a:moveTo>
                    <a:lnTo>
                      <a:pt x="15626" y="59"/>
                    </a:lnTo>
                    <a:lnTo>
                      <a:pt x="14675" y="119"/>
                    </a:lnTo>
                    <a:lnTo>
                      <a:pt x="13665" y="238"/>
                    </a:lnTo>
                    <a:lnTo>
                      <a:pt x="12714" y="475"/>
                    </a:lnTo>
                    <a:lnTo>
                      <a:pt x="11764" y="713"/>
                    </a:lnTo>
                    <a:lnTo>
                      <a:pt x="10873" y="1010"/>
                    </a:lnTo>
                    <a:lnTo>
                      <a:pt x="9981" y="1367"/>
                    </a:lnTo>
                    <a:lnTo>
                      <a:pt x="9090" y="1782"/>
                    </a:lnTo>
                    <a:lnTo>
                      <a:pt x="8258" y="2258"/>
                    </a:lnTo>
                    <a:lnTo>
                      <a:pt x="7486" y="2733"/>
                    </a:lnTo>
                    <a:lnTo>
                      <a:pt x="6714" y="3268"/>
                    </a:lnTo>
                    <a:lnTo>
                      <a:pt x="5941" y="3862"/>
                    </a:lnTo>
                    <a:lnTo>
                      <a:pt x="5228" y="4515"/>
                    </a:lnTo>
                    <a:lnTo>
                      <a:pt x="4575" y="5169"/>
                    </a:lnTo>
                    <a:lnTo>
                      <a:pt x="3921" y="5882"/>
                    </a:lnTo>
                    <a:lnTo>
                      <a:pt x="3327" y="6595"/>
                    </a:lnTo>
                    <a:lnTo>
                      <a:pt x="2792" y="7367"/>
                    </a:lnTo>
                    <a:lnTo>
                      <a:pt x="2317" y="8199"/>
                    </a:lnTo>
                    <a:lnTo>
                      <a:pt x="1842" y="9031"/>
                    </a:lnTo>
                    <a:lnTo>
                      <a:pt x="1426" y="9863"/>
                    </a:lnTo>
                    <a:lnTo>
                      <a:pt x="1069" y="10754"/>
                    </a:lnTo>
                    <a:lnTo>
                      <a:pt x="772" y="11645"/>
                    </a:lnTo>
                    <a:lnTo>
                      <a:pt x="475" y="12596"/>
                    </a:lnTo>
                    <a:lnTo>
                      <a:pt x="297" y="13546"/>
                    </a:lnTo>
                    <a:lnTo>
                      <a:pt x="178" y="14556"/>
                    </a:lnTo>
                    <a:lnTo>
                      <a:pt x="59" y="15566"/>
                    </a:lnTo>
                    <a:lnTo>
                      <a:pt x="0" y="16576"/>
                    </a:lnTo>
                    <a:lnTo>
                      <a:pt x="0" y="193033"/>
                    </a:lnTo>
                    <a:lnTo>
                      <a:pt x="59" y="194340"/>
                    </a:lnTo>
                    <a:lnTo>
                      <a:pt x="238" y="195647"/>
                    </a:lnTo>
                    <a:lnTo>
                      <a:pt x="475" y="196954"/>
                    </a:lnTo>
                    <a:lnTo>
                      <a:pt x="832" y="198202"/>
                    </a:lnTo>
                    <a:lnTo>
                      <a:pt x="1248" y="199390"/>
                    </a:lnTo>
                    <a:lnTo>
                      <a:pt x="1782" y="200519"/>
                    </a:lnTo>
                    <a:lnTo>
                      <a:pt x="2377" y="201648"/>
                    </a:lnTo>
                    <a:lnTo>
                      <a:pt x="3089" y="202718"/>
                    </a:lnTo>
                    <a:lnTo>
                      <a:pt x="3862" y="203728"/>
                    </a:lnTo>
                    <a:lnTo>
                      <a:pt x="4694" y="204678"/>
                    </a:lnTo>
                    <a:lnTo>
                      <a:pt x="5644" y="205569"/>
                    </a:lnTo>
                    <a:lnTo>
                      <a:pt x="6654" y="206342"/>
                    </a:lnTo>
                    <a:lnTo>
                      <a:pt x="7664" y="207055"/>
                    </a:lnTo>
                    <a:lnTo>
                      <a:pt x="8793" y="207708"/>
                    </a:lnTo>
                    <a:lnTo>
                      <a:pt x="9981" y="208243"/>
                    </a:lnTo>
                    <a:lnTo>
                      <a:pt x="11229" y="208718"/>
                    </a:lnTo>
                    <a:lnTo>
                      <a:pt x="12298" y="209015"/>
                    </a:lnTo>
                    <a:lnTo>
                      <a:pt x="13368" y="209253"/>
                    </a:lnTo>
                    <a:lnTo>
                      <a:pt x="14378" y="209372"/>
                    </a:lnTo>
                    <a:lnTo>
                      <a:pt x="15447" y="209491"/>
                    </a:lnTo>
                    <a:lnTo>
                      <a:pt x="16457" y="209550"/>
                    </a:lnTo>
                    <a:lnTo>
                      <a:pt x="17467" y="209491"/>
                    </a:lnTo>
                    <a:lnTo>
                      <a:pt x="18477" y="209431"/>
                    </a:lnTo>
                    <a:lnTo>
                      <a:pt x="19487" y="209312"/>
                    </a:lnTo>
                    <a:lnTo>
                      <a:pt x="20438" y="209075"/>
                    </a:lnTo>
                    <a:lnTo>
                      <a:pt x="21389" y="208837"/>
                    </a:lnTo>
                    <a:lnTo>
                      <a:pt x="22280" y="208540"/>
                    </a:lnTo>
                    <a:lnTo>
                      <a:pt x="23171" y="208184"/>
                    </a:lnTo>
                    <a:lnTo>
                      <a:pt x="24003" y="207768"/>
                    </a:lnTo>
                    <a:lnTo>
                      <a:pt x="24894" y="207292"/>
                    </a:lnTo>
                    <a:lnTo>
                      <a:pt x="25666" y="206817"/>
                    </a:lnTo>
                    <a:lnTo>
                      <a:pt x="26439" y="206282"/>
                    </a:lnTo>
                    <a:lnTo>
                      <a:pt x="27211" y="205688"/>
                    </a:lnTo>
                    <a:lnTo>
                      <a:pt x="27924" y="205035"/>
                    </a:lnTo>
                    <a:lnTo>
                      <a:pt x="28578" y="204381"/>
                    </a:lnTo>
                    <a:lnTo>
                      <a:pt x="29172" y="203668"/>
                    </a:lnTo>
                    <a:lnTo>
                      <a:pt x="29766" y="202955"/>
                    </a:lnTo>
                    <a:lnTo>
                      <a:pt x="30360" y="202183"/>
                    </a:lnTo>
                    <a:lnTo>
                      <a:pt x="30835" y="201351"/>
                    </a:lnTo>
                    <a:lnTo>
                      <a:pt x="31311" y="200519"/>
                    </a:lnTo>
                    <a:lnTo>
                      <a:pt x="31727" y="199687"/>
                    </a:lnTo>
                    <a:lnTo>
                      <a:pt x="32083" y="198796"/>
                    </a:lnTo>
                    <a:lnTo>
                      <a:pt x="32380" y="197846"/>
                    </a:lnTo>
                    <a:lnTo>
                      <a:pt x="32618" y="196954"/>
                    </a:lnTo>
                    <a:lnTo>
                      <a:pt x="32855" y="196004"/>
                    </a:lnTo>
                    <a:lnTo>
                      <a:pt x="32974" y="194994"/>
                    </a:lnTo>
                    <a:lnTo>
                      <a:pt x="33093" y="193984"/>
                    </a:lnTo>
                    <a:lnTo>
                      <a:pt x="33093" y="192974"/>
                    </a:lnTo>
                    <a:lnTo>
                      <a:pt x="33093" y="16517"/>
                    </a:lnTo>
                    <a:lnTo>
                      <a:pt x="33034" y="15210"/>
                    </a:lnTo>
                    <a:lnTo>
                      <a:pt x="32915" y="13903"/>
                    </a:lnTo>
                    <a:lnTo>
                      <a:pt x="32677" y="12596"/>
                    </a:lnTo>
                    <a:lnTo>
                      <a:pt x="32321" y="11348"/>
                    </a:lnTo>
                    <a:lnTo>
                      <a:pt x="31845" y="10160"/>
                    </a:lnTo>
                    <a:lnTo>
                      <a:pt x="31370" y="8971"/>
                    </a:lnTo>
                    <a:lnTo>
                      <a:pt x="30716" y="7902"/>
                    </a:lnTo>
                    <a:lnTo>
                      <a:pt x="30063" y="6833"/>
                    </a:lnTo>
                    <a:lnTo>
                      <a:pt x="29291" y="5822"/>
                    </a:lnTo>
                    <a:lnTo>
                      <a:pt x="28399" y="4872"/>
                    </a:lnTo>
                    <a:lnTo>
                      <a:pt x="27508" y="3981"/>
                    </a:lnTo>
                    <a:lnTo>
                      <a:pt x="26498" y="3208"/>
                    </a:lnTo>
                    <a:lnTo>
                      <a:pt x="25429" y="2495"/>
                    </a:lnTo>
                    <a:lnTo>
                      <a:pt x="24300" y="1842"/>
                    </a:lnTo>
                    <a:lnTo>
                      <a:pt x="23171" y="1307"/>
                    </a:lnTo>
                    <a:lnTo>
                      <a:pt x="21923" y="832"/>
                    </a:lnTo>
                    <a:lnTo>
                      <a:pt x="20854" y="535"/>
                    </a:lnTo>
                    <a:lnTo>
                      <a:pt x="19785" y="297"/>
                    </a:lnTo>
                    <a:lnTo>
                      <a:pt x="18715" y="119"/>
                    </a:lnTo>
                    <a:lnTo>
                      <a:pt x="17705" y="59"/>
                    </a:lnTo>
                    <a:lnTo>
                      <a:pt x="16695" y="0"/>
                    </a:lnTo>
                    <a:close/>
                  </a:path>
                </a:pathLst>
              </a:custGeom>
              <a:solidFill>
                <a:srgbClr val="EA8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34" name="Google Shape;878;p9">
                <a:extLst>
                  <a:ext uri="{FF2B5EF4-FFF2-40B4-BE49-F238E27FC236}">
                    <a16:creationId xmlns:a16="http://schemas.microsoft.com/office/drawing/2014/main" id="{CF9D3FD9-D3C0-CBCF-E1D0-CB02D58836A9}"/>
                  </a:ext>
                </a:extLst>
              </p:cNvPr>
              <p:cNvSpPr/>
              <p:nvPr/>
            </p:nvSpPr>
            <p:spPr>
              <a:xfrm>
                <a:off x="1191375" y="1341700"/>
                <a:ext cx="827325" cy="3169725"/>
              </a:xfrm>
              <a:custGeom>
                <a:avLst/>
                <a:gdLst/>
                <a:ahLst/>
                <a:cxnLst/>
                <a:rect l="l" t="t" r="r" b="b"/>
                <a:pathLst>
                  <a:path w="33093" h="126789" extrusionOk="0">
                    <a:moveTo>
                      <a:pt x="15626" y="1"/>
                    </a:moveTo>
                    <a:lnTo>
                      <a:pt x="14616" y="60"/>
                    </a:lnTo>
                    <a:lnTo>
                      <a:pt x="13606" y="239"/>
                    </a:lnTo>
                    <a:lnTo>
                      <a:pt x="12655" y="417"/>
                    </a:lnTo>
                    <a:lnTo>
                      <a:pt x="11704" y="654"/>
                    </a:lnTo>
                    <a:lnTo>
                      <a:pt x="10813" y="1011"/>
                    </a:lnTo>
                    <a:lnTo>
                      <a:pt x="9922" y="1367"/>
                    </a:lnTo>
                    <a:lnTo>
                      <a:pt x="9090" y="1724"/>
                    </a:lnTo>
                    <a:lnTo>
                      <a:pt x="8199" y="2199"/>
                    </a:lnTo>
                    <a:lnTo>
                      <a:pt x="7427" y="2675"/>
                    </a:lnTo>
                    <a:lnTo>
                      <a:pt x="6654" y="3269"/>
                    </a:lnTo>
                    <a:lnTo>
                      <a:pt x="5882" y="3863"/>
                    </a:lnTo>
                    <a:lnTo>
                      <a:pt x="5169" y="4457"/>
                    </a:lnTo>
                    <a:lnTo>
                      <a:pt x="4515" y="5110"/>
                    </a:lnTo>
                    <a:lnTo>
                      <a:pt x="3921" y="5823"/>
                    </a:lnTo>
                    <a:lnTo>
                      <a:pt x="3327" y="6596"/>
                    </a:lnTo>
                    <a:lnTo>
                      <a:pt x="2733" y="7368"/>
                    </a:lnTo>
                    <a:lnTo>
                      <a:pt x="2258" y="8141"/>
                    </a:lnTo>
                    <a:lnTo>
                      <a:pt x="1782" y="8972"/>
                    </a:lnTo>
                    <a:lnTo>
                      <a:pt x="1366" y="9864"/>
                    </a:lnTo>
                    <a:lnTo>
                      <a:pt x="1010" y="10755"/>
                    </a:lnTo>
                    <a:lnTo>
                      <a:pt x="713" y="11646"/>
                    </a:lnTo>
                    <a:lnTo>
                      <a:pt x="475" y="12597"/>
                    </a:lnTo>
                    <a:lnTo>
                      <a:pt x="238" y="13547"/>
                    </a:lnTo>
                    <a:lnTo>
                      <a:pt x="119" y="14498"/>
                    </a:lnTo>
                    <a:lnTo>
                      <a:pt x="0" y="15508"/>
                    </a:lnTo>
                    <a:lnTo>
                      <a:pt x="0" y="16518"/>
                    </a:lnTo>
                    <a:lnTo>
                      <a:pt x="0" y="110272"/>
                    </a:lnTo>
                    <a:lnTo>
                      <a:pt x="59" y="111638"/>
                    </a:lnTo>
                    <a:lnTo>
                      <a:pt x="178" y="112945"/>
                    </a:lnTo>
                    <a:lnTo>
                      <a:pt x="416" y="114193"/>
                    </a:lnTo>
                    <a:lnTo>
                      <a:pt x="772" y="115441"/>
                    </a:lnTo>
                    <a:lnTo>
                      <a:pt x="1248" y="116629"/>
                    </a:lnTo>
                    <a:lnTo>
                      <a:pt x="1723" y="117817"/>
                    </a:lnTo>
                    <a:lnTo>
                      <a:pt x="2377" y="118946"/>
                    </a:lnTo>
                    <a:lnTo>
                      <a:pt x="3030" y="120015"/>
                    </a:lnTo>
                    <a:lnTo>
                      <a:pt x="3802" y="121025"/>
                    </a:lnTo>
                    <a:lnTo>
                      <a:pt x="4694" y="121917"/>
                    </a:lnTo>
                    <a:lnTo>
                      <a:pt x="5585" y="122808"/>
                    </a:lnTo>
                    <a:lnTo>
                      <a:pt x="6595" y="123640"/>
                    </a:lnTo>
                    <a:lnTo>
                      <a:pt x="7664" y="124353"/>
                    </a:lnTo>
                    <a:lnTo>
                      <a:pt x="8793" y="124947"/>
                    </a:lnTo>
                    <a:lnTo>
                      <a:pt x="9922" y="125541"/>
                    </a:lnTo>
                    <a:lnTo>
                      <a:pt x="11170" y="125957"/>
                    </a:lnTo>
                    <a:lnTo>
                      <a:pt x="12239" y="126254"/>
                    </a:lnTo>
                    <a:lnTo>
                      <a:pt x="13308" y="126491"/>
                    </a:lnTo>
                    <a:lnTo>
                      <a:pt x="14378" y="126670"/>
                    </a:lnTo>
                    <a:lnTo>
                      <a:pt x="15388" y="126729"/>
                    </a:lnTo>
                    <a:lnTo>
                      <a:pt x="16398" y="126788"/>
                    </a:lnTo>
                    <a:lnTo>
                      <a:pt x="17408" y="126788"/>
                    </a:lnTo>
                    <a:lnTo>
                      <a:pt x="18418" y="126670"/>
                    </a:lnTo>
                    <a:lnTo>
                      <a:pt x="19428" y="126551"/>
                    </a:lnTo>
                    <a:lnTo>
                      <a:pt x="20379" y="126373"/>
                    </a:lnTo>
                    <a:lnTo>
                      <a:pt x="21329" y="126076"/>
                    </a:lnTo>
                    <a:lnTo>
                      <a:pt x="22220" y="125778"/>
                    </a:lnTo>
                    <a:lnTo>
                      <a:pt x="23112" y="125422"/>
                    </a:lnTo>
                    <a:lnTo>
                      <a:pt x="24003" y="125006"/>
                    </a:lnTo>
                    <a:lnTo>
                      <a:pt x="24835" y="124590"/>
                    </a:lnTo>
                    <a:lnTo>
                      <a:pt x="25607" y="124055"/>
                    </a:lnTo>
                    <a:lnTo>
                      <a:pt x="26379" y="123521"/>
                    </a:lnTo>
                    <a:lnTo>
                      <a:pt x="27152" y="122927"/>
                    </a:lnTo>
                    <a:lnTo>
                      <a:pt x="27865" y="122333"/>
                    </a:lnTo>
                    <a:lnTo>
                      <a:pt x="28518" y="121620"/>
                    </a:lnTo>
                    <a:lnTo>
                      <a:pt x="29172" y="120966"/>
                    </a:lnTo>
                    <a:lnTo>
                      <a:pt x="29766" y="120194"/>
                    </a:lnTo>
                    <a:lnTo>
                      <a:pt x="30301" y="119421"/>
                    </a:lnTo>
                    <a:lnTo>
                      <a:pt x="30776" y="118649"/>
                    </a:lnTo>
                    <a:lnTo>
                      <a:pt x="31251" y="117817"/>
                    </a:lnTo>
                    <a:lnTo>
                      <a:pt x="31667" y="116926"/>
                    </a:lnTo>
                    <a:lnTo>
                      <a:pt x="32024" y="116035"/>
                    </a:lnTo>
                    <a:lnTo>
                      <a:pt x="32321" y="115144"/>
                    </a:lnTo>
                    <a:lnTo>
                      <a:pt x="32618" y="114193"/>
                    </a:lnTo>
                    <a:lnTo>
                      <a:pt x="32796" y="113242"/>
                    </a:lnTo>
                    <a:lnTo>
                      <a:pt x="32915" y="112232"/>
                    </a:lnTo>
                    <a:lnTo>
                      <a:pt x="33034" y="111282"/>
                    </a:lnTo>
                    <a:lnTo>
                      <a:pt x="33093" y="110272"/>
                    </a:lnTo>
                    <a:lnTo>
                      <a:pt x="33093" y="16458"/>
                    </a:lnTo>
                    <a:lnTo>
                      <a:pt x="33034" y="15151"/>
                    </a:lnTo>
                    <a:lnTo>
                      <a:pt x="32855" y="13844"/>
                    </a:lnTo>
                    <a:lnTo>
                      <a:pt x="32618" y="12597"/>
                    </a:lnTo>
                    <a:lnTo>
                      <a:pt x="32261" y="11349"/>
                    </a:lnTo>
                    <a:lnTo>
                      <a:pt x="31845" y="10101"/>
                    </a:lnTo>
                    <a:lnTo>
                      <a:pt x="31311" y="8972"/>
                    </a:lnTo>
                    <a:lnTo>
                      <a:pt x="30716" y="7843"/>
                    </a:lnTo>
                    <a:lnTo>
                      <a:pt x="30004" y="6774"/>
                    </a:lnTo>
                    <a:lnTo>
                      <a:pt x="29231" y="5764"/>
                    </a:lnTo>
                    <a:lnTo>
                      <a:pt x="28399" y="4813"/>
                    </a:lnTo>
                    <a:lnTo>
                      <a:pt x="27449" y="3982"/>
                    </a:lnTo>
                    <a:lnTo>
                      <a:pt x="26439" y="3150"/>
                    </a:lnTo>
                    <a:lnTo>
                      <a:pt x="25429" y="2437"/>
                    </a:lnTo>
                    <a:lnTo>
                      <a:pt x="24300" y="1783"/>
                    </a:lnTo>
                    <a:lnTo>
                      <a:pt x="23112" y="1249"/>
                    </a:lnTo>
                    <a:lnTo>
                      <a:pt x="21864" y="833"/>
                    </a:lnTo>
                    <a:lnTo>
                      <a:pt x="20795" y="536"/>
                    </a:lnTo>
                    <a:lnTo>
                      <a:pt x="19725" y="298"/>
                    </a:lnTo>
                    <a:lnTo>
                      <a:pt x="18656" y="120"/>
                    </a:lnTo>
                    <a:lnTo>
                      <a:pt x="17646" y="1"/>
                    </a:lnTo>
                    <a:close/>
                  </a:path>
                </a:pathLst>
              </a:custGeom>
              <a:solidFill>
                <a:srgbClr val="EA8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26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1B0565C-2B5C-3638-CE58-20691A4BE190}"/>
              </a:ext>
            </a:extLst>
          </p:cNvPr>
          <p:cNvSpPr txBox="1"/>
          <p:nvPr/>
        </p:nvSpPr>
        <p:spPr>
          <a:xfrm>
            <a:off x="777073" y="620318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2" name="Google Shape;904;p16">
            <a:extLst>
              <a:ext uri="{FF2B5EF4-FFF2-40B4-BE49-F238E27FC236}">
                <a16:creationId xmlns:a16="http://schemas.microsoft.com/office/drawing/2014/main" id="{D2ADA8FC-0525-FDD0-6E47-475FD1AE1711}"/>
              </a:ext>
            </a:extLst>
          </p:cNvPr>
          <p:cNvSpPr/>
          <p:nvPr/>
        </p:nvSpPr>
        <p:spPr>
          <a:xfrm>
            <a:off x="0" y="1431947"/>
            <a:ext cx="12192000" cy="4696800"/>
          </a:xfrm>
          <a:prstGeom prst="rect">
            <a:avLst/>
          </a:prstGeom>
          <a:solidFill>
            <a:srgbClr val="F8F4DD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" name="Google Shape;906;p16">
            <a:extLst>
              <a:ext uri="{FF2B5EF4-FFF2-40B4-BE49-F238E27FC236}">
                <a16:creationId xmlns:a16="http://schemas.microsoft.com/office/drawing/2014/main" id="{D225FA7E-1A7D-C962-441E-AE0F3AD4ACEA}"/>
              </a:ext>
            </a:extLst>
          </p:cNvPr>
          <p:cNvGrpSpPr/>
          <p:nvPr/>
        </p:nvGrpSpPr>
        <p:grpSpPr>
          <a:xfrm>
            <a:off x="7454964" y="2127877"/>
            <a:ext cx="427243" cy="427139"/>
            <a:chOff x="1320560" y="1608983"/>
            <a:chExt cx="320432" cy="320354"/>
          </a:xfrm>
        </p:grpSpPr>
        <p:grpSp>
          <p:nvGrpSpPr>
            <p:cNvPr id="4" name="Google Shape;907;p16">
              <a:extLst>
                <a:ext uri="{FF2B5EF4-FFF2-40B4-BE49-F238E27FC236}">
                  <a16:creationId xmlns:a16="http://schemas.microsoft.com/office/drawing/2014/main" id="{690F44D1-62C1-2B74-3849-55E2EFBA8846}"/>
                </a:ext>
              </a:extLst>
            </p:cNvPr>
            <p:cNvGrpSpPr/>
            <p:nvPr/>
          </p:nvGrpSpPr>
          <p:grpSpPr>
            <a:xfrm>
              <a:off x="1320560" y="1608983"/>
              <a:ext cx="320432" cy="320354"/>
              <a:chOff x="7513603" y="368439"/>
              <a:chExt cx="815348" cy="815149"/>
            </a:xfrm>
          </p:grpSpPr>
          <p:sp>
            <p:nvSpPr>
              <p:cNvPr id="11" name="Google Shape;908;p16">
                <a:extLst>
                  <a:ext uri="{FF2B5EF4-FFF2-40B4-BE49-F238E27FC236}">
                    <a16:creationId xmlns:a16="http://schemas.microsoft.com/office/drawing/2014/main" id="{E7A6A355-B4FC-36ED-C6B0-3FC570BB52D3}"/>
                  </a:ext>
                </a:extLst>
              </p:cNvPr>
              <p:cNvSpPr/>
              <p:nvPr/>
            </p:nvSpPr>
            <p:spPr>
              <a:xfrm>
                <a:off x="7513603" y="368439"/>
                <a:ext cx="815348" cy="815149"/>
              </a:xfrm>
              <a:custGeom>
                <a:avLst/>
                <a:gdLst/>
                <a:ahLst/>
                <a:cxnLst/>
                <a:rect l="l" t="t" r="r" b="b"/>
                <a:pathLst>
                  <a:path w="209601" h="209550" extrusionOk="0">
                    <a:moveTo>
                      <a:pt x="104775" y="55131"/>
                    </a:moveTo>
                    <a:lnTo>
                      <a:pt x="106069" y="55183"/>
                    </a:lnTo>
                    <a:lnTo>
                      <a:pt x="107363" y="55235"/>
                    </a:lnTo>
                    <a:lnTo>
                      <a:pt x="108605" y="55286"/>
                    </a:lnTo>
                    <a:lnTo>
                      <a:pt x="109848" y="55390"/>
                    </a:lnTo>
                    <a:lnTo>
                      <a:pt x="111142" y="55545"/>
                    </a:lnTo>
                    <a:lnTo>
                      <a:pt x="112332" y="55701"/>
                    </a:lnTo>
                    <a:lnTo>
                      <a:pt x="113575" y="55908"/>
                    </a:lnTo>
                    <a:lnTo>
                      <a:pt x="114817" y="56166"/>
                    </a:lnTo>
                    <a:lnTo>
                      <a:pt x="117198" y="56736"/>
                    </a:lnTo>
                    <a:lnTo>
                      <a:pt x="119580" y="57409"/>
                    </a:lnTo>
                    <a:lnTo>
                      <a:pt x="121857" y="58185"/>
                    </a:lnTo>
                    <a:lnTo>
                      <a:pt x="124135" y="59065"/>
                    </a:lnTo>
                    <a:lnTo>
                      <a:pt x="126309" y="60049"/>
                    </a:lnTo>
                    <a:lnTo>
                      <a:pt x="128432" y="61136"/>
                    </a:lnTo>
                    <a:lnTo>
                      <a:pt x="130554" y="62327"/>
                    </a:lnTo>
                    <a:lnTo>
                      <a:pt x="132573" y="63621"/>
                    </a:lnTo>
                    <a:lnTo>
                      <a:pt x="134488" y="65018"/>
                    </a:lnTo>
                    <a:lnTo>
                      <a:pt x="136352" y="66468"/>
                    </a:lnTo>
                    <a:lnTo>
                      <a:pt x="138164" y="68021"/>
                    </a:lnTo>
                    <a:lnTo>
                      <a:pt x="139872" y="69677"/>
                    </a:lnTo>
                    <a:lnTo>
                      <a:pt x="141529" y="71438"/>
                    </a:lnTo>
                    <a:lnTo>
                      <a:pt x="143082" y="73198"/>
                    </a:lnTo>
                    <a:lnTo>
                      <a:pt x="144583" y="75113"/>
                    </a:lnTo>
                    <a:lnTo>
                      <a:pt x="145980" y="77028"/>
                    </a:lnTo>
                    <a:lnTo>
                      <a:pt x="147223" y="79047"/>
                    </a:lnTo>
                    <a:lnTo>
                      <a:pt x="148465" y="81118"/>
                    </a:lnTo>
                    <a:lnTo>
                      <a:pt x="149552" y="83292"/>
                    </a:lnTo>
                    <a:lnTo>
                      <a:pt x="150536" y="85466"/>
                    </a:lnTo>
                    <a:lnTo>
                      <a:pt x="151416" y="87744"/>
                    </a:lnTo>
                    <a:lnTo>
                      <a:pt x="152192" y="90022"/>
                    </a:lnTo>
                    <a:lnTo>
                      <a:pt x="152865" y="92403"/>
                    </a:lnTo>
                    <a:lnTo>
                      <a:pt x="153435" y="94784"/>
                    </a:lnTo>
                    <a:lnTo>
                      <a:pt x="153642" y="96026"/>
                    </a:lnTo>
                    <a:lnTo>
                      <a:pt x="153849" y="97217"/>
                    </a:lnTo>
                    <a:lnTo>
                      <a:pt x="154056" y="98460"/>
                    </a:lnTo>
                    <a:lnTo>
                      <a:pt x="154159" y="99702"/>
                    </a:lnTo>
                    <a:lnTo>
                      <a:pt x="154263" y="100944"/>
                    </a:lnTo>
                    <a:lnTo>
                      <a:pt x="154367" y="102238"/>
                    </a:lnTo>
                    <a:lnTo>
                      <a:pt x="154418" y="103481"/>
                    </a:lnTo>
                    <a:lnTo>
                      <a:pt x="154418" y="104775"/>
                    </a:lnTo>
                    <a:lnTo>
                      <a:pt x="154418" y="106069"/>
                    </a:lnTo>
                    <a:lnTo>
                      <a:pt x="154367" y="107363"/>
                    </a:lnTo>
                    <a:lnTo>
                      <a:pt x="154263" y="108606"/>
                    </a:lnTo>
                    <a:lnTo>
                      <a:pt x="154159" y="109848"/>
                    </a:lnTo>
                    <a:lnTo>
                      <a:pt x="154056" y="111090"/>
                    </a:lnTo>
                    <a:lnTo>
                      <a:pt x="153849" y="112333"/>
                    </a:lnTo>
                    <a:lnTo>
                      <a:pt x="153642" y="113575"/>
                    </a:lnTo>
                    <a:lnTo>
                      <a:pt x="153435" y="114766"/>
                    </a:lnTo>
                    <a:lnTo>
                      <a:pt x="152865" y="117199"/>
                    </a:lnTo>
                    <a:lnTo>
                      <a:pt x="152192" y="119528"/>
                    </a:lnTo>
                    <a:lnTo>
                      <a:pt x="151416" y="121858"/>
                    </a:lnTo>
                    <a:lnTo>
                      <a:pt x="150536" y="124084"/>
                    </a:lnTo>
                    <a:lnTo>
                      <a:pt x="149552" y="126310"/>
                    </a:lnTo>
                    <a:lnTo>
                      <a:pt x="148465" y="128432"/>
                    </a:lnTo>
                    <a:lnTo>
                      <a:pt x="147223" y="130503"/>
                    </a:lnTo>
                    <a:lnTo>
                      <a:pt x="145980" y="132522"/>
                    </a:lnTo>
                    <a:lnTo>
                      <a:pt x="144583" y="134489"/>
                    </a:lnTo>
                    <a:lnTo>
                      <a:pt x="143082" y="136352"/>
                    </a:lnTo>
                    <a:lnTo>
                      <a:pt x="141529" y="138164"/>
                    </a:lnTo>
                    <a:lnTo>
                      <a:pt x="139872" y="139873"/>
                    </a:lnTo>
                    <a:lnTo>
                      <a:pt x="138164" y="141529"/>
                    </a:lnTo>
                    <a:lnTo>
                      <a:pt x="136352" y="143082"/>
                    </a:lnTo>
                    <a:lnTo>
                      <a:pt x="134488" y="144583"/>
                    </a:lnTo>
                    <a:lnTo>
                      <a:pt x="132573" y="145929"/>
                    </a:lnTo>
                    <a:lnTo>
                      <a:pt x="130554" y="147223"/>
                    </a:lnTo>
                    <a:lnTo>
                      <a:pt x="128432" y="148414"/>
                    </a:lnTo>
                    <a:lnTo>
                      <a:pt x="126309" y="149553"/>
                    </a:lnTo>
                    <a:lnTo>
                      <a:pt x="124135" y="150536"/>
                    </a:lnTo>
                    <a:lnTo>
                      <a:pt x="121857" y="151416"/>
                    </a:lnTo>
                    <a:lnTo>
                      <a:pt x="119580" y="152193"/>
                    </a:lnTo>
                    <a:lnTo>
                      <a:pt x="117198" y="152866"/>
                    </a:lnTo>
                    <a:lnTo>
                      <a:pt x="114817" y="153435"/>
                    </a:lnTo>
                    <a:lnTo>
                      <a:pt x="113575" y="153642"/>
                    </a:lnTo>
                    <a:lnTo>
                      <a:pt x="112332" y="153849"/>
                    </a:lnTo>
                    <a:lnTo>
                      <a:pt x="111142" y="154005"/>
                    </a:lnTo>
                    <a:lnTo>
                      <a:pt x="109848" y="154160"/>
                    </a:lnTo>
                    <a:lnTo>
                      <a:pt x="108605" y="154264"/>
                    </a:lnTo>
                    <a:lnTo>
                      <a:pt x="107363" y="154367"/>
                    </a:lnTo>
                    <a:lnTo>
                      <a:pt x="106069" y="154419"/>
                    </a:lnTo>
                    <a:lnTo>
                      <a:pt x="103532" y="154419"/>
                    </a:lnTo>
                    <a:lnTo>
                      <a:pt x="102238" y="154367"/>
                    </a:lnTo>
                    <a:lnTo>
                      <a:pt x="100996" y="154264"/>
                    </a:lnTo>
                    <a:lnTo>
                      <a:pt x="99702" y="154160"/>
                    </a:lnTo>
                    <a:lnTo>
                      <a:pt x="98459" y="154005"/>
                    </a:lnTo>
                    <a:lnTo>
                      <a:pt x="97217" y="153849"/>
                    </a:lnTo>
                    <a:lnTo>
                      <a:pt x="96026" y="153642"/>
                    </a:lnTo>
                    <a:lnTo>
                      <a:pt x="94784" y="153435"/>
                    </a:lnTo>
                    <a:lnTo>
                      <a:pt x="92403" y="152866"/>
                    </a:lnTo>
                    <a:lnTo>
                      <a:pt x="90021" y="152193"/>
                    </a:lnTo>
                    <a:lnTo>
                      <a:pt x="87744" y="151416"/>
                    </a:lnTo>
                    <a:lnTo>
                      <a:pt x="85466" y="150536"/>
                    </a:lnTo>
                    <a:lnTo>
                      <a:pt x="83292" y="149553"/>
                    </a:lnTo>
                    <a:lnTo>
                      <a:pt x="81118" y="148414"/>
                    </a:lnTo>
                    <a:lnTo>
                      <a:pt x="79047" y="147223"/>
                    </a:lnTo>
                    <a:lnTo>
                      <a:pt x="77028" y="145929"/>
                    </a:lnTo>
                    <a:lnTo>
                      <a:pt x="75113" y="144583"/>
                    </a:lnTo>
                    <a:lnTo>
                      <a:pt x="73197" y="143082"/>
                    </a:lnTo>
                    <a:lnTo>
                      <a:pt x="71437" y="141529"/>
                    </a:lnTo>
                    <a:lnTo>
                      <a:pt x="69677" y="139873"/>
                    </a:lnTo>
                    <a:lnTo>
                      <a:pt x="68072" y="138164"/>
                    </a:lnTo>
                    <a:lnTo>
                      <a:pt x="66519" y="136352"/>
                    </a:lnTo>
                    <a:lnTo>
                      <a:pt x="65018" y="134489"/>
                    </a:lnTo>
                    <a:lnTo>
                      <a:pt x="63621" y="132522"/>
                    </a:lnTo>
                    <a:lnTo>
                      <a:pt x="62326" y="130503"/>
                    </a:lnTo>
                    <a:lnTo>
                      <a:pt x="61136" y="128432"/>
                    </a:lnTo>
                    <a:lnTo>
                      <a:pt x="60049" y="126310"/>
                    </a:lnTo>
                    <a:lnTo>
                      <a:pt x="59065" y="124084"/>
                    </a:lnTo>
                    <a:lnTo>
                      <a:pt x="58185" y="121858"/>
                    </a:lnTo>
                    <a:lnTo>
                      <a:pt x="57409" y="119528"/>
                    </a:lnTo>
                    <a:lnTo>
                      <a:pt x="56736" y="117199"/>
                    </a:lnTo>
                    <a:lnTo>
                      <a:pt x="56166" y="114766"/>
                    </a:lnTo>
                    <a:lnTo>
                      <a:pt x="55959" y="113575"/>
                    </a:lnTo>
                    <a:lnTo>
                      <a:pt x="55752" y="112333"/>
                    </a:lnTo>
                    <a:lnTo>
                      <a:pt x="55545" y="111090"/>
                    </a:lnTo>
                    <a:lnTo>
                      <a:pt x="55442" y="109848"/>
                    </a:lnTo>
                    <a:lnTo>
                      <a:pt x="55286" y="108606"/>
                    </a:lnTo>
                    <a:lnTo>
                      <a:pt x="55234" y="107363"/>
                    </a:lnTo>
                    <a:lnTo>
                      <a:pt x="55183" y="106069"/>
                    </a:lnTo>
                    <a:lnTo>
                      <a:pt x="55183" y="104775"/>
                    </a:lnTo>
                    <a:lnTo>
                      <a:pt x="55183" y="103481"/>
                    </a:lnTo>
                    <a:lnTo>
                      <a:pt x="55234" y="102238"/>
                    </a:lnTo>
                    <a:lnTo>
                      <a:pt x="55286" y="100944"/>
                    </a:lnTo>
                    <a:lnTo>
                      <a:pt x="55442" y="99702"/>
                    </a:lnTo>
                    <a:lnTo>
                      <a:pt x="55545" y="98460"/>
                    </a:lnTo>
                    <a:lnTo>
                      <a:pt x="55752" y="97217"/>
                    </a:lnTo>
                    <a:lnTo>
                      <a:pt x="55959" y="96026"/>
                    </a:lnTo>
                    <a:lnTo>
                      <a:pt x="56166" y="94784"/>
                    </a:lnTo>
                    <a:lnTo>
                      <a:pt x="56736" y="92403"/>
                    </a:lnTo>
                    <a:lnTo>
                      <a:pt x="57409" y="90022"/>
                    </a:lnTo>
                    <a:lnTo>
                      <a:pt x="58185" y="87744"/>
                    </a:lnTo>
                    <a:lnTo>
                      <a:pt x="59065" y="85466"/>
                    </a:lnTo>
                    <a:lnTo>
                      <a:pt x="60049" y="83292"/>
                    </a:lnTo>
                    <a:lnTo>
                      <a:pt x="61136" y="81118"/>
                    </a:lnTo>
                    <a:lnTo>
                      <a:pt x="62326" y="79047"/>
                    </a:lnTo>
                    <a:lnTo>
                      <a:pt x="63621" y="77028"/>
                    </a:lnTo>
                    <a:lnTo>
                      <a:pt x="65018" y="75113"/>
                    </a:lnTo>
                    <a:lnTo>
                      <a:pt x="66519" y="73198"/>
                    </a:lnTo>
                    <a:lnTo>
                      <a:pt x="68072" y="71438"/>
                    </a:lnTo>
                    <a:lnTo>
                      <a:pt x="69677" y="69677"/>
                    </a:lnTo>
                    <a:lnTo>
                      <a:pt x="71437" y="68021"/>
                    </a:lnTo>
                    <a:lnTo>
                      <a:pt x="73197" y="66468"/>
                    </a:lnTo>
                    <a:lnTo>
                      <a:pt x="75113" y="65018"/>
                    </a:lnTo>
                    <a:lnTo>
                      <a:pt x="77028" y="63621"/>
                    </a:lnTo>
                    <a:lnTo>
                      <a:pt x="79047" y="62327"/>
                    </a:lnTo>
                    <a:lnTo>
                      <a:pt x="81118" y="61136"/>
                    </a:lnTo>
                    <a:lnTo>
                      <a:pt x="83292" y="60049"/>
                    </a:lnTo>
                    <a:lnTo>
                      <a:pt x="85466" y="59065"/>
                    </a:lnTo>
                    <a:lnTo>
                      <a:pt x="87744" y="58185"/>
                    </a:lnTo>
                    <a:lnTo>
                      <a:pt x="90021" y="57409"/>
                    </a:lnTo>
                    <a:lnTo>
                      <a:pt x="92403" y="56736"/>
                    </a:lnTo>
                    <a:lnTo>
                      <a:pt x="94784" y="56166"/>
                    </a:lnTo>
                    <a:lnTo>
                      <a:pt x="96026" y="55908"/>
                    </a:lnTo>
                    <a:lnTo>
                      <a:pt x="97217" y="55701"/>
                    </a:lnTo>
                    <a:lnTo>
                      <a:pt x="98459" y="55545"/>
                    </a:lnTo>
                    <a:lnTo>
                      <a:pt x="99702" y="55390"/>
                    </a:lnTo>
                    <a:lnTo>
                      <a:pt x="100996" y="55286"/>
                    </a:lnTo>
                    <a:lnTo>
                      <a:pt x="102238" y="55235"/>
                    </a:lnTo>
                    <a:lnTo>
                      <a:pt x="103532" y="55183"/>
                    </a:lnTo>
                    <a:lnTo>
                      <a:pt x="104775" y="55131"/>
                    </a:lnTo>
                    <a:close/>
                    <a:moveTo>
                      <a:pt x="104775" y="0"/>
                    </a:moveTo>
                    <a:lnTo>
                      <a:pt x="102083" y="52"/>
                    </a:lnTo>
                    <a:lnTo>
                      <a:pt x="99391" y="155"/>
                    </a:lnTo>
                    <a:lnTo>
                      <a:pt x="96751" y="311"/>
                    </a:lnTo>
                    <a:lnTo>
                      <a:pt x="94059" y="518"/>
                    </a:lnTo>
                    <a:lnTo>
                      <a:pt x="91471" y="828"/>
                    </a:lnTo>
                    <a:lnTo>
                      <a:pt x="88831" y="1191"/>
                    </a:lnTo>
                    <a:lnTo>
                      <a:pt x="86242" y="1657"/>
                    </a:lnTo>
                    <a:lnTo>
                      <a:pt x="83654" y="2122"/>
                    </a:lnTo>
                    <a:lnTo>
                      <a:pt x="81118" y="2692"/>
                    </a:lnTo>
                    <a:lnTo>
                      <a:pt x="78633" y="3313"/>
                    </a:lnTo>
                    <a:lnTo>
                      <a:pt x="76096" y="3986"/>
                    </a:lnTo>
                    <a:lnTo>
                      <a:pt x="73611" y="4711"/>
                    </a:lnTo>
                    <a:lnTo>
                      <a:pt x="71178" y="5487"/>
                    </a:lnTo>
                    <a:lnTo>
                      <a:pt x="68745" y="6367"/>
                    </a:lnTo>
                    <a:lnTo>
                      <a:pt x="66364" y="7247"/>
                    </a:lnTo>
                    <a:lnTo>
                      <a:pt x="63983" y="8231"/>
                    </a:lnTo>
                    <a:lnTo>
                      <a:pt x="61653" y="9266"/>
                    </a:lnTo>
                    <a:lnTo>
                      <a:pt x="59376" y="10353"/>
                    </a:lnTo>
                    <a:lnTo>
                      <a:pt x="57098" y="11440"/>
                    </a:lnTo>
                    <a:lnTo>
                      <a:pt x="54872" y="12631"/>
                    </a:lnTo>
                    <a:lnTo>
                      <a:pt x="52646" y="13873"/>
                    </a:lnTo>
                    <a:lnTo>
                      <a:pt x="50472" y="15168"/>
                    </a:lnTo>
                    <a:lnTo>
                      <a:pt x="48298" y="16513"/>
                    </a:lnTo>
                    <a:lnTo>
                      <a:pt x="46227" y="17911"/>
                    </a:lnTo>
                    <a:lnTo>
                      <a:pt x="44157" y="19309"/>
                    </a:lnTo>
                    <a:lnTo>
                      <a:pt x="42086" y="20810"/>
                    </a:lnTo>
                    <a:lnTo>
                      <a:pt x="40119" y="22363"/>
                    </a:lnTo>
                    <a:lnTo>
                      <a:pt x="38152" y="23916"/>
                    </a:lnTo>
                    <a:lnTo>
                      <a:pt x="36236" y="25573"/>
                    </a:lnTo>
                    <a:lnTo>
                      <a:pt x="34321" y="27229"/>
                    </a:lnTo>
                    <a:lnTo>
                      <a:pt x="32509" y="28937"/>
                    </a:lnTo>
                    <a:lnTo>
                      <a:pt x="30697" y="30697"/>
                    </a:lnTo>
                    <a:lnTo>
                      <a:pt x="28937" y="32509"/>
                    </a:lnTo>
                    <a:lnTo>
                      <a:pt x="27229" y="34321"/>
                    </a:lnTo>
                    <a:lnTo>
                      <a:pt x="25572" y="36236"/>
                    </a:lnTo>
                    <a:lnTo>
                      <a:pt x="23916" y="38152"/>
                    </a:lnTo>
                    <a:lnTo>
                      <a:pt x="22363" y="40119"/>
                    </a:lnTo>
                    <a:lnTo>
                      <a:pt x="20810" y="42086"/>
                    </a:lnTo>
                    <a:lnTo>
                      <a:pt x="19361" y="44105"/>
                    </a:lnTo>
                    <a:lnTo>
                      <a:pt x="17911" y="46176"/>
                    </a:lnTo>
                    <a:lnTo>
                      <a:pt x="16513" y="48298"/>
                    </a:lnTo>
                    <a:lnTo>
                      <a:pt x="15167" y="50472"/>
                    </a:lnTo>
                    <a:lnTo>
                      <a:pt x="13873" y="52646"/>
                    </a:lnTo>
                    <a:lnTo>
                      <a:pt x="12631" y="54821"/>
                    </a:lnTo>
                    <a:lnTo>
                      <a:pt x="11492" y="57098"/>
                    </a:lnTo>
                    <a:lnTo>
                      <a:pt x="10353" y="59376"/>
                    </a:lnTo>
                    <a:lnTo>
                      <a:pt x="9266" y="61654"/>
                    </a:lnTo>
                    <a:lnTo>
                      <a:pt x="8231" y="63983"/>
                    </a:lnTo>
                    <a:lnTo>
                      <a:pt x="7299" y="66364"/>
                    </a:lnTo>
                    <a:lnTo>
                      <a:pt x="6367" y="68746"/>
                    </a:lnTo>
                    <a:lnTo>
                      <a:pt x="5539" y="71179"/>
                    </a:lnTo>
                    <a:lnTo>
                      <a:pt x="4711" y="73612"/>
                    </a:lnTo>
                    <a:lnTo>
                      <a:pt x="3986" y="76096"/>
                    </a:lnTo>
                    <a:lnTo>
                      <a:pt x="3313" y="78581"/>
                    </a:lnTo>
                    <a:lnTo>
                      <a:pt x="2692" y="81118"/>
                    </a:lnTo>
                    <a:lnTo>
                      <a:pt x="2122" y="83654"/>
                    </a:lnTo>
                    <a:lnTo>
                      <a:pt x="1657" y="86243"/>
                    </a:lnTo>
                    <a:lnTo>
                      <a:pt x="1191" y="88831"/>
                    </a:lnTo>
                    <a:lnTo>
                      <a:pt x="828" y="91419"/>
                    </a:lnTo>
                    <a:lnTo>
                      <a:pt x="569" y="94059"/>
                    </a:lnTo>
                    <a:lnTo>
                      <a:pt x="311" y="96751"/>
                    </a:lnTo>
                    <a:lnTo>
                      <a:pt x="155" y="99391"/>
                    </a:lnTo>
                    <a:lnTo>
                      <a:pt x="52" y="102083"/>
                    </a:lnTo>
                    <a:lnTo>
                      <a:pt x="0" y="104775"/>
                    </a:lnTo>
                    <a:lnTo>
                      <a:pt x="52" y="107467"/>
                    </a:lnTo>
                    <a:lnTo>
                      <a:pt x="155" y="110159"/>
                    </a:lnTo>
                    <a:lnTo>
                      <a:pt x="311" y="112851"/>
                    </a:lnTo>
                    <a:lnTo>
                      <a:pt x="569" y="115491"/>
                    </a:lnTo>
                    <a:lnTo>
                      <a:pt x="828" y="118131"/>
                    </a:lnTo>
                    <a:lnTo>
                      <a:pt x="1191" y="120771"/>
                    </a:lnTo>
                    <a:lnTo>
                      <a:pt x="1657" y="123359"/>
                    </a:lnTo>
                    <a:lnTo>
                      <a:pt x="2122" y="125896"/>
                    </a:lnTo>
                    <a:lnTo>
                      <a:pt x="2692" y="128432"/>
                    </a:lnTo>
                    <a:lnTo>
                      <a:pt x="3313" y="130969"/>
                    </a:lnTo>
                    <a:lnTo>
                      <a:pt x="3986" y="133454"/>
                    </a:lnTo>
                    <a:lnTo>
                      <a:pt x="4711" y="135938"/>
                    </a:lnTo>
                    <a:lnTo>
                      <a:pt x="5539" y="138371"/>
                    </a:lnTo>
                    <a:lnTo>
                      <a:pt x="6367" y="140804"/>
                    </a:lnTo>
                    <a:lnTo>
                      <a:pt x="7299" y="143186"/>
                    </a:lnTo>
                    <a:lnTo>
                      <a:pt x="8231" y="145567"/>
                    </a:lnTo>
                    <a:lnTo>
                      <a:pt x="9266" y="147896"/>
                    </a:lnTo>
                    <a:lnTo>
                      <a:pt x="10353" y="150226"/>
                    </a:lnTo>
                    <a:lnTo>
                      <a:pt x="11492" y="152504"/>
                    </a:lnTo>
                    <a:lnTo>
                      <a:pt x="12631" y="154729"/>
                    </a:lnTo>
                    <a:lnTo>
                      <a:pt x="13873" y="156955"/>
                    </a:lnTo>
                    <a:lnTo>
                      <a:pt x="15167" y="159130"/>
                    </a:lnTo>
                    <a:lnTo>
                      <a:pt x="16513" y="161252"/>
                    </a:lnTo>
                    <a:lnTo>
                      <a:pt x="17911" y="163374"/>
                    </a:lnTo>
                    <a:lnTo>
                      <a:pt x="19361" y="165445"/>
                    </a:lnTo>
                    <a:lnTo>
                      <a:pt x="20810" y="167464"/>
                    </a:lnTo>
                    <a:lnTo>
                      <a:pt x="22363" y="169483"/>
                    </a:lnTo>
                    <a:lnTo>
                      <a:pt x="23916" y="171450"/>
                    </a:lnTo>
                    <a:lnTo>
                      <a:pt x="25572" y="173365"/>
                    </a:lnTo>
                    <a:lnTo>
                      <a:pt x="27229" y="175229"/>
                    </a:lnTo>
                    <a:lnTo>
                      <a:pt x="28937" y="177093"/>
                    </a:lnTo>
                    <a:lnTo>
                      <a:pt x="30697" y="178904"/>
                    </a:lnTo>
                    <a:lnTo>
                      <a:pt x="32509" y="180664"/>
                    </a:lnTo>
                    <a:lnTo>
                      <a:pt x="34321" y="182373"/>
                    </a:lnTo>
                    <a:lnTo>
                      <a:pt x="36236" y="184029"/>
                    </a:lnTo>
                    <a:lnTo>
                      <a:pt x="38152" y="185634"/>
                    </a:lnTo>
                    <a:lnTo>
                      <a:pt x="40119" y="187239"/>
                    </a:lnTo>
                    <a:lnTo>
                      <a:pt x="42086" y="188740"/>
                    </a:lnTo>
                    <a:lnTo>
                      <a:pt x="44157" y="190241"/>
                    </a:lnTo>
                    <a:lnTo>
                      <a:pt x="46227" y="191691"/>
                    </a:lnTo>
                    <a:lnTo>
                      <a:pt x="48298" y="193088"/>
                    </a:lnTo>
                    <a:lnTo>
                      <a:pt x="50472" y="194382"/>
                    </a:lnTo>
                    <a:lnTo>
                      <a:pt x="52646" y="195677"/>
                    </a:lnTo>
                    <a:lnTo>
                      <a:pt x="54872" y="196919"/>
                    </a:lnTo>
                    <a:lnTo>
                      <a:pt x="57098" y="198110"/>
                    </a:lnTo>
                    <a:lnTo>
                      <a:pt x="59376" y="199249"/>
                    </a:lnTo>
                    <a:lnTo>
                      <a:pt x="61653" y="200336"/>
                    </a:lnTo>
                    <a:lnTo>
                      <a:pt x="63983" y="201319"/>
                    </a:lnTo>
                    <a:lnTo>
                      <a:pt x="66364" y="202303"/>
                    </a:lnTo>
                    <a:lnTo>
                      <a:pt x="68745" y="203235"/>
                    </a:lnTo>
                    <a:lnTo>
                      <a:pt x="71178" y="204063"/>
                    </a:lnTo>
                    <a:lnTo>
                      <a:pt x="73611" y="204839"/>
                    </a:lnTo>
                    <a:lnTo>
                      <a:pt x="76096" y="205616"/>
                    </a:lnTo>
                    <a:lnTo>
                      <a:pt x="78633" y="206289"/>
                    </a:lnTo>
                    <a:lnTo>
                      <a:pt x="81118" y="206910"/>
                    </a:lnTo>
                    <a:lnTo>
                      <a:pt x="83654" y="207428"/>
                    </a:lnTo>
                    <a:lnTo>
                      <a:pt x="86242" y="207945"/>
                    </a:lnTo>
                    <a:lnTo>
                      <a:pt x="88831" y="208359"/>
                    </a:lnTo>
                    <a:lnTo>
                      <a:pt x="91471" y="208722"/>
                    </a:lnTo>
                    <a:lnTo>
                      <a:pt x="94059" y="209032"/>
                    </a:lnTo>
                    <a:lnTo>
                      <a:pt x="96751" y="209291"/>
                    </a:lnTo>
                    <a:lnTo>
                      <a:pt x="99391" y="209446"/>
                    </a:lnTo>
                    <a:lnTo>
                      <a:pt x="102083" y="209550"/>
                    </a:lnTo>
                    <a:lnTo>
                      <a:pt x="107518" y="209550"/>
                    </a:lnTo>
                    <a:lnTo>
                      <a:pt x="110210" y="209446"/>
                    </a:lnTo>
                    <a:lnTo>
                      <a:pt x="112850" y="209291"/>
                    </a:lnTo>
                    <a:lnTo>
                      <a:pt x="115490" y="209032"/>
                    </a:lnTo>
                    <a:lnTo>
                      <a:pt x="118130" y="208722"/>
                    </a:lnTo>
                    <a:lnTo>
                      <a:pt x="120770" y="208359"/>
                    </a:lnTo>
                    <a:lnTo>
                      <a:pt x="123359" y="207945"/>
                    </a:lnTo>
                    <a:lnTo>
                      <a:pt x="125895" y="207428"/>
                    </a:lnTo>
                    <a:lnTo>
                      <a:pt x="128484" y="206910"/>
                    </a:lnTo>
                    <a:lnTo>
                      <a:pt x="130968" y="206289"/>
                    </a:lnTo>
                    <a:lnTo>
                      <a:pt x="133505" y="205616"/>
                    </a:lnTo>
                    <a:lnTo>
                      <a:pt x="135938" y="204839"/>
                    </a:lnTo>
                    <a:lnTo>
                      <a:pt x="138423" y="204063"/>
                    </a:lnTo>
                    <a:lnTo>
                      <a:pt x="140804" y="203235"/>
                    </a:lnTo>
                    <a:lnTo>
                      <a:pt x="143237" y="202303"/>
                    </a:lnTo>
                    <a:lnTo>
                      <a:pt x="145566" y="201319"/>
                    </a:lnTo>
                    <a:lnTo>
                      <a:pt x="147896" y="200336"/>
                    </a:lnTo>
                    <a:lnTo>
                      <a:pt x="150225" y="199249"/>
                    </a:lnTo>
                    <a:lnTo>
                      <a:pt x="152503" y="198110"/>
                    </a:lnTo>
                    <a:lnTo>
                      <a:pt x="154729" y="196919"/>
                    </a:lnTo>
                    <a:lnTo>
                      <a:pt x="156955" y="195677"/>
                    </a:lnTo>
                    <a:lnTo>
                      <a:pt x="159129" y="194382"/>
                    </a:lnTo>
                    <a:lnTo>
                      <a:pt x="161251" y="193088"/>
                    </a:lnTo>
                    <a:lnTo>
                      <a:pt x="163374" y="191691"/>
                    </a:lnTo>
                    <a:lnTo>
                      <a:pt x="165445" y="190241"/>
                    </a:lnTo>
                    <a:lnTo>
                      <a:pt x="167515" y="188740"/>
                    </a:lnTo>
                    <a:lnTo>
                      <a:pt x="169482" y="187239"/>
                    </a:lnTo>
                    <a:lnTo>
                      <a:pt x="171449" y="185634"/>
                    </a:lnTo>
                    <a:lnTo>
                      <a:pt x="173365" y="184029"/>
                    </a:lnTo>
                    <a:lnTo>
                      <a:pt x="175228" y="182373"/>
                    </a:lnTo>
                    <a:lnTo>
                      <a:pt x="177092" y="180664"/>
                    </a:lnTo>
                    <a:lnTo>
                      <a:pt x="178904" y="178904"/>
                    </a:lnTo>
                    <a:lnTo>
                      <a:pt x="180664" y="177093"/>
                    </a:lnTo>
                    <a:lnTo>
                      <a:pt x="182372" y="175229"/>
                    </a:lnTo>
                    <a:lnTo>
                      <a:pt x="184029" y="173365"/>
                    </a:lnTo>
                    <a:lnTo>
                      <a:pt x="185633" y="171450"/>
                    </a:lnTo>
                    <a:lnTo>
                      <a:pt x="187238" y="169483"/>
                    </a:lnTo>
                    <a:lnTo>
                      <a:pt x="188791" y="167464"/>
                    </a:lnTo>
                    <a:lnTo>
                      <a:pt x="190240" y="165445"/>
                    </a:lnTo>
                    <a:lnTo>
                      <a:pt x="191690" y="163374"/>
                    </a:lnTo>
                    <a:lnTo>
                      <a:pt x="193088" y="161252"/>
                    </a:lnTo>
                    <a:lnTo>
                      <a:pt x="194434" y="159130"/>
                    </a:lnTo>
                    <a:lnTo>
                      <a:pt x="195676" y="156955"/>
                    </a:lnTo>
                    <a:lnTo>
                      <a:pt x="196918" y="154729"/>
                    </a:lnTo>
                    <a:lnTo>
                      <a:pt x="198109" y="152504"/>
                    </a:lnTo>
                    <a:lnTo>
                      <a:pt x="199248" y="150226"/>
                    </a:lnTo>
                    <a:lnTo>
                      <a:pt x="200335" y="147896"/>
                    </a:lnTo>
                    <a:lnTo>
                      <a:pt x="201370" y="145567"/>
                    </a:lnTo>
                    <a:lnTo>
                      <a:pt x="202302" y="143186"/>
                    </a:lnTo>
                    <a:lnTo>
                      <a:pt x="203234" y="140804"/>
                    </a:lnTo>
                    <a:lnTo>
                      <a:pt x="204062" y="138371"/>
                    </a:lnTo>
                    <a:lnTo>
                      <a:pt x="204890" y="135938"/>
                    </a:lnTo>
                    <a:lnTo>
                      <a:pt x="205615" y="133454"/>
                    </a:lnTo>
                    <a:lnTo>
                      <a:pt x="206288" y="130969"/>
                    </a:lnTo>
                    <a:lnTo>
                      <a:pt x="206909" y="128432"/>
                    </a:lnTo>
                    <a:lnTo>
                      <a:pt x="207479" y="125896"/>
                    </a:lnTo>
                    <a:lnTo>
                      <a:pt x="207944" y="123359"/>
                    </a:lnTo>
                    <a:lnTo>
                      <a:pt x="208359" y="120771"/>
                    </a:lnTo>
                    <a:lnTo>
                      <a:pt x="208721" y="118131"/>
                    </a:lnTo>
                    <a:lnTo>
                      <a:pt x="209032" y="115491"/>
                    </a:lnTo>
                    <a:lnTo>
                      <a:pt x="209290" y="112851"/>
                    </a:lnTo>
                    <a:lnTo>
                      <a:pt x="209446" y="110159"/>
                    </a:lnTo>
                    <a:lnTo>
                      <a:pt x="209549" y="107467"/>
                    </a:lnTo>
                    <a:lnTo>
                      <a:pt x="209601" y="104775"/>
                    </a:lnTo>
                    <a:lnTo>
                      <a:pt x="209549" y="102083"/>
                    </a:lnTo>
                    <a:lnTo>
                      <a:pt x="209446" y="99391"/>
                    </a:lnTo>
                    <a:lnTo>
                      <a:pt x="209290" y="96751"/>
                    </a:lnTo>
                    <a:lnTo>
                      <a:pt x="209032" y="94059"/>
                    </a:lnTo>
                    <a:lnTo>
                      <a:pt x="208721" y="91419"/>
                    </a:lnTo>
                    <a:lnTo>
                      <a:pt x="208359" y="88831"/>
                    </a:lnTo>
                    <a:lnTo>
                      <a:pt x="207944" y="86243"/>
                    </a:lnTo>
                    <a:lnTo>
                      <a:pt x="207479" y="83654"/>
                    </a:lnTo>
                    <a:lnTo>
                      <a:pt x="206909" y="81118"/>
                    </a:lnTo>
                    <a:lnTo>
                      <a:pt x="206288" y="78581"/>
                    </a:lnTo>
                    <a:lnTo>
                      <a:pt x="205615" y="76096"/>
                    </a:lnTo>
                    <a:lnTo>
                      <a:pt x="204890" y="73612"/>
                    </a:lnTo>
                    <a:lnTo>
                      <a:pt x="204062" y="71179"/>
                    </a:lnTo>
                    <a:lnTo>
                      <a:pt x="203234" y="68746"/>
                    </a:lnTo>
                    <a:lnTo>
                      <a:pt x="202302" y="66364"/>
                    </a:lnTo>
                    <a:lnTo>
                      <a:pt x="201370" y="63983"/>
                    </a:lnTo>
                    <a:lnTo>
                      <a:pt x="200335" y="61654"/>
                    </a:lnTo>
                    <a:lnTo>
                      <a:pt x="199248" y="59376"/>
                    </a:lnTo>
                    <a:lnTo>
                      <a:pt x="198109" y="57098"/>
                    </a:lnTo>
                    <a:lnTo>
                      <a:pt x="196918" y="54821"/>
                    </a:lnTo>
                    <a:lnTo>
                      <a:pt x="195676" y="52646"/>
                    </a:lnTo>
                    <a:lnTo>
                      <a:pt x="194434" y="50472"/>
                    </a:lnTo>
                    <a:lnTo>
                      <a:pt x="193088" y="48298"/>
                    </a:lnTo>
                    <a:lnTo>
                      <a:pt x="191690" y="46176"/>
                    </a:lnTo>
                    <a:lnTo>
                      <a:pt x="190240" y="44105"/>
                    </a:lnTo>
                    <a:lnTo>
                      <a:pt x="188791" y="42086"/>
                    </a:lnTo>
                    <a:lnTo>
                      <a:pt x="187238" y="40119"/>
                    </a:lnTo>
                    <a:lnTo>
                      <a:pt x="185633" y="38152"/>
                    </a:lnTo>
                    <a:lnTo>
                      <a:pt x="184029" y="36236"/>
                    </a:lnTo>
                    <a:lnTo>
                      <a:pt x="182372" y="34321"/>
                    </a:lnTo>
                    <a:lnTo>
                      <a:pt x="180664" y="32509"/>
                    </a:lnTo>
                    <a:lnTo>
                      <a:pt x="178904" y="30697"/>
                    </a:lnTo>
                    <a:lnTo>
                      <a:pt x="177092" y="28937"/>
                    </a:lnTo>
                    <a:lnTo>
                      <a:pt x="175228" y="27229"/>
                    </a:lnTo>
                    <a:lnTo>
                      <a:pt x="173365" y="25573"/>
                    </a:lnTo>
                    <a:lnTo>
                      <a:pt x="171449" y="23916"/>
                    </a:lnTo>
                    <a:lnTo>
                      <a:pt x="169482" y="22363"/>
                    </a:lnTo>
                    <a:lnTo>
                      <a:pt x="167515" y="20810"/>
                    </a:lnTo>
                    <a:lnTo>
                      <a:pt x="165445" y="19309"/>
                    </a:lnTo>
                    <a:lnTo>
                      <a:pt x="163374" y="17911"/>
                    </a:lnTo>
                    <a:lnTo>
                      <a:pt x="161251" y="16513"/>
                    </a:lnTo>
                    <a:lnTo>
                      <a:pt x="159129" y="15168"/>
                    </a:lnTo>
                    <a:lnTo>
                      <a:pt x="156955" y="13873"/>
                    </a:lnTo>
                    <a:lnTo>
                      <a:pt x="154729" y="12631"/>
                    </a:lnTo>
                    <a:lnTo>
                      <a:pt x="152503" y="11440"/>
                    </a:lnTo>
                    <a:lnTo>
                      <a:pt x="150225" y="10353"/>
                    </a:lnTo>
                    <a:lnTo>
                      <a:pt x="147896" y="9266"/>
                    </a:lnTo>
                    <a:lnTo>
                      <a:pt x="145566" y="8231"/>
                    </a:lnTo>
                    <a:lnTo>
                      <a:pt x="143237" y="7247"/>
                    </a:lnTo>
                    <a:lnTo>
                      <a:pt x="140804" y="6367"/>
                    </a:lnTo>
                    <a:lnTo>
                      <a:pt x="138423" y="5487"/>
                    </a:lnTo>
                    <a:lnTo>
                      <a:pt x="135938" y="4711"/>
                    </a:lnTo>
                    <a:lnTo>
                      <a:pt x="133505" y="3986"/>
                    </a:lnTo>
                    <a:lnTo>
                      <a:pt x="130968" y="3313"/>
                    </a:lnTo>
                    <a:lnTo>
                      <a:pt x="128484" y="2692"/>
                    </a:lnTo>
                    <a:lnTo>
                      <a:pt x="125895" y="2122"/>
                    </a:lnTo>
                    <a:lnTo>
                      <a:pt x="123359" y="1657"/>
                    </a:lnTo>
                    <a:lnTo>
                      <a:pt x="120770" y="1191"/>
                    </a:lnTo>
                    <a:lnTo>
                      <a:pt x="118130" y="828"/>
                    </a:lnTo>
                    <a:lnTo>
                      <a:pt x="115490" y="518"/>
                    </a:lnTo>
                    <a:lnTo>
                      <a:pt x="112850" y="311"/>
                    </a:lnTo>
                    <a:lnTo>
                      <a:pt x="110210" y="155"/>
                    </a:lnTo>
                    <a:lnTo>
                      <a:pt x="107518" y="52"/>
                    </a:lnTo>
                    <a:lnTo>
                      <a:pt x="104775" y="0"/>
                    </a:lnTo>
                    <a:close/>
                  </a:path>
                </a:pathLst>
              </a:custGeom>
              <a:solidFill>
                <a:srgbClr val="EFF0F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666666"/>
                  </a:solidFill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12" name="Google Shape;909;p16">
                <a:extLst>
                  <a:ext uri="{FF2B5EF4-FFF2-40B4-BE49-F238E27FC236}">
                    <a16:creationId xmlns:a16="http://schemas.microsoft.com/office/drawing/2014/main" id="{1226ED4B-7222-B700-2D6F-1DEB67FF8A18}"/>
                  </a:ext>
                </a:extLst>
              </p:cNvPr>
              <p:cNvSpPr/>
              <p:nvPr/>
            </p:nvSpPr>
            <p:spPr>
              <a:xfrm>
                <a:off x="7658187" y="368439"/>
                <a:ext cx="528196" cy="266216"/>
              </a:xfrm>
              <a:custGeom>
                <a:avLst/>
                <a:gdLst/>
                <a:ahLst/>
                <a:cxnLst/>
                <a:rect l="l" t="t" r="r" b="b"/>
                <a:pathLst>
                  <a:path w="135783" h="68436" extrusionOk="0">
                    <a:moveTo>
                      <a:pt x="67607" y="0"/>
                    </a:moveTo>
                    <a:lnTo>
                      <a:pt x="65225" y="52"/>
                    </a:lnTo>
                    <a:lnTo>
                      <a:pt x="62844" y="104"/>
                    </a:lnTo>
                    <a:lnTo>
                      <a:pt x="60411" y="259"/>
                    </a:lnTo>
                    <a:lnTo>
                      <a:pt x="58082" y="414"/>
                    </a:lnTo>
                    <a:lnTo>
                      <a:pt x="55700" y="673"/>
                    </a:lnTo>
                    <a:lnTo>
                      <a:pt x="53371" y="984"/>
                    </a:lnTo>
                    <a:lnTo>
                      <a:pt x="51041" y="1294"/>
                    </a:lnTo>
                    <a:lnTo>
                      <a:pt x="48764" y="1708"/>
                    </a:lnTo>
                    <a:lnTo>
                      <a:pt x="46434" y="2122"/>
                    </a:lnTo>
                    <a:lnTo>
                      <a:pt x="44208" y="2640"/>
                    </a:lnTo>
                    <a:lnTo>
                      <a:pt x="41931" y="3158"/>
                    </a:lnTo>
                    <a:lnTo>
                      <a:pt x="39705" y="3779"/>
                    </a:lnTo>
                    <a:lnTo>
                      <a:pt x="37479" y="4400"/>
                    </a:lnTo>
                    <a:lnTo>
                      <a:pt x="35305" y="5073"/>
                    </a:lnTo>
                    <a:lnTo>
                      <a:pt x="33130" y="5798"/>
                    </a:lnTo>
                    <a:lnTo>
                      <a:pt x="30956" y="6574"/>
                    </a:lnTo>
                    <a:lnTo>
                      <a:pt x="28834" y="7403"/>
                    </a:lnTo>
                    <a:lnTo>
                      <a:pt x="26763" y="8283"/>
                    </a:lnTo>
                    <a:lnTo>
                      <a:pt x="24693" y="9214"/>
                    </a:lnTo>
                    <a:lnTo>
                      <a:pt x="22622" y="10146"/>
                    </a:lnTo>
                    <a:lnTo>
                      <a:pt x="20551" y="11130"/>
                    </a:lnTo>
                    <a:lnTo>
                      <a:pt x="18584" y="12165"/>
                    </a:lnTo>
                    <a:lnTo>
                      <a:pt x="16565" y="13252"/>
                    </a:lnTo>
                    <a:lnTo>
                      <a:pt x="14650" y="14391"/>
                    </a:lnTo>
                    <a:lnTo>
                      <a:pt x="12683" y="15582"/>
                    </a:lnTo>
                    <a:lnTo>
                      <a:pt x="10819" y="16772"/>
                    </a:lnTo>
                    <a:lnTo>
                      <a:pt x="8904" y="18015"/>
                    </a:lnTo>
                    <a:lnTo>
                      <a:pt x="7092" y="19309"/>
                    </a:lnTo>
                    <a:lnTo>
                      <a:pt x="5280" y="20603"/>
                    </a:lnTo>
                    <a:lnTo>
                      <a:pt x="3468" y="21949"/>
                    </a:lnTo>
                    <a:lnTo>
                      <a:pt x="1708" y="23347"/>
                    </a:lnTo>
                    <a:lnTo>
                      <a:pt x="0" y="24796"/>
                    </a:lnTo>
                    <a:lnTo>
                      <a:pt x="34373" y="67969"/>
                    </a:lnTo>
                    <a:lnTo>
                      <a:pt x="36029" y="66520"/>
                    </a:lnTo>
                    <a:lnTo>
                      <a:pt x="37789" y="65122"/>
                    </a:lnTo>
                    <a:lnTo>
                      <a:pt x="39601" y="63828"/>
                    </a:lnTo>
                    <a:lnTo>
                      <a:pt x="41465" y="62585"/>
                    </a:lnTo>
                    <a:lnTo>
                      <a:pt x="43380" y="61447"/>
                    </a:lnTo>
                    <a:lnTo>
                      <a:pt x="45399" y="60411"/>
                    </a:lnTo>
                    <a:lnTo>
                      <a:pt x="47418" y="59428"/>
                    </a:lnTo>
                    <a:lnTo>
                      <a:pt x="49488" y="58548"/>
                    </a:lnTo>
                    <a:lnTo>
                      <a:pt x="51611" y="57771"/>
                    </a:lnTo>
                    <a:lnTo>
                      <a:pt x="53785" y="57098"/>
                    </a:lnTo>
                    <a:lnTo>
                      <a:pt x="56011" y="56529"/>
                    </a:lnTo>
                    <a:lnTo>
                      <a:pt x="58289" y="56011"/>
                    </a:lnTo>
                    <a:lnTo>
                      <a:pt x="60566" y="55649"/>
                    </a:lnTo>
                    <a:lnTo>
                      <a:pt x="62896" y="55390"/>
                    </a:lnTo>
                    <a:lnTo>
                      <a:pt x="65225" y="55183"/>
                    </a:lnTo>
                    <a:lnTo>
                      <a:pt x="67607" y="55131"/>
                    </a:lnTo>
                    <a:lnTo>
                      <a:pt x="70040" y="55235"/>
                    </a:lnTo>
                    <a:lnTo>
                      <a:pt x="72473" y="55390"/>
                    </a:lnTo>
                    <a:lnTo>
                      <a:pt x="74854" y="55649"/>
                    </a:lnTo>
                    <a:lnTo>
                      <a:pt x="77183" y="56063"/>
                    </a:lnTo>
                    <a:lnTo>
                      <a:pt x="79461" y="56581"/>
                    </a:lnTo>
                    <a:lnTo>
                      <a:pt x="81687" y="57202"/>
                    </a:lnTo>
                    <a:lnTo>
                      <a:pt x="83913" y="57875"/>
                    </a:lnTo>
                    <a:lnTo>
                      <a:pt x="86087" y="58703"/>
                    </a:lnTo>
                    <a:lnTo>
                      <a:pt x="88210" y="59583"/>
                    </a:lnTo>
                    <a:lnTo>
                      <a:pt x="90280" y="60618"/>
                    </a:lnTo>
                    <a:lnTo>
                      <a:pt x="92247" y="61705"/>
                    </a:lnTo>
                    <a:lnTo>
                      <a:pt x="94214" y="62896"/>
                    </a:lnTo>
                    <a:lnTo>
                      <a:pt x="96130" y="64138"/>
                    </a:lnTo>
                    <a:lnTo>
                      <a:pt x="97942" y="65484"/>
                    </a:lnTo>
                    <a:lnTo>
                      <a:pt x="99702" y="66934"/>
                    </a:lnTo>
                    <a:lnTo>
                      <a:pt x="101410" y="68435"/>
                    </a:lnTo>
                    <a:lnTo>
                      <a:pt x="135783" y="25210"/>
                    </a:lnTo>
                    <a:lnTo>
                      <a:pt x="134074" y="23761"/>
                    </a:lnTo>
                    <a:lnTo>
                      <a:pt x="132263" y="22363"/>
                    </a:lnTo>
                    <a:lnTo>
                      <a:pt x="130502" y="20965"/>
                    </a:lnTo>
                    <a:lnTo>
                      <a:pt x="128639" y="19619"/>
                    </a:lnTo>
                    <a:lnTo>
                      <a:pt x="126827" y="18325"/>
                    </a:lnTo>
                    <a:lnTo>
                      <a:pt x="124912" y="17083"/>
                    </a:lnTo>
                    <a:lnTo>
                      <a:pt x="122996" y="15840"/>
                    </a:lnTo>
                    <a:lnTo>
                      <a:pt x="121081" y="14650"/>
                    </a:lnTo>
                    <a:lnTo>
                      <a:pt x="119114" y="13511"/>
                    </a:lnTo>
                    <a:lnTo>
                      <a:pt x="117095" y="12424"/>
                    </a:lnTo>
                    <a:lnTo>
                      <a:pt x="115076" y="11337"/>
                    </a:lnTo>
                    <a:lnTo>
                      <a:pt x="113006" y="10353"/>
                    </a:lnTo>
                    <a:lnTo>
                      <a:pt x="110935" y="9370"/>
                    </a:lnTo>
                    <a:lnTo>
                      <a:pt x="108864" y="8438"/>
                    </a:lnTo>
                    <a:lnTo>
                      <a:pt x="106742" y="7558"/>
                    </a:lnTo>
                    <a:lnTo>
                      <a:pt x="104619" y="6730"/>
                    </a:lnTo>
                    <a:lnTo>
                      <a:pt x="102445" y="5953"/>
                    </a:lnTo>
                    <a:lnTo>
                      <a:pt x="100219" y="5177"/>
                    </a:lnTo>
                    <a:lnTo>
                      <a:pt x="98045" y="4504"/>
                    </a:lnTo>
                    <a:lnTo>
                      <a:pt x="95819" y="3831"/>
                    </a:lnTo>
                    <a:lnTo>
                      <a:pt x="93541" y="3261"/>
                    </a:lnTo>
                    <a:lnTo>
                      <a:pt x="91264" y="2692"/>
                    </a:lnTo>
                    <a:lnTo>
                      <a:pt x="88986" y="2174"/>
                    </a:lnTo>
                    <a:lnTo>
                      <a:pt x="86708" y="1708"/>
                    </a:lnTo>
                    <a:lnTo>
                      <a:pt x="84379" y="1346"/>
                    </a:lnTo>
                    <a:lnTo>
                      <a:pt x="81998" y="984"/>
                    </a:lnTo>
                    <a:lnTo>
                      <a:pt x="79668" y="673"/>
                    </a:lnTo>
                    <a:lnTo>
                      <a:pt x="77287" y="414"/>
                    </a:lnTo>
                    <a:lnTo>
                      <a:pt x="74906" y="259"/>
                    </a:lnTo>
                    <a:lnTo>
                      <a:pt x="72473" y="104"/>
                    </a:lnTo>
                    <a:lnTo>
                      <a:pt x="70040" y="52"/>
                    </a:lnTo>
                    <a:lnTo>
                      <a:pt x="67607" y="0"/>
                    </a:lnTo>
                    <a:close/>
                  </a:path>
                </a:pathLst>
              </a:custGeom>
              <a:solidFill>
                <a:srgbClr val="DF38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666666"/>
                  </a:solidFill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13" name="Google Shape;910;p16">
                <a:extLst>
                  <a:ext uri="{FF2B5EF4-FFF2-40B4-BE49-F238E27FC236}">
                    <a16:creationId xmlns:a16="http://schemas.microsoft.com/office/drawing/2014/main" id="{44AC2C6F-38C9-E3EB-7E88-B691B7E70FDE}"/>
                  </a:ext>
                </a:extLst>
              </p:cNvPr>
              <p:cNvSpPr/>
              <p:nvPr/>
            </p:nvSpPr>
            <p:spPr>
              <a:xfrm>
                <a:off x="7679127" y="934290"/>
                <a:ext cx="486515" cy="249298"/>
              </a:xfrm>
              <a:custGeom>
                <a:avLst/>
                <a:gdLst/>
                <a:ahLst/>
                <a:cxnLst/>
                <a:rect l="l" t="t" r="r" b="b"/>
                <a:pathLst>
                  <a:path w="125068" h="64087" extrusionOk="0">
                    <a:moveTo>
                      <a:pt x="90695" y="0"/>
                    </a:moveTo>
                    <a:lnTo>
                      <a:pt x="89142" y="1036"/>
                    </a:lnTo>
                    <a:lnTo>
                      <a:pt x="87589" y="2019"/>
                    </a:lnTo>
                    <a:lnTo>
                      <a:pt x="85984" y="2899"/>
                    </a:lnTo>
                    <a:lnTo>
                      <a:pt x="84328" y="3779"/>
                    </a:lnTo>
                    <a:lnTo>
                      <a:pt x="82619" y="4556"/>
                    </a:lnTo>
                    <a:lnTo>
                      <a:pt x="80911" y="5332"/>
                    </a:lnTo>
                    <a:lnTo>
                      <a:pt x="79203" y="6005"/>
                    </a:lnTo>
                    <a:lnTo>
                      <a:pt x="77391" y="6575"/>
                    </a:lnTo>
                    <a:lnTo>
                      <a:pt x="75579" y="7144"/>
                    </a:lnTo>
                    <a:lnTo>
                      <a:pt x="73767" y="7610"/>
                    </a:lnTo>
                    <a:lnTo>
                      <a:pt x="71904" y="8024"/>
                    </a:lnTo>
                    <a:lnTo>
                      <a:pt x="70040" y="8335"/>
                    </a:lnTo>
                    <a:lnTo>
                      <a:pt x="68125" y="8594"/>
                    </a:lnTo>
                    <a:lnTo>
                      <a:pt x="66158" y="8801"/>
                    </a:lnTo>
                    <a:lnTo>
                      <a:pt x="64243" y="8904"/>
                    </a:lnTo>
                    <a:lnTo>
                      <a:pt x="62224" y="8956"/>
                    </a:lnTo>
                    <a:lnTo>
                      <a:pt x="60308" y="8904"/>
                    </a:lnTo>
                    <a:lnTo>
                      <a:pt x="58393" y="8801"/>
                    </a:lnTo>
                    <a:lnTo>
                      <a:pt x="56529" y="8645"/>
                    </a:lnTo>
                    <a:lnTo>
                      <a:pt x="54666" y="8386"/>
                    </a:lnTo>
                    <a:lnTo>
                      <a:pt x="52802" y="8076"/>
                    </a:lnTo>
                    <a:lnTo>
                      <a:pt x="50990" y="7662"/>
                    </a:lnTo>
                    <a:lnTo>
                      <a:pt x="49179" y="7248"/>
                    </a:lnTo>
                    <a:lnTo>
                      <a:pt x="47419" y="6730"/>
                    </a:lnTo>
                    <a:lnTo>
                      <a:pt x="45658" y="6109"/>
                    </a:lnTo>
                    <a:lnTo>
                      <a:pt x="43950" y="5488"/>
                    </a:lnTo>
                    <a:lnTo>
                      <a:pt x="42294" y="4763"/>
                    </a:lnTo>
                    <a:lnTo>
                      <a:pt x="40637" y="4038"/>
                    </a:lnTo>
                    <a:lnTo>
                      <a:pt x="39032" y="3210"/>
                    </a:lnTo>
                    <a:lnTo>
                      <a:pt x="37428" y="2330"/>
                    </a:lnTo>
                    <a:lnTo>
                      <a:pt x="35875" y="1398"/>
                    </a:lnTo>
                    <a:lnTo>
                      <a:pt x="34373" y="414"/>
                    </a:lnTo>
                    <a:lnTo>
                      <a:pt x="1" y="43588"/>
                    </a:lnTo>
                    <a:lnTo>
                      <a:pt x="1606" y="44778"/>
                    </a:lnTo>
                    <a:lnTo>
                      <a:pt x="3314" y="45969"/>
                    </a:lnTo>
                    <a:lnTo>
                      <a:pt x="4970" y="47108"/>
                    </a:lnTo>
                    <a:lnTo>
                      <a:pt x="6679" y="48195"/>
                    </a:lnTo>
                    <a:lnTo>
                      <a:pt x="8439" y="49230"/>
                    </a:lnTo>
                    <a:lnTo>
                      <a:pt x="10199" y="50265"/>
                    </a:lnTo>
                    <a:lnTo>
                      <a:pt x="11959" y="51301"/>
                    </a:lnTo>
                    <a:lnTo>
                      <a:pt x="13771" y="52233"/>
                    </a:lnTo>
                    <a:lnTo>
                      <a:pt x="15582" y="53164"/>
                    </a:lnTo>
                    <a:lnTo>
                      <a:pt x="17446" y="54044"/>
                    </a:lnTo>
                    <a:lnTo>
                      <a:pt x="19310" y="54924"/>
                    </a:lnTo>
                    <a:lnTo>
                      <a:pt x="21173" y="55753"/>
                    </a:lnTo>
                    <a:lnTo>
                      <a:pt x="23088" y="56529"/>
                    </a:lnTo>
                    <a:lnTo>
                      <a:pt x="25004" y="57306"/>
                    </a:lnTo>
                    <a:lnTo>
                      <a:pt x="26919" y="58030"/>
                    </a:lnTo>
                    <a:lnTo>
                      <a:pt x="28886" y="58703"/>
                    </a:lnTo>
                    <a:lnTo>
                      <a:pt x="30853" y="59325"/>
                    </a:lnTo>
                    <a:lnTo>
                      <a:pt x="32872" y="59946"/>
                    </a:lnTo>
                    <a:lnTo>
                      <a:pt x="34839" y="60515"/>
                    </a:lnTo>
                    <a:lnTo>
                      <a:pt x="36910" y="61033"/>
                    </a:lnTo>
                    <a:lnTo>
                      <a:pt x="38929" y="61499"/>
                    </a:lnTo>
                    <a:lnTo>
                      <a:pt x="41000" y="61965"/>
                    </a:lnTo>
                    <a:lnTo>
                      <a:pt x="43018" y="62379"/>
                    </a:lnTo>
                    <a:lnTo>
                      <a:pt x="45141" y="62741"/>
                    </a:lnTo>
                    <a:lnTo>
                      <a:pt x="47211" y="63052"/>
                    </a:lnTo>
                    <a:lnTo>
                      <a:pt x="49334" y="63311"/>
                    </a:lnTo>
                    <a:lnTo>
                      <a:pt x="51456" y="63569"/>
                    </a:lnTo>
                    <a:lnTo>
                      <a:pt x="53579" y="63776"/>
                    </a:lnTo>
                    <a:lnTo>
                      <a:pt x="55753" y="63932"/>
                    </a:lnTo>
                    <a:lnTo>
                      <a:pt x="57875" y="64035"/>
                    </a:lnTo>
                    <a:lnTo>
                      <a:pt x="60049" y="64087"/>
                    </a:lnTo>
                    <a:lnTo>
                      <a:pt x="64450" y="64087"/>
                    </a:lnTo>
                    <a:lnTo>
                      <a:pt x="66624" y="64035"/>
                    </a:lnTo>
                    <a:lnTo>
                      <a:pt x="68798" y="63932"/>
                    </a:lnTo>
                    <a:lnTo>
                      <a:pt x="70972" y="63776"/>
                    </a:lnTo>
                    <a:lnTo>
                      <a:pt x="73146" y="63569"/>
                    </a:lnTo>
                    <a:lnTo>
                      <a:pt x="75269" y="63311"/>
                    </a:lnTo>
                    <a:lnTo>
                      <a:pt x="77443" y="63000"/>
                    </a:lnTo>
                    <a:lnTo>
                      <a:pt x="79514" y="62689"/>
                    </a:lnTo>
                    <a:lnTo>
                      <a:pt x="81636" y="62327"/>
                    </a:lnTo>
                    <a:lnTo>
                      <a:pt x="83707" y="61913"/>
                    </a:lnTo>
                    <a:lnTo>
                      <a:pt x="85777" y="61447"/>
                    </a:lnTo>
                    <a:lnTo>
                      <a:pt x="87848" y="60981"/>
                    </a:lnTo>
                    <a:lnTo>
                      <a:pt x="89918" y="60412"/>
                    </a:lnTo>
                    <a:lnTo>
                      <a:pt x="91937" y="59842"/>
                    </a:lnTo>
                    <a:lnTo>
                      <a:pt x="93956" y="59221"/>
                    </a:lnTo>
                    <a:lnTo>
                      <a:pt x="95923" y="58600"/>
                    </a:lnTo>
                    <a:lnTo>
                      <a:pt x="97890" y="57875"/>
                    </a:lnTo>
                    <a:lnTo>
                      <a:pt x="99858" y="57150"/>
                    </a:lnTo>
                    <a:lnTo>
                      <a:pt x="101773" y="56374"/>
                    </a:lnTo>
                    <a:lnTo>
                      <a:pt x="103688" y="55597"/>
                    </a:lnTo>
                    <a:lnTo>
                      <a:pt x="105604" y="54769"/>
                    </a:lnTo>
                    <a:lnTo>
                      <a:pt x="107467" y="53889"/>
                    </a:lnTo>
                    <a:lnTo>
                      <a:pt x="109331" y="52957"/>
                    </a:lnTo>
                    <a:lnTo>
                      <a:pt x="111194" y="52025"/>
                    </a:lnTo>
                    <a:lnTo>
                      <a:pt x="113006" y="51042"/>
                    </a:lnTo>
                    <a:lnTo>
                      <a:pt x="114766" y="50007"/>
                    </a:lnTo>
                    <a:lnTo>
                      <a:pt x="116578" y="48971"/>
                    </a:lnTo>
                    <a:lnTo>
                      <a:pt x="118286" y="47884"/>
                    </a:lnTo>
                    <a:lnTo>
                      <a:pt x="120046" y="46745"/>
                    </a:lnTo>
                    <a:lnTo>
                      <a:pt x="121703" y="45606"/>
                    </a:lnTo>
                    <a:lnTo>
                      <a:pt x="123411" y="44416"/>
                    </a:lnTo>
                    <a:lnTo>
                      <a:pt x="125068" y="43225"/>
                    </a:lnTo>
                    <a:lnTo>
                      <a:pt x="90695" y="0"/>
                    </a:lnTo>
                    <a:close/>
                  </a:path>
                </a:pathLst>
              </a:custGeom>
              <a:solidFill>
                <a:srgbClr val="DF38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666666"/>
                  </a:solidFill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</p:grpSp>
        <p:grpSp>
          <p:nvGrpSpPr>
            <p:cNvPr id="5" name="Google Shape;911;p16">
              <a:extLst>
                <a:ext uri="{FF2B5EF4-FFF2-40B4-BE49-F238E27FC236}">
                  <a16:creationId xmlns:a16="http://schemas.microsoft.com/office/drawing/2014/main" id="{7EE4C375-E72D-B693-D803-A8B0D19C0875}"/>
                </a:ext>
              </a:extLst>
            </p:cNvPr>
            <p:cNvGrpSpPr/>
            <p:nvPr/>
          </p:nvGrpSpPr>
          <p:grpSpPr>
            <a:xfrm>
              <a:off x="1443544" y="1734898"/>
              <a:ext cx="73703" cy="68349"/>
              <a:chOff x="1910483" y="400468"/>
              <a:chExt cx="808152" cy="749446"/>
            </a:xfrm>
          </p:grpSpPr>
          <p:sp>
            <p:nvSpPr>
              <p:cNvPr id="7" name="Google Shape;912;p16">
                <a:extLst>
                  <a:ext uri="{FF2B5EF4-FFF2-40B4-BE49-F238E27FC236}">
                    <a16:creationId xmlns:a16="http://schemas.microsoft.com/office/drawing/2014/main" id="{B1DF3F9A-9846-0988-B666-BB3CEF998BA4}"/>
                  </a:ext>
                </a:extLst>
              </p:cNvPr>
              <p:cNvSpPr/>
              <p:nvPr/>
            </p:nvSpPr>
            <p:spPr>
              <a:xfrm>
                <a:off x="1910483" y="400468"/>
                <a:ext cx="808152" cy="749446"/>
              </a:xfrm>
              <a:custGeom>
                <a:avLst/>
                <a:gdLst/>
                <a:ahLst/>
                <a:cxnLst/>
                <a:rect l="l" t="t" r="r" b="b"/>
                <a:pathLst>
                  <a:path w="218715" h="202827" extrusionOk="0">
                    <a:moveTo>
                      <a:pt x="55370" y="1"/>
                    </a:moveTo>
                    <a:lnTo>
                      <a:pt x="54014" y="55"/>
                    </a:lnTo>
                    <a:lnTo>
                      <a:pt x="52659" y="164"/>
                    </a:lnTo>
                    <a:lnTo>
                      <a:pt x="51303" y="272"/>
                    </a:lnTo>
                    <a:lnTo>
                      <a:pt x="49947" y="435"/>
                    </a:lnTo>
                    <a:lnTo>
                      <a:pt x="48591" y="597"/>
                    </a:lnTo>
                    <a:lnTo>
                      <a:pt x="47236" y="869"/>
                    </a:lnTo>
                    <a:lnTo>
                      <a:pt x="45934" y="1086"/>
                    </a:lnTo>
                    <a:lnTo>
                      <a:pt x="44578" y="1411"/>
                    </a:lnTo>
                    <a:lnTo>
                      <a:pt x="43222" y="1736"/>
                    </a:lnTo>
                    <a:lnTo>
                      <a:pt x="41921" y="2116"/>
                    </a:lnTo>
                    <a:lnTo>
                      <a:pt x="40619" y="2496"/>
                    </a:lnTo>
                    <a:lnTo>
                      <a:pt x="39264" y="2929"/>
                    </a:lnTo>
                    <a:lnTo>
                      <a:pt x="37962" y="3417"/>
                    </a:lnTo>
                    <a:lnTo>
                      <a:pt x="36715" y="3906"/>
                    </a:lnTo>
                    <a:lnTo>
                      <a:pt x="35413" y="4448"/>
                    </a:lnTo>
                    <a:lnTo>
                      <a:pt x="34112" y="4990"/>
                    </a:lnTo>
                    <a:lnTo>
                      <a:pt x="32864" y="5587"/>
                    </a:lnTo>
                    <a:lnTo>
                      <a:pt x="31617" y="6237"/>
                    </a:lnTo>
                    <a:lnTo>
                      <a:pt x="30370" y="6942"/>
                    </a:lnTo>
                    <a:lnTo>
                      <a:pt x="29122" y="7648"/>
                    </a:lnTo>
                    <a:lnTo>
                      <a:pt x="27929" y="8407"/>
                    </a:lnTo>
                    <a:lnTo>
                      <a:pt x="26736" y="9166"/>
                    </a:lnTo>
                    <a:lnTo>
                      <a:pt x="25543" y="9979"/>
                    </a:lnTo>
                    <a:lnTo>
                      <a:pt x="24350" y="10847"/>
                    </a:lnTo>
                    <a:lnTo>
                      <a:pt x="23211" y="11715"/>
                    </a:lnTo>
                    <a:lnTo>
                      <a:pt x="22072" y="12637"/>
                    </a:lnTo>
                    <a:lnTo>
                      <a:pt x="20933" y="13559"/>
                    </a:lnTo>
                    <a:lnTo>
                      <a:pt x="19849" y="14589"/>
                    </a:lnTo>
                    <a:lnTo>
                      <a:pt x="18764" y="15565"/>
                    </a:lnTo>
                    <a:lnTo>
                      <a:pt x="17679" y="16650"/>
                    </a:lnTo>
                    <a:lnTo>
                      <a:pt x="16649" y="17735"/>
                    </a:lnTo>
                    <a:lnTo>
                      <a:pt x="15619" y="18873"/>
                    </a:lnTo>
                    <a:lnTo>
                      <a:pt x="14643" y="20012"/>
                    </a:lnTo>
                    <a:lnTo>
                      <a:pt x="13666" y="21151"/>
                    </a:lnTo>
                    <a:lnTo>
                      <a:pt x="12744" y="22344"/>
                    </a:lnTo>
                    <a:lnTo>
                      <a:pt x="11823" y="23537"/>
                    </a:lnTo>
                    <a:lnTo>
                      <a:pt x="11009" y="24730"/>
                    </a:lnTo>
                    <a:lnTo>
                      <a:pt x="10141" y="25978"/>
                    </a:lnTo>
                    <a:lnTo>
                      <a:pt x="9382" y="27225"/>
                    </a:lnTo>
                    <a:lnTo>
                      <a:pt x="8623" y="28472"/>
                    </a:lnTo>
                    <a:lnTo>
                      <a:pt x="7864" y="29774"/>
                    </a:lnTo>
                    <a:lnTo>
                      <a:pt x="7159" y="31075"/>
                    </a:lnTo>
                    <a:lnTo>
                      <a:pt x="6508" y="32377"/>
                    </a:lnTo>
                    <a:lnTo>
                      <a:pt x="5857" y="33733"/>
                    </a:lnTo>
                    <a:lnTo>
                      <a:pt x="5261" y="35034"/>
                    </a:lnTo>
                    <a:lnTo>
                      <a:pt x="4718" y="36390"/>
                    </a:lnTo>
                    <a:lnTo>
                      <a:pt x="4176" y="37746"/>
                    </a:lnTo>
                    <a:lnTo>
                      <a:pt x="3688" y="39102"/>
                    </a:lnTo>
                    <a:lnTo>
                      <a:pt x="3200" y="40512"/>
                    </a:lnTo>
                    <a:lnTo>
                      <a:pt x="2766" y="41922"/>
                    </a:lnTo>
                    <a:lnTo>
                      <a:pt x="2332" y="43278"/>
                    </a:lnTo>
                    <a:lnTo>
                      <a:pt x="2007" y="44688"/>
                    </a:lnTo>
                    <a:lnTo>
                      <a:pt x="1627" y="46098"/>
                    </a:lnTo>
                    <a:lnTo>
                      <a:pt x="1356" y="47562"/>
                    </a:lnTo>
                    <a:lnTo>
                      <a:pt x="1031" y="48972"/>
                    </a:lnTo>
                    <a:lnTo>
                      <a:pt x="814" y="50382"/>
                    </a:lnTo>
                    <a:lnTo>
                      <a:pt x="597" y="51846"/>
                    </a:lnTo>
                    <a:lnTo>
                      <a:pt x="434" y="53310"/>
                    </a:lnTo>
                    <a:lnTo>
                      <a:pt x="271" y="54720"/>
                    </a:lnTo>
                    <a:lnTo>
                      <a:pt x="54" y="57649"/>
                    </a:lnTo>
                    <a:lnTo>
                      <a:pt x="0" y="60523"/>
                    </a:lnTo>
                    <a:lnTo>
                      <a:pt x="54" y="63452"/>
                    </a:lnTo>
                    <a:lnTo>
                      <a:pt x="271" y="66326"/>
                    </a:lnTo>
                    <a:lnTo>
                      <a:pt x="434" y="67790"/>
                    </a:lnTo>
                    <a:lnTo>
                      <a:pt x="597" y="69200"/>
                    </a:lnTo>
                    <a:lnTo>
                      <a:pt x="814" y="70664"/>
                    </a:lnTo>
                    <a:lnTo>
                      <a:pt x="1031" y="72074"/>
                    </a:lnTo>
                    <a:lnTo>
                      <a:pt x="1356" y="73539"/>
                    </a:lnTo>
                    <a:lnTo>
                      <a:pt x="1627" y="74949"/>
                    </a:lnTo>
                    <a:lnTo>
                      <a:pt x="2007" y="76359"/>
                    </a:lnTo>
                    <a:lnTo>
                      <a:pt x="2332" y="77769"/>
                    </a:lnTo>
                    <a:lnTo>
                      <a:pt x="2766" y="79179"/>
                    </a:lnTo>
                    <a:lnTo>
                      <a:pt x="3200" y="80534"/>
                    </a:lnTo>
                    <a:lnTo>
                      <a:pt x="3688" y="81944"/>
                    </a:lnTo>
                    <a:lnTo>
                      <a:pt x="4176" y="83300"/>
                    </a:lnTo>
                    <a:lnTo>
                      <a:pt x="4718" y="84656"/>
                    </a:lnTo>
                    <a:lnTo>
                      <a:pt x="5261" y="86012"/>
                    </a:lnTo>
                    <a:lnTo>
                      <a:pt x="5857" y="87368"/>
                    </a:lnTo>
                    <a:lnTo>
                      <a:pt x="6508" y="88669"/>
                    </a:lnTo>
                    <a:lnTo>
                      <a:pt x="7159" y="89971"/>
                    </a:lnTo>
                    <a:lnTo>
                      <a:pt x="7864" y="91272"/>
                    </a:lnTo>
                    <a:lnTo>
                      <a:pt x="8623" y="92574"/>
                    </a:lnTo>
                    <a:lnTo>
                      <a:pt x="9382" y="93821"/>
                    </a:lnTo>
                    <a:lnTo>
                      <a:pt x="10141" y="95068"/>
                    </a:lnTo>
                    <a:lnTo>
                      <a:pt x="11009" y="96316"/>
                    </a:lnTo>
                    <a:lnTo>
                      <a:pt x="11823" y="97563"/>
                    </a:lnTo>
                    <a:lnTo>
                      <a:pt x="12744" y="98756"/>
                    </a:lnTo>
                    <a:lnTo>
                      <a:pt x="13666" y="99895"/>
                    </a:lnTo>
                    <a:lnTo>
                      <a:pt x="14643" y="101088"/>
                    </a:lnTo>
                    <a:lnTo>
                      <a:pt x="15619" y="102227"/>
                    </a:lnTo>
                    <a:lnTo>
                      <a:pt x="16649" y="103366"/>
                    </a:lnTo>
                    <a:lnTo>
                      <a:pt x="109330" y="202826"/>
                    </a:lnTo>
                    <a:lnTo>
                      <a:pt x="202120" y="103366"/>
                    </a:lnTo>
                    <a:lnTo>
                      <a:pt x="203150" y="102227"/>
                    </a:lnTo>
                    <a:lnTo>
                      <a:pt x="204126" y="101088"/>
                    </a:lnTo>
                    <a:lnTo>
                      <a:pt x="205103" y="99895"/>
                    </a:lnTo>
                    <a:lnTo>
                      <a:pt x="206025" y="98756"/>
                    </a:lnTo>
                    <a:lnTo>
                      <a:pt x="206892" y="97563"/>
                    </a:lnTo>
                    <a:lnTo>
                      <a:pt x="207760" y="96316"/>
                    </a:lnTo>
                    <a:lnTo>
                      <a:pt x="208573" y="95068"/>
                    </a:lnTo>
                    <a:lnTo>
                      <a:pt x="209387" y="93821"/>
                    </a:lnTo>
                    <a:lnTo>
                      <a:pt x="210146" y="92574"/>
                    </a:lnTo>
                    <a:lnTo>
                      <a:pt x="210905" y="91272"/>
                    </a:lnTo>
                    <a:lnTo>
                      <a:pt x="211556" y="89971"/>
                    </a:lnTo>
                    <a:lnTo>
                      <a:pt x="212261" y="88669"/>
                    </a:lnTo>
                    <a:lnTo>
                      <a:pt x="212858" y="87368"/>
                    </a:lnTo>
                    <a:lnTo>
                      <a:pt x="213454" y="86012"/>
                    </a:lnTo>
                    <a:lnTo>
                      <a:pt x="214051" y="84656"/>
                    </a:lnTo>
                    <a:lnTo>
                      <a:pt x="214593" y="83300"/>
                    </a:lnTo>
                    <a:lnTo>
                      <a:pt x="215081" y="81944"/>
                    </a:lnTo>
                    <a:lnTo>
                      <a:pt x="215569" y="80534"/>
                    </a:lnTo>
                    <a:lnTo>
                      <a:pt x="216003" y="79179"/>
                    </a:lnTo>
                    <a:lnTo>
                      <a:pt x="216383" y="77769"/>
                    </a:lnTo>
                    <a:lnTo>
                      <a:pt x="216762" y="76359"/>
                    </a:lnTo>
                    <a:lnTo>
                      <a:pt x="217088" y="74949"/>
                    </a:lnTo>
                    <a:lnTo>
                      <a:pt x="217413" y="73539"/>
                    </a:lnTo>
                    <a:lnTo>
                      <a:pt x="217684" y="72074"/>
                    </a:lnTo>
                    <a:lnTo>
                      <a:pt x="217955" y="70664"/>
                    </a:lnTo>
                    <a:lnTo>
                      <a:pt x="218172" y="69200"/>
                    </a:lnTo>
                    <a:lnTo>
                      <a:pt x="218335" y="67790"/>
                    </a:lnTo>
                    <a:lnTo>
                      <a:pt x="218498" y="66326"/>
                    </a:lnTo>
                    <a:lnTo>
                      <a:pt x="218606" y="64916"/>
                    </a:lnTo>
                    <a:lnTo>
                      <a:pt x="218660" y="63452"/>
                    </a:lnTo>
                    <a:lnTo>
                      <a:pt x="218715" y="60523"/>
                    </a:lnTo>
                    <a:lnTo>
                      <a:pt x="218660" y="57649"/>
                    </a:lnTo>
                    <a:lnTo>
                      <a:pt x="218606" y="56185"/>
                    </a:lnTo>
                    <a:lnTo>
                      <a:pt x="218498" y="54720"/>
                    </a:lnTo>
                    <a:lnTo>
                      <a:pt x="218335" y="53310"/>
                    </a:lnTo>
                    <a:lnTo>
                      <a:pt x="218172" y="51846"/>
                    </a:lnTo>
                    <a:lnTo>
                      <a:pt x="217955" y="50382"/>
                    </a:lnTo>
                    <a:lnTo>
                      <a:pt x="217684" y="48972"/>
                    </a:lnTo>
                    <a:lnTo>
                      <a:pt x="217413" y="47562"/>
                    </a:lnTo>
                    <a:lnTo>
                      <a:pt x="217088" y="46098"/>
                    </a:lnTo>
                    <a:lnTo>
                      <a:pt x="216762" y="44688"/>
                    </a:lnTo>
                    <a:lnTo>
                      <a:pt x="216383" y="43278"/>
                    </a:lnTo>
                    <a:lnTo>
                      <a:pt x="216003" y="41922"/>
                    </a:lnTo>
                    <a:lnTo>
                      <a:pt x="215569" y="40512"/>
                    </a:lnTo>
                    <a:lnTo>
                      <a:pt x="215081" y="39102"/>
                    </a:lnTo>
                    <a:lnTo>
                      <a:pt x="214593" y="37746"/>
                    </a:lnTo>
                    <a:lnTo>
                      <a:pt x="214051" y="36390"/>
                    </a:lnTo>
                    <a:lnTo>
                      <a:pt x="213454" y="35034"/>
                    </a:lnTo>
                    <a:lnTo>
                      <a:pt x="212858" y="33733"/>
                    </a:lnTo>
                    <a:lnTo>
                      <a:pt x="212261" y="32377"/>
                    </a:lnTo>
                    <a:lnTo>
                      <a:pt x="211556" y="31075"/>
                    </a:lnTo>
                    <a:lnTo>
                      <a:pt x="210905" y="29774"/>
                    </a:lnTo>
                    <a:lnTo>
                      <a:pt x="210146" y="28472"/>
                    </a:lnTo>
                    <a:lnTo>
                      <a:pt x="209387" y="27225"/>
                    </a:lnTo>
                    <a:lnTo>
                      <a:pt x="208573" y="25978"/>
                    </a:lnTo>
                    <a:lnTo>
                      <a:pt x="207760" y="24730"/>
                    </a:lnTo>
                    <a:lnTo>
                      <a:pt x="206892" y="23537"/>
                    </a:lnTo>
                    <a:lnTo>
                      <a:pt x="206025" y="22344"/>
                    </a:lnTo>
                    <a:lnTo>
                      <a:pt x="205103" y="21151"/>
                    </a:lnTo>
                    <a:lnTo>
                      <a:pt x="204126" y="20012"/>
                    </a:lnTo>
                    <a:lnTo>
                      <a:pt x="203150" y="18873"/>
                    </a:lnTo>
                    <a:lnTo>
                      <a:pt x="202120" y="17735"/>
                    </a:lnTo>
                    <a:lnTo>
                      <a:pt x="201090" y="16650"/>
                    </a:lnTo>
                    <a:lnTo>
                      <a:pt x="200005" y="15565"/>
                    </a:lnTo>
                    <a:lnTo>
                      <a:pt x="198920" y="14589"/>
                    </a:lnTo>
                    <a:lnTo>
                      <a:pt x="197836" y="13559"/>
                    </a:lnTo>
                    <a:lnTo>
                      <a:pt x="196697" y="12637"/>
                    </a:lnTo>
                    <a:lnTo>
                      <a:pt x="195558" y="11715"/>
                    </a:lnTo>
                    <a:lnTo>
                      <a:pt x="194365" y="10847"/>
                    </a:lnTo>
                    <a:lnTo>
                      <a:pt x="193226" y="9979"/>
                    </a:lnTo>
                    <a:lnTo>
                      <a:pt x="192033" y="9166"/>
                    </a:lnTo>
                    <a:lnTo>
                      <a:pt x="190840" y="8407"/>
                    </a:lnTo>
                    <a:lnTo>
                      <a:pt x="189592" y="7648"/>
                    </a:lnTo>
                    <a:lnTo>
                      <a:pt x="188399" y="6942"/>
                    </a:lnTo>
                    <a:lnTo>
                      <a:pt x="187152" y="6237"/>
                    </a:lnTo>
                    <a:lnTo>
                      <a:pt x="185905" y="5587"/>
                    </a:lnTo>
                    <a:lnTo>
                      <a:pt x="184603" y="4990"/>
                    </a:lnTo>
                    <a:lnTo>
                      <a:pt x="183356" y="4448"/>
                    </a:lnTo>
                    <a:lnTo>
                      <a:pt x="182054" y="3906"/>
                    </a:lnTo>
                    <a:lnTo>
                      <a:pt x="180753" y="3417"/>
                    </a:lnTo>
                    <a:lnTo>
                      <a:pt x="179451" y="2929"/>
                    </a:lnTo>
                    <a:lnTo>
                      <a:pt x="178150" y="2496"/>
                    </a:lnTo>
                    <a:lnTo>
                      <a:pt x="176848" y="2116"/>
                    </a:lnTo>
                    <a:lnTo>
                      <a:pt x="175492" y="1736"/>
                    </a:lnTo>
                    <a:lnTo>
                      <a:pt x="174191" y="1411"/>
                    </a:lnTo>
                    <a:lnTo>
                      <a:pt x="172835" y="1086"/>
                    </a:lnTo>
                    <a:lnTo>
                      <a:pt x="171479" y="869"/>
                    </a:lnTo>
                    <a:lnTo>
                      <a:pt x="170123" y="597"/>
                    </a:lnTo>
                    <a:lnTo>
                      <a:pt x="168768" y="435"/>
                    </a:lnTo>
                    <a:lnTo>
                      <a:pt x="167412" y="272"/>
                    </a:lnTo>
                    <a:lnTo>
                      <a:pt x="166056" y="164"/>
                    </a:lnTo>
                    <a:lnTo>
                      <a:pt x="164700" y="55"/>
                    </a:lnTo>
                    <a:lnTo>
                      <a:pt x="163345" y="1"/>
                    </a:lnTo>
                    <a:lnTo>
                      <a:pt x="160633" y="1"/>
                    </a:lnTo>
                    <a:lnTo>
                      <a:pt x="159277" y="55"/>
                    </a:lnTo>
                    <a:lnTo>
                      <a:pt x="157921" y="164"/>
                    </a:lnTo>
                    <a:lnTo>
                      <a:pt x="156566" y="272"/>
                    </a:lnTo>
                    <a:lnTo>
                      <a:pt x="155210" y="435"/>
                    </a:lnTo>
                    <a:lnTo>
                      <a:pt x="153854" y="597"/>
                    </a:lnTo>
                    <a:lnTo>
                      <a:pt x="152498" y="869"/>
                    </a:lnTo>
                    <a:lnTo>
                      <a:pt x="151143" y="1086"/>
                    </a:lnTo>
                    <a:lnTo>
                      <a:pt x="149841" y="1411"/>
                    </a:lnTo>
                    <a:lnTo>
                      <a:pt x="148485" y="1736"/>
                    </a:lnTo>
                    <a:lnTo>
                      <a:pt x="147184" y="2116"/>
                    </a:lnTo>
                    <a:lnTo>
                      <a:pt x="145828" y="2496"/>
                    </a:lnTo>
                    <a:lnTo>
                      <a:pt x="144526" y="2929"/>
                    </a:lnTo>
                    <a:lnTo>
                      <a:pt x="143225" y="3417"/>
                    </a:lnTo>
                    <a:lnTo>
                      <a:pt x="141923" y="3906"/>
                    </a:lnTo>
                    <a:lnTo>
                      <a:pt x="140676" y="4448"/>
                    </a:lnTo>
                    <a:lnTo>
                      <a:pt x="139374" y="4990"/>
                    </a:lnTo>
                    <a:lnTo>
                      <a:pt x="138127" y="5587"/>
                    </a:lnTo>
                    <a:lnTo>
                      <a:pt x="136880" y="6237"/>
                    </a:lnTo>
                    <a:lnTo>
                      <a:pt x="135632" y="6942"/>
                    </a:lnTo>
                    <a:lnTo>
                      <a:pt x="134385" y="7648"/>
                    </a:lnTo>
                    <a:lnTo>
                      <a:pt x="133192" y="8407"/>
                    </a:lnTo>
                    <a:lnTo>
                      <a:pt x="131945" y="9166"/>
                    </a:lnTo>
                    <a:lnTo>
                      <a:pt x="130806" y="9979"/>
                    </a:lnTo>
                    <a:lnTo>
                      <a:pt x="129613" y="10847"/>
                    </a:lnTo>
                    <a:lnTo>
                      <a:pt x="128474" y="11715"/>
                    </a:lnTo>
                    <a:lnTo>
                      <a:pt x="127335" y="12637"/>
                    </a:lnTo>
                    <a:lnTo>
                      <a:pt x="126196" y="13559"/>
                    </a:lnTo>
                    <a:lnTo>
                      <a:pt x="125112" y="14589"/>
                    </a:lnTo>
                    <a:lnTo>
                      <a:pt x="123973" y="15565"/>
                    </a:lnTo>
                    <a:lnTo>
                      <a:pt x="122942" y="16650"/>
                    </a:lnTo>
                    <a:lnTo>
                      <a:pt x="121858" y="17735"/>
                    </a:lnTo>
                    <a:lnTo>
                      <a:pt x="109385" y="31075"/>
                    </a:lnTo>
                    <a:lnTo>
                      <a:pt x="96857" y="17735"/>
                    </a:lnTo>
                    <a:lnTo>
                      <a:pt x="95827" y="16650"/>
                    </a:lnTo>
                    <a:lnTo>
                      <a:pt x="94742" y="15565"/>
                    </a:lnTo>
                    <a:lnTo>
                      <a:pt x="93657" y="14589"/>
                    </a:lnTo>
                    <a:lnTo>
                      <a:pt x="92573" y="13559"/>
                    </a:lnTo>
                    <a:lnTo>
                      <a:pt x="91434" y="12637"/>
                    </a:lnTo>
                    <a:lnTo>
                      <a:pt x="90295" y="11715"/>
                    </a:lnTo>
                    <a:lnTo>
                      <a:pt x="89156" y="10847"/>
                    </a:lnTo>
                    <a:lnTo>
                      <a:pt x="87963" y="9979"/>
                    </a:lnTo>
                    <a:lnTo>
                      <a:pt x="86770" y="9166"/>
                    </a:lnTo>
                    <a:lnTo>
                      <a:pt x="85577" y="8407"/>
                    </a:lnTo>
                    <a:lnTo>
                      <a:pt x="84384" y="7648"/>
                    </a:lnTo>
                    <a:lnTo>
                      <a:pt x="83137" y="6942"/>
                    </a:lnTo>
                    <a:lnTo>
                      <a:pt x="81889" y="6237"/>
                    </a:lnTo>
                    <a:lnTo>
                      <a:pt x="80642" y="5587"/>
                    </a:lnTo>
                    <a:lnTo>
                      <a:pt x="79395" y="4990"/>
                    </a:lnTo>
                    <a:lnTo>
                      <a:pt x="78093" y="4448"/>
                    </a:lnTo>
                    <a:lnTo>
                      <a:pt x="76792" y="3906"/>
                    </a:lnTo>
                    <a:lnTo>
                      <a:pt x="75544" y="3417"/>
                    </a:lnTo>
                    <a:lnTo>
                      <a:pt x="74243" y="2929"/>
                    </a:lnTo>
                    <a:lnTo>
                      <a:pt x="72887" y="2496"/>
                    </a:lnTo>
                    <a:lnTo>
                      <a:pt x="71585" y="2116"/>
                    </a:lnTo>
                    <a:lnTo>
                      <a:pt x="70284" y="1736"/>
                    </a:lnTo>
                    <a:lnTo>
                      <a:pt x="68928" y="1411"/>
                    </a:lnTo>
                    <a:lnTo>
                      <a:pt x="67572" y="1086"/>
                    </a:lnTo>
                    <a:lnTo>
                      <a:pt x="66271" y="869"/>
                    </a:lnTo>
                    <a:lnTo>
                      <a:pt x="64915" y="597"/>
                    </a:lnTo>
                    <a:lnTo>
                      <a:pt x="63559" y="435"/>
                    </a:lnTo>
                    <a:lnTo>
                      <a:pt x="62203" y="272"/>
                    </a:lnTo>
                    <a:lnTo>
                      <a:pt x="60848" y="164"/>
                    </a:lnTo>
                    <a:lnTo>
                      <a:pt x="59492" y="55"/>
                    </a:lnTo>
                    <a:lnTo>
                      <a:pt x="58136" y="1"/>
                    </a:lnTo>
                    <a:close/>
                  </a:path>
                </a:pathLst>
              </a:custGeom>
              <a:solidFill>
                <a:srgbClr val="EA43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666666"/>
                  </a:solidFill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8" name="Google Shape;913;p16">
                <a:extLst>
                  <a:ext uri="{FF2B5EF4-FFF2-40B4-BE49-F238E27FC236}">
                    <a16:creationId xmlns:a16="http://schemas.microsoft.com/office/drawing/2014/main" id="{0DCB9A22-AE50-00F8-4AF1-37314388C040}"/>
                  </a:ext>
                </a:extLst>
              </p:cNvPr>
              <p:cNvSpPr/>
              <p:nvPr/>
            </p:nvSpPr>
            <p:spPr>
              <a:xfrm>
                <a:off x="1910483" y="400468"/>
                <a:ext cx="808152" cy="749446"/>
              </a:xfrm>
              <a:custGeom>
                <a:avLst/>
                <a:gdLst/>
                <a:ahLst/>
                <a:cxnLst/>
                <a:rect l="l" t="t" r="r" b="b"/>
                <a:pathLst>
                  <a:path w="218715" h="202827" fill="none" extrusionOk="0">
                    <a:moveTo>
                      <a:pt x="202120" y="17735"/>
                    </a:moveTo>
                    <a:lnTo>
                      <a:pt x="202120" y="17735"/>
                    </a:lnTo>
                    <a:lnTo>
                      <a:pt x="202120" y="17735"/>
                    </a:lnTo>
                    <a:lnTo>
                      <a:pt x="201090" y="16650"/>
                    </a:lnTo>
                    <a:lnTo>
                      <a:pt x="200005" y="15565"/>
                    </a:lnTo>
                    <a:lnTo>
                      <a:pt x="198920" y="14589"/>
                    </a:lnTo>
                    <a:lnTo>
                      <a:pt x="197836" y="13559"/>
                    </a:lnTo>
                    <a:lnTo>
                      <a:pt x="196697" y="12637"/>
                    </a:lnTo>
                    <a:lnTo>
                      <a:pt x="195558" y="11715"/>
                    </a:lnTo>
                    <a:lnTo>
                      <a:pt x="194365" y="10847"/>
                    </a:lnTo>
                    <a:lnTo>
                      <a:pt x="193226" y="9979"/>
                    </a:lnTo>
                    <a:lnTo>
                      <a:pt x="192033" y="9166"/>
                    </a:lnTo>
                    <a:lnTo>
                      <a:pt x="190840" y="8407"/>
                    </a:lnTo>
                    <a:lnTo>
                      <a:pt x="189592" y="7648"/>
                    </a:lnTo>
                    <a:lnTo>
                      <a:pt x="188399" y="6942"/>
                    </a:lnTo>
                    <a:lnTo>
                      <a:pt x="187152" y="6237"/>
                    </a:lnTo>
                    <a:lnTo>
                      <a:pt x="185905" y="5587"/>
                    </a:lnTo>
                    <a:lnTo>
                      <a:pt x="184603" y="4990"/>
                    </a:lnTo>
                    <a:lnTo>
                      <a:pt x="183356" y="4448"/>
                    </a:lnTo>
                    <a:lnTo>
                      <a:pt x="182054" y="3906"/>
                    </a:lnTo>
                    <a:lnTo>
                      <a:pt x="180753" y="3417"/>
                    </a:lnTo>
                    <a:lnTo>
                      <a:pt x="179451" y="2929"/>
                    </a:lnTo>
                    <a:lnTo>
                      <a:pt x="178150" y="2496"/>
                    </a:lnTo>
                    <a:lnTo>
                      <a:pt x="176848" y="2116"/>
                    </a:lnTo>
                    <a:lnTo>
                      <a:pt x="175492" y="1736"/>
                    </a:lnTo>
                    <a:lnTo>
                      <a:pt x="174191" y="1411"/>
                    </a:lnTo>
                    <a:lnTo>
                      <a:pt x="172835" y="1086"/>
                    </a:lnTo>
                    <a:lnTo>
                      <a:pt x="171479" y="869"/>
                    </a:lnTo>
                    <a:lnTo>
                      <a:pt x="170123" y="597"/>
                    </a:lnTo>
                    <a:lnTo>
                      <a:pt x="168768" y="435"/>
                    </a:lnTo>
                    <a:lnTo>
                      <a:pt x="167412" y="272"/>
                    </a:lnTo>
                    <a:lnTo>
                      <a:pt x="166056" y="164"/>
                    </a:lnTo>
                    <a:lnTo>
                      <a:pt x="164700" y="55"/>
                    </a:lnTo>
                    <a:lnTo>
                      <a:pt x="163345" y="1"/>
                    </a:lnTo>
                    <a:lnTo>
                      <a:pt x="161989" y="1"/>
                    </a:lnTo>
                    <a:lnTo>
                      <a:pt x="160633" y="1"/>
                    </a:lnTo>
                    <a:lnTo>
                      <a:pt x="159277" y="55"/>
                    </a:lnTo>
                    <a:lnTo>
                      <a:pt x="157921" y="164"/>
                    </a:lnTo>
                    <a:lnTo>
                      <a:pt x="156566" y="272"/>
                    </a:lnTo>
                    <a:lnTo>
                      <a:pt x="155210" y="435"/>
                    </a:lnTo>
                    <a:lnTo>
                      <a:pt x="153854" y="597"/>
                    </a:lnTo>
                    <a:lnTo>
                      <a:pt x="152498" y="869"/>
                    </a:lnTo>
                    <a:lnTo>
                      <a:pt x="151143" y="1086"/>
                    </a:lnTo>
                    <a:lnTo>
                      <a:pt x="149841" y="1411"/>
                    </a:lnTo>
                    <a:lnTo>
                      <a:pt x="148485" y="1736"/>
                    </a:lnTo>
                    <a:lnTo>
                      <a:pt x="147184" y="2116"/>
                    </a:lnTo>
                    <a:lnTo>
                      <a:pt x="145828" y="2496"/>
                    </a:lnTo>
                    <a:lnTo>
                      <a:pt x="144526" y="2929"/>
                    </a:lnTo>
                    <a:lnTo>
                      <a:pt x="143225" y="3417"/>
                    </a:lnTo>
                    <a:lnTo>
                      <a:pt x="141923" y="3906"/>
                    </a:lnTo>
                    <a:lnTo>
                      <a:pt x="140676" y="4448"/>
                    </a:lnTo>
                    <a:lnTo>
                      <a:pt x="139374" y="4990"/>
                    </a:lnTo>
                    <a:lnTo>
                      <a:pt x="138127" y="5587"/>
                    </a:lnTo>
                    <a:lnTo>
                      <a:pt x="136880" y="6237"/>
                    </a:lnTo>
                    <a:lnTo>
                      <a:pt x="135632" y="6942"/>
                    </a:lnTo>
                    <a:lnTo>
                      <a:pt x="134385" y="7648"/>
                    </a:lnTo>
                    <a:lnTo>
                      <a:pt x="133192" y="8407"/>
                    </a:lnTo>
                    <a:lnTo>
                      <a:pt x="131945" y="9166"/>
                    </a:lnTo>
                    <a:lnTo>
                      <a:pt x="130806" y="9979"/>
                    </a:lnTo>
                    <a:lnTo>
                      <a:pt x="129613" y="10847"/>
                    </a:lnTo>
                    <a:lnTo>
                      <a:pt x="128474" y="11715"/>
                    </a:lnTo>
                    <a:lnTo>
                      <a:pt x="127335" y="12637"/>
                    </a:lnTo>
                    <a:lnTo>
                      <a:pt x="126196" y="13559"/>
                    </a:lnTo>
                    <a:lnTo>
                      <a:pt x="125112" y="14589"/>
                    </a:lnTo>
                    <a:lnTo>
                      <a:pt x="123973" y="15565"/>
                    </a:lnTo>
                    <a:lnTo>
                      <a:pt x="122942" y="16650"/>
                    </a:lnTo>
                    <a:lnTo>
                      <a:pt x="121858" y="17735"/>
                    </a:lnTo>
                    <a:lnTo>
                      <a:pt x="109385" y="31075"/>
                    </a:lnTo>
                    <a:lnTo>
                      <a:pt x="96857" y="17735"/>
                    </a:lnTo>
                    <a:lnTo>
                      <a:pt x="96857" y="17735"/>
                    </a:lnTo>
                    <a:lnTo>
                      <a:pt x="95827" y="16650"/>
                    </a:lnTo>
                    <a:lnTo>
                      <a:pt x="94742" y="15565"/>
                    </a:lnTo>
                    <a:lnTo>
                      <a:pt x="93657" y="14589"/>
                    </a:lnTo>
                    <a:lnTo>
                      <a:pt x="92573" y="13559"/>
                    </a:lnTo>
                    <a:lnTo>
                      <a:pt x="91434" y="12637"/>
                    </a:lnTo>
                    <a:lnTo>
                      <a:pt x="90295" y="11715"/>
                    </a:lnTo>
                    <a:lnTo>
                      <a:pt x="89156" y="10847"/>
                    </a:lnTo>
                    <a:lnTo>
                      <a:pt x="87963" y="9979"/>
                    </a:lnTo>
                    <a:lnTo>
                      <a:pt x="86770" y="9166"/>
                    </a:lnTo>
                    <a:lnTo>
                      <a:pt x="85577" y="8407"/>
                    </a:lnTo>
                    <a:lnTo>
                      <a:pt x="84384" y="7648"/>
                    </a:lnTo>
                    <a:lnTo>
                      <a:pt x="83137" y="6942"/>
                    </a:lnTo>
                    <a:lnTo>
                      <a:pt x="81889" y="6237"/>
                    </a:lnTo>
                    <a:lnTo>
                      <a:pt x="80642" y="5587"/>
                    </a:lnTo>
                    <a:lnTo>
                      <a:pt x="79395" y="4990"/>
                    </a:lnTo>
                    <a:lnTo>
                      <a:pt x="78093" y="4448"/>
                    </a:lnTo>
                    <a:lnTo>
                      <a:pt x="76792" y="3906"/>
                    </a:lnTo>
                    <a:lnTo>
                      <a:pt x="75544" y="3417"/>
                    </a:lnTo>
                    <a:lnTo>
                      <a:pt x="74243" y="2929"/>
                    </a:lnTo>
                    <a:lnTo>
                      <a:pt x="72887" y="2496"/>
                    </a:lnTo>
                    <a:lnTo>
                      <a:pt x="71585" y="2116"/>
                    </a:lnTo>
                    <a:lnTo>
                      <a:pt x="70284" y="1736"/>
                    </a:lnTo>
                    <a:lnTo>
                      <a:pt x="68928" y="1411"/>
                    </a:lnTo>
                    <a:lnTo>
                      <a:pt x="67572" y="1086"/>
                    </a:lnTo>
                    <a:lnTo>
                      <a:pt x="66271" y="869"/>
                    </a:lnTo>
                    <a:lnTo>
                      <a:pt x="64915" y="597"/>
                    </a:lnTo>
                    <a:lnTo>
                      <a:pt x="63559" y="435"/>
                    </a:lnTo>
                    <a:lnTo>
                      <a:pt x="62203" y="272"/>
                    </a:lnTo>
                    <a:lnTo>
                      <a:pt x="60848" y="164"/>
                    </a:lnTo>
                    <a:lnTo>
                      <a:pt x="59492" y="55"/>
                    </a:lnTo>
                    <a:lnTo>
                      <a:pt x="58136" y="1"/>
                    </a:lnTo>
                    <a:lnTo>
                      <a:pt x="56726" y="1"/>
                    </a:lnTo>
                    <a:lnTo>
                      <a:pt x="55370" y="1"/>
                    </a:lnTo>
                    <a:lnTo>
                      <a:pt x="54014" y="55"/>
                    </a:lnTo>
                    <a:lnTo>
                      <a:pt x="52659" y="164"/>
                    </a:lnTo>
                    <a:lnTo>
                      <a:pt x="51303" y="272"/>
                    </a:lnTo>
                    <a:lnTo>
                      <a:pt x="49947" y="435"/>
                    </a:lnTo>
                    <a:lnTo>
                      <a:pt x="48591" y="597"/>
                    </a:lnTo>
                    <a:lnTo>
                      <a:pt x="47236" y="869"/>
                    </a:lnTo>
                    <a:lnTo>
                      <a:pt x="45934" y="1086"/>
                    </a:lnTo>
                    <a:lnTo>
                      <a:pt x="44578" y="1411"/>
                    </a:lnTo>
                    <a:lnTo>
                      <a:pt x="43222" y="1736"/>
                    </a:lnTo>
                    <a:lnTo>
                      <a:pt x="41921" y="2116"/>
                    </a:lnTo>
                    <a:lnTo>
                      <a:pt x="40619" y="2496"/>
                    </a:lnTo>
                    <a:lnTo>
                      <a:pt x="39264" y="2929"/>
                    </a:lnTo>
                    <a:lnTo>
                      <a:pt x="37962" y="3417"/>
                    </a:lnTo>
                    <a:lnTo>
                      <a:pt x="36715" y="3906"/>
                    </a:lnTo>
                    <a:lnTo>
                      <a:pt x="35413" y="4448"/>
                    </a:lnTo>
                    <a:lnTo>
                      <a:pt x="34112" y="4990"/>
                    </a:lnTo>
                    <a:lnTo>
                      <a:pt x="32864" y="5587"/>
                    </a:lnTo>
                    <a:lnTo>
                      <a:pt x="31617" y="6237"/>
                    </a:lnTo>
                    <a:lnTo>
                      <a:pt x="30370" y="6942"/>
                    </a:lnTo>
                    <a:lnTo>
                      <a:pt x="29122" y="7648"/>
                    </a:lnTo>
                    <a:lnTo>
                      <a:pt x="27929" y="8407"/>
                    </a:lnTo>
                    <a:lnTo>
                      <a:pt x="26736" y="9166"/>
                    </a:lnTo>
                    <a:lnTo>
                      <a:pt x="25543" y="9979"/>
                    </a:lnTo>
                    <a:lnTo>
                      <a:pt x="24350" y="10847"/>
                    </a:lnTo>
                    <a:lnTo>
                      <a:pt x="23211" y="11715"/>
                    </a:lnTo>
                    <a:lnTo>
                      <a:pt x="22072" y="12637"/>
                    </a:lnTo>
                    <a:lnTo>
                      <a:pt x="20933" y="13559"/>
                    </a:lnTo>
                    <a:lnTo>
                      <a:pt x="19849" y="14589"/>
                    </a:lnTo>
                    <a:lnTo>
                      <a:pt x="18764" y="15565"/>
                    </a:lnTo>
                    <a:lnTo>
                      <a:pt x="17679" y="16650"/>
                    </a:lnTo>
                    <a:lnTo>
                      <a:pt x="16649" y="17735"/>
                    </a:lnTo>
                    <a:lnTo>
                      <a:pt x="16649" y="17735"/>
                    </a:lnTo>
                    <a:lnTo>
                      <a:pt x="16649" y="17735"/>
                    </a:lnTo>
                    <a:lnTo>
                      <a:pt x="15619" y="18873"/>
                    </a:lnTo>
                    <a:lnTo>
                      <a:pt x="14643" y="20012"/>
                    </a:lnTo>
                    <a:lnTo>
                      <a:pt x="13666" y="21151"/>
                    </a:lnTo>
                    <a:lnTo>
                      <a:pt x="12744" y="22344"/>
                    </a:lnTo>
                    <a:lnTo>
                      <a:pt x="11823" y="23537"/>
                    </a:lnTo>
                    <a:lnTo>
                      <a:pt x="11009" y="24730"/>
                    </a:lnTo>
                    <a:lnTo>
                      <a:pt x="10141" y="25978"/>
                    </a:lnTo>
                    <a:lnTo>
                      <a:pt x="9382" y="27225"/>
                    </a:lnTo>
                    <a:lnTo>
                      <a:pt x="8623" y="28472"/>
                    </a:lnTo>
                    <a:lnTo>
                      <a:pt x="7864" y="29774"/>
                    </a:lnTo>
                    <a:lnTo>
                      <a:pt x="7159" y="31075"/>
                    </a:lnTo>
                    <a:lnTo>
                      <a:pt x="6508" y="32377"/>
                    </a:lnTo>
                    <a:lnTo>
                      <a:pt x="5857" y="33733"/>
                    </a:lnTo>
                    <a:lnTo>
                      <a:pt x="5261" y="35034"/>
                    </a:lnTo>
                    <a:lnTo>
                      <a:pt x="4718" y="36390"/>
                    </a:lnTo>
                    <a:lnTo>
                      <a:pt x="4176" y="37746"/>
                    </a:lnTo>
                    <a:lnTo>
                      <a:pt x="3688" y="39102"/>
                    </a:lnTo>
                    <a:lnTo>
                      <a:pt x="3200" y="40512"/>
                    </a:lnTo>
                    <a:lnTo>
                      <a:pt x="2766" y="41922"/>
                    </a:lnTo>
                    <a:lnTo>
                      <a:pt x="2332" y="43278"/>
                    </a:lnTo>
                    <a:lnTo>
                      <a:pt x="2007" y="44688"/>
                    </a:lnTo>
                    <a:lnTo>
                      <a:pt x="1627" y="46098"/>
                    </a:lnTo>
                    <a:lnTo>
                      <a:pt x="1356" y="47562"/>
                    </a:lnTo>
                    <a:lnTo>
                      <a:pt x="1031" y="48972"/>
                    </a:lnTo>
                    <a:lnTo>
                      <a:pt x="814" y="50382"/>
                    </a:lnTo>
                    <a:lnTo>
                      <a:pt x="597" y="51846"/>
                    </a:lnTo>
                    <a:lnTo>
                      <a:pt x="434" y="53310"/>
                    </a:lnTo>
                    <a:lnTo>
                      <a:pt x="271" y="54720"/>
                    </a:lnTo>
                    <a:lnTo>
                      <a:pt x="54" y="57649"/>
                    </a:lnTo>
                    <a:lnTo>
                      <a:pt x="0" y="60523"/>
                    </a:lnTo>
                    <a:lnTo>
                      <a:pt x="54" y="63452"/>
                    </a:lnTo>
                    <a:lnTo>
                      <a:pt x="271" y="66326"/>
                    </a:lnTo>
                    <a:lnTo>
                      <a:pt x="434" y="67790"/>
                    </a:lnTo>
                    <a:lnTo>
                      <a:pt x="597" y="69200"/>
                    </a:lnTo>
                    <a:lnTo>
                      <a:pt x="814" y="70664"/>
                    </a:lnTo>
                    <a:lnTo>
                      <a:pt x="1031" y="72074"/>
                    </a:lnTo>
                    <a:lnTo>
                      <a:pt x="1356" y="73539"/>
                    </a:lnTo>
                    <a:lnTo>
                      <a:pt x="1627" y="74949"/>
                    </a:lnTo>
                    <a:lnTo>
                      <a:pt x="2007" y="76359"/>
                    </a:lnTo>
                    <a:lnTo>
                      <a:pt x="2332" y="77769"/>
                    </a:lnTo>
                    <a:lnTo>
                      <a:pt x="2766" y="79179"/>
                    </a:lnTo>
                    <a:lnTo>
                      <a:pt x="3200" y="80534"/>
                    </a:lnTo>
                    <a:lnTo>
                      <a:pt x="3688" y="81944"/>
                    </a:lnTo>
                    <a:lnTo>
                      <a:pt x="4176" y="83300"/>
                    </a:lnTo>
                    <a:lnTo>
                      <a:pt x="4718" y="84656"/>
                    </a:lnTo>
                    <a:lnTo>
                      <a:pt x="5261" y="86012"/>
                    </a:lnTo>
                    <a:lnTo>
                      <a:pt x="5857" y="87368"/>
                    </a:lnTo>
                    <a:lnTo>
                      <a:pt x="6508" y="88669"/>
                    </a:lnTo>
                    <a:lnTo>
                      <a:pt x="7159" y="89971"/>
                    </a:lnTo>
                    <a:lnTo>
                      <a:pt x="7864" y="91272"/>
                    </a:lnTo>
                    <a:lnTo>
                      <a:pt x="8623" y="92574"/>
                    </a:lnTo>
                    <a:lnTo>
                      <a:pt x="9382" y="93821"/>
                    </a:lnTo>
                    <a:lnTo>
                      <a:pt x="10141" y="95068"/>
                    </a:lnTo>
                    <a:lnTo>
                      <a:pt x="11009" y="96316"/>
                    </a:lnTo>
                    <a:lnTo>
                      <a:pt x="11823" y="97563"/>
                    </a:lnTo>
                    <a:lnTo>
                      <a:pt x="12744" y="98756"/>
                    </a:lnTo>
                    <a:lnTo>
                      <a:pt x="13666" y="99895"/>
                    </a:lnTo>
                    <a:lnTo>
                      <a:pt x="14643" y="101088"/>
                    </a:lnTo>
                    <a:lnTo>
                      <a:pt x="15619" y="102227"/>
                    </a:lnTo>
                    <a:lnTo>
                      <a:pt x="16649" y="103366"/>
                    </a:lnTo>
                    <a:lnTo>
                      <a:pt x="109330" y="202826"/>
                    </a:lnTo>
                    <a:lnTo>
                      <a:pt x="202120" y="103366"/>
                    </a:lnTo>
                    <a:lnTo>
                      <a:pt x="202120" y="103366"/>
                    </a:lnTo>
                    <a:lnTo>
                      <a:pt x="203150" y="102227"/>
                    </a:lnTo>
                    <a:lnTo>
                      <a:pt x="204126" y="101088"/>
                    </a:lnTo>
                    <a:lnTo>
                      <a:pt x="205103" y="99895"/>
                    </a:lnTo>
                    <a:lnTo>
                      <a:pt x="206025" y="98756"/>
                    </a:lnTo>
                    <a:lnTo>
                      <a:pt x="206892" y="97563"/>
                    </a:lnTo>
                    <a:lnTo>
                      <a:pt x="207760" y="96316"/>
                    </a:lnTo>
                    <a:lnTo>
                      <a:pt x="208573" y="95068"/>
                    </a:lnTo>
                    <a:lnTo>
                      <a:pt x="209387" y="93821"/>
                    </a:lnTo>
                    <a:lnTo>
                      <a:pt x="210146" y="92574"/>
                    </a:lnTo>
                    <a:lnTo>
                      <a:pt x="210905" y="91272"/>
                    </a:lnTo>
                    <a:lnTo>
                      <a:pt x="211556" y="89971"/>
                    </a:lnTo>
                    <a:lnTo>
                      <a:pt x="212261" y="88669"/>
                    </a:lnTo>
                    <a:lnTo>
                      <a:pt x="212858" y="87368"/>
                    </a:lnTo>
                    <a:lnTo>
                      <a:pt x="213454" y="86012"/>
                    </a:lnTo>
                    <a:lnTo>
                      <a:pt x="214051" y="84656"/>
                    </a:lnTo>
                    <a:lnTo>
                      <a:pt x="214593" y="83300"/>
                    </a:lnTo>
                    <a:lnTo>
                      <a:pt x="215081" y="81944"/>
                    </a:lnTo>
                    <a:lnTo>
                      <a:pt x="215569" y="80534"/>
                    </a:lnTo>
                    <a:lnTo>
                      <a:pt x="216003" y="79179"/>
                    </a:lnTo>
                    <a:lnTo>
                      <a:pt x="216383" y="77769"/>
                    </a:lnTo>
                    <a:lnTo>
                      <a:pt x="216762" y="76359"/>
                    </a:lnTo>
                    <a:lnTo>
                      <a:pt x="217088" y="74949"/>
                    </a:lnTo>
                    <a:lnTo>
                      <a:pt x="217413" y="73539"/>
                    </a:lnTo>
                    <a:lnTo>
                      <a:pt x="217684" y="72074"/>
                    </a:lnTo>
                    <a:lnTo>
                      <a:pt x="217955" y="70664"/>
                    </a:lnTo>
                    <a:lnTo>
                      <a:pt x="218172" y="69200"/>
                    </a:lnTo>
                    <a:lnTo>
                      <a:pt x="218335" y="67790"/>
                    </a:lnTo>
                    <a:lnTo>
                      <a:pt x="218498" y="66326"/>
                    </a:lnTo>
                    <a:lnTo>
                      <a:pt x="218606" y="64916"/>
                    </a:lnTo>
                    <a:lnTo>
                      <a:pt x="218660" y="63452"/>
                    </a:lnTo>
                    <a:lnTo>
                      <a:pt x="218715" y="60523"/>
                    </a:lnTo>
                    <a:lnTo>
                      <a:pt x="218660" y="57649"/>
                    </a:lnTo>
                    <a:lnTo>
                      <a:pt x="218606" y="56185"/>
                    </a:lnTo>
                    <a:lnTo>
                      <a:pt x="218498" y="54720"/>
                    </a:lnTo>
                    <a:lnTo>
                      <a:pt x="218335" y="53310"/>
                    </a:lnTo>
                    <a:lnTo>
                      <a:pt x="218172" y="51846"/>
                    </a:lnTo>
                    <a:lnTo>
                      <a:pt x="217955" y="50382"/>
                    </a:lnTo>
                    <a:lnTo>
                      <a:pt x="217684" y="48972"/>
                    </a:lnTo>
                    <a:lnTo>
                      <a:pt x="217413" y="47562"/>
                    </a:lnTo>
                    <a:lnTo>
                      <a:pt x="217088" y="46098"/>
                    </a:lnTo>
                    <a:lnTo>
                      <a:pt x="216762" y="44688"/>
                    </a:lnTo>
                    <a:lnTo>
                      <a:pt x="216383" y="43278"/>
                    </a:lnTo>
                    <a:lnTo>
                      <a:pt x="216003" y="41922"/>
                    </a:lnTo>
                    <a:lnTo>
                      <a:pt x="215569" y="40512"/>
                    </a:lnTo>
                    <a:lnTo>
                      <a:pt x="215081" y="39102"/>
                    </a:lnTo>
                    <a:lnTo>
                      <a:pt x="214593" y="37746"/>
                    </a:lnTo>
                    <a:lnTo>
                      <a:pt x="214051" y="36390"/>
                    </a:lnTo>
                    <a:lnTo>
                      <a:pt x="213454" y="35034"/>
                    </a:lnTo>
                    <a:lnTo>
                      <a:pt x="212858" y="33733"/>
                    </a:lnTo>
                    <a:lnTo>
                      <a:pt x="212261" y="32377"/>
                    </a:lnTo>
                    <a:lnTo>
                      <a:pt x="211556" y="31075"/>
                    </a:lnTo>
                    <a:lnTo>
                      <a:pt x="210905" y="29774"/>
                    </a:lnTo>
                    <a:lnTo>
                      <a:pt x="210146" y="28472"/>
                    </a:lnTo>
                    <a:lnTo>
                      <a:pt x="209387" y="27225"/>
                    </a:lnTo>
                    <a:lnTo>
                      <a:pt x="208573" y="25978"/>
                    </a:lnTo>
                    <a:lnTo>
                      <a:pt x="207760" y="24730"/>
                    </a:lnTo>
                    <a:lnTo>
                      <a:pt x="206892" y="23537"/>
                    </a:lnTo>
                    <a:lnTo>
                      <a:pt x="206025" y="22344"/>
                    </a:lnTo>
                    <a:lnTo>
                      <a:pt x="205103" y="21151"/>
                    </a:lnTo>
                    <a:lnTo>
                      <a:pt x="204126" y="20012"/>
                    </a:lnTo>
                    <a:lnTo>
                      <a:pt x="203150" y="18873"/>
                    </a:lnTo>
                    <a:lnTo>
                      <a:pt x="202120" y="177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666666"/>
                  </a:solidFill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9" name="Google Shape;914;p16">
                <a:extLst>
                  <a:ext uri="{FF2B5EF4-FFF2-40B4-BE49-F238E27FC236}">
                    <a16:creationId xmlns:a16="http://schemas.microsoft.com/office/drawing/2014/main" id="{5BE86275-1A50-03F8-D12C-F33A2ACA26C7}"/>
                  </a:ext>
                </a:extLst>
              </p:cNvPr>
              <p:cNvSpPr/>
              <p:nvPr/>
            </p:nvSpPr>
            <p:spPr>
              <a:xfrm>
                <a:off x="2314657" y="400468"/>
                <a:ext cx="403978" cy="749446"/>
              </a:xfrm>
              <a:custGeom>
                <a:avLst/>
                <a:gdLst/>
                <a:ahLst/>
                <a:cxnLst/>
                <a:rect l="l" t="t" r="r" b="b"/>
                <a:pathLst>
                  <a:path w="109331" h="202827" extrusionOk="0">
                    <a:moveTo>
                      <a:pt x="52605" y="1"/>
                    </a:moveTo>
                    <a:lnTo>
                      <a:pt x="50056" y="55"/>
                    </a:lnTo>
                    <a:lnTo>
                      <a:pt x="47561" y="218"/>
                    </a:lnTo>
                    <a:lnTo>
                      <a:pt x="45012" y="543"/>
                    </a:lnTo>
                    <a:lnTo>
                      <a:pt x="42518" y="977"/>
                    </a:lnTo>
                    <a:lnTo>
                      <a:pt x="40023" y="1519"/>
                    </a:lnTo>
                    <a:lnTo>
                      <a:pt x="37529" y="2170"/>
                    </a:lnTo>
                    <a:lnTo>
                      <a:pt x="35088" y="2929"/>
                    </a:lnTo>
                    <a:lnTo>
                      <a:pt x="32648" y="3851"/>
                    </a:lnTo>
                    <a:lnTo>
                      <a:pt x="30262" y="4882"/>
                    </a:lnTo>
                    <a:lnTo>
                      <a:pt x="27930" y="6021"/>
                    </a:lnTo>
                    <a:lnTo>
                      <a:pt x="25598" y="7268"/>
                    </a:lnTo>
                    <a:lnTo>
                      <a:pt x="23374" y="8678"/>
                    </a:lnTo>
                    <a:lnTo>
                      <a:pt x="21151" y="10142"/>
                    </a:lnTo>
                    <a:lnTo>
                      <a:pt x="18981" y="11769"/>
                    </a:lnTo>
                    <a:lnTo>
                      <a:pt x="17897" y="12637"/>
                    </a:lnTo>
                    <a:lnTo>
                      <a:pt x="16866" y="13504"/>
                    </a:lnTo>
                    <a:lnTo>
                      <a:pt x="15836" y="14426"/>
                    </a:lnTo>
                    <a:lnTo>
                      <a:pt x="14806" y="15403"/>
                    </a:lnTo>
                    <a:lnTo>
                      <a:pt x="14697" y="15457"/>
                    </a:lnTo>
                    <a:lnTo>
                      <a:pt x="14697" y="15511"/>
                    </a:lnTo>
                    <a:lnTo>
                      <a:pt x="13558" y="16596"/>
                    </a:lnTo>
                    <a:lnTo>
                      <a:pt x="12474" y="17735"/>
                    </a:lnTo>
                    <a:lnTo>
                      <a:pt x="1" y="31075"/>
                    </a:lnTo>
                    <a:lnTo>
                      <a:pt x="1" y="202826"/>
                    </a:lnTo>
                    <a:lnTo>
                      <a:pt x="26411" y="174517"/>
                    </a:lnTo>
                    <a:lnTo>
                      <a:pt x="92736" y="103366"/>
                    </a:lnTo>
                    <a:lnTo>
                      <a:pt x="94254" y="101630"/>
                    </a:lnTo>
                    <a:lnTo>
                      <a:pt x="95773" y="99841"/>
                    </a:lnTo>
                    <a:lnTo>
                      <a:pt x="97129" y="98051"/>
                    </a:lnTo>
                    <a:lnTo>
                      <a:pt x="98484" y="96207"/>
                    </a:lnTo>
                    <a:lnTo>
                      <a:pt x="99732" y="94309"/>
                    </a:lnTo>
                    <a:lnTo>
                      <a:pt x="100871" y="92357"/>
                    </a:lnTo>
                    <a:lnTo>
                      <a:pt x="101955" y="90405"/>
                    </a:lnTo>
                    <a:lnTo>
                      <a:pt x="102986" y="88398"/>
                    </a:lnTo>
                    <a:lnTo>
                      <a:pt x="103908" y="86391"/>
                    </a:lnTo>
                    <a:lnTo>
                      <a:pt x="104775" y="84331"/>
                    </a:lnTo>
                    <a:lnTo>
                      <a:pt x="105589" y="82270"/>
                    </a:lnTo>
                    <a:lnTo>
                      <a:pt x="106294" y="80155"/>
                    </a:lnTo>
                    <a:lnTo>
                      <a:pt x="106944" y="77986"/>
                    </a:lnTo>
                    <a:lnTo>
                      <a:pt x="107487" y="75871"/>
                    </a:lnTo>
                    <a:lnTo>
                      <a:pt x="108029" y="73701"/>
                    </a:lnTo>
                    <a:lnTo>
                      <a:pt x="108409" y="71532"/>
                    </a:lnTo>
                    <a:lnTo>
                      <a:pt x="108843" y="68766"/>
                    </a:lnTo>
                    <a:lnTo>
                      <a:pt x="109114" y="66055"/>
                    </a:lnTo>
                    <a:lnTo>
                      <a:pt x="109276" y="63289"/>
                    </a:lnTo>
                    <a:lnTo>
                      <a:pt x="109331" y="60523"/>
                    </a:lnTo>
                    <a:lnTo>
                      <a:pt x="109276" y="57649"/>
                    </a:lnTo>
                    <a:lnTo>
                      <a:pt x="109114" y="54720"/>
                    </a:lnTo>
                    <a:lnTo>
                      <a:pt x="108951" y="53310"/>
                    </a:lnTo>
                    <a:lnTo>
                      <a:pt x="108788" y="51846"/>
                    </a:lnTo>
                    <a:lnTo>
                      <a:pt x="108571" y="50382"/>
                    </a:lnTo>
                    <a:lnTo>
                      <a:pt x="108300" y="48972"/>
                    </a:lnTo>
                    <a:lnTo>
                      <a:pt x="108029" y="47562"/>
                    </a:lnTo>
                    <a:lnTo>
                      <a:pt x="107704" y="46098"/>
                    </a:lnTo>
                    <a:lnTo>
                      <a:pt x="107378" y="44688"/>
                    </a:lnTo>
                    <a:lnTo>
                      <a:pt x="106999" y="43278"/>
                    </a:lnTo>
                    <a:lnTo>
                      <a:pt x="106619" y="41922"/>
                    </a:lnTo>
                    <a:lnTo>
                      <a:pt x="106185" y="40512"/>
                    </a:lnTo>
                    <a:lnTo>
                      <a:pt x="105697" y="39102"/>
                    </a:lnTo>
                    <a:lnTo>
                      <a:pt x="105209" y="37746"/>
                    </a:lnTo>
                    <a:lnTo>
                      <a:pt x="104667" y="36390"/>
                    </a:lnTo>
                    <a:lnTo>
                      <a:pt x="104070" y="35034"/>
                    </a:lnTo>
                    <a:lnTo>
                      <a:pt x="103474" y="33733"/>
                    </a:lnTo>
                    <a:lnTo>
                      <a:pt x="102877" y="32377"/>
                    </a:lnTo>
                    <a:lnTo>
                      <a:pt x="102172" y="31075"/>
                    </a:lnTo>
                    <a:lnTo>
                      <a:pt x="101521" y="29774"/>
                    </a:lnTo>
                    <a:lnTo>
                      <a:pt x="100762" y="28472"/>
                    </a:lnTo>
                    <a:lnTo>
                      <a:pt x="100003" y="27225"/>
                    </a:lnTo>
                    <a:lnTo>
                      <a:pt x="99189" y="25978"/>
                    </a:lnTo>
                    <a:lnTo>
                      <a:pt x="98376" y="24730"/>
                    </a:lnTo>
                    <a:lnTo>
                      <a:pt x="97508" y="23537"/>
                    </a:lnTo>
                    <a:lnTo>
                      <a:pt x="96641" y="22344"/>
                    </a:lnTo>
                    <a:lnTo>
                      <a:pt x="95719" y="21151"/>
                    </a:lnTo>
                    <a:lnTo>
                      <a:pt x="94742" y="20012"/>
                    </a:lnTo>
                    <a:lnTo>
                      <a:pt x="93766" y="18873"/>
                    </a:lnTo>
                    <a:lnTo>
                      <a:pt x="92736" y="17735"/>
                    </a:lnTo>
                    <a:lnTo>
                      <a:pt x="91706" y="16650"/>
                    </a:lnTo>
                    <a:lnTo>
                      <a:pt x="90621" y="15565"/>
                    </a:lnTo>
                    <a:lnTo>
                      <a:pt x="89536" y="14589"/>
                    </a:lnTo>
                    <a:lnTo>
                      <a:pt x="88452" y="13559"/>
                    </a:lnTo>
                    <a:lnTo>
                      <a:pt x="87313" y="12637"/>
                    </a:lnTo>
                    <a:lnTo>
                      <a:pt x="86174" y="11715"/>
                    </a:lnTo>
                    <a:lnTo>
                      <a:pt x="84981" y="10847"/>
                    </a:lnTo>
                    <a:lnTo>
                      <a:pt x="83842" y="9979"/>
                    </a:lnTo>
                    <a:lnTo>
                      <a:pt x="82649" y="9166"/>
                    </a:lnTo>
                    <a:lnTo>
                      <a:pt x="81456" y="8407"/>
                    </a:lnTo>
                    <a:lnTo>
                      <a:pt x="80208" y="7648"/>
                    </a:lnTo>
                    <a:lnTo>
                      <a:pt x="79015" y="6942"/>
                    </a:lnTo>
                    <a:lnTo>
                      <a:pt x="77768" y="6237"/>
                    </a:lnTo>
                    <a:lnTo>
                      <a:pt x="76521" y="5587"/>
                    </a:lnTo>
                    <a:lnTo>
                      <a:pt x="75219" y="4990"/>
                    </a:lnTo>
                    <a:lnTo>
                      <a:pt x="73972" y="4448"/>
                    </a:lnTo>
                    <a:lnTo>
                      <a:pt x="72670" y="3906"/>
                    </a:lnTo>
                    <a:lnTo>
                      <a:pt x="71369" y="3417"/>
                    </a:lnTo>
                    <a:lnTo>
                      <a:pt x="70067" y="2929"/>
                    </a:lnTo>
                    <a:lnTo>
                      <a:pt x="68766" y="2496"/>
                    </a:lnTo>
                    <a:lnTo>
                      <a:pt x="67464" y="2116"/>
                    </a:lnTo>
                    <a:lnTo>
                      <a:pt x="66108" y="1736"/>
                    </a:lnTo>
                    <a:lnTo>
                      <a:pt x="64807" y="1411"/>
                    </a:lnTo>
                    <a:lnTo>
                      <a:pt x="63451" y="1086"/>
                    </a:lnTo>
                    <a:lnTo>
                      <a:pt x="62095" y="869"/>
                    </a:lnTo>
                    <a:lnTo>
                      <a:pt x="60739" y="597"/>
                    </a:lnTo>
                    <a:lnTo>
                      <a:pt x="59384" y="435"/>
                    </a:lnTo>
                    <a:lnTo>
                      <a:pt x="58028" y="272"/>
                    </a:lnTo>
                    <a:lnTo>
                      <a:pt x="56672" y="164"/>
                    </a:lnTo>
                    <a:lnTo>
                      <a:pt x="55316" y="55"/>
                    </a:lnTo>
                    <a:lnTo>
                      <a:pt x="53961" y="1"/>
                    </a:lnTo>
                    <a:close/>
                  </a:path>
                </a:pathLst>
              </a:custGeom>
              <a:solidFill>
                <a:srgbClr val="C5221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666666"/>
                  </a:solidFill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10" name="Google Shape;915;p16">
                <a:extLst>
                  <a:ext uri="{FF2B5EF4-FFF2-40B4-BE49-F238E27FC236}">
                    <a16:creationId xmlns:a16="http://schemas.microsoft.com/office/drawing/2014/main" id="{84DE87AD-9A9B-1B9B-324D-976CDB59AB01}"/>
                  </a:ext>
                </a:extLst>
              </p:cNvPr>
              <p:cNvSpPr/>
              <p:nvPr/>
            </p:nvSpPr>
            <p:spPr>
              <a:xfrm>
                <a:off x="2314657" y="400468"/>
                <a:ext cx="403978" cy="749446"/>
              </a:xfrm>
              <a:custGeom>
                <a:avLst/>
                <a:gdLst/>
                <a:ahLst/>
                <a:cxnLst/>
                <a:rect l="l" t="t" r="r" b="b"/>
                <a:pathLst>
                  <a:path w="109331" h="202827" fill="none" extrusionOk="0">
                    <a:moveTo>
                      <a:pt x="52605" y="1"/>
                    </a:moveTo>
                    <a:lnTo>
                      <a:pt x="52605" y="1"/>
                    </a:lnTo>
                    <a:lnTo>
                      <a:pt x="50056" y="55"/>
                    </a:lnTo>
                    <a:lnTo>
                      <a:pt x="47561" y="218"/>
                    </a:lnTo>
                    <a:lnTo>
                      <a:pt x="45012" y="543"/>
                    </a:lnTo>
                    <a:lnTo>
                      <a:pt x="42518" y="977"/>
                    </a:lnTo>
                    <a:lnTo>
                      <a:pt x="40023" y="1519"/>
                    </a:lnTo>
                    <a:lnTo>
                      <a:pt x="37529" y="2170"/>
                    </a:lnTo>
                    <a:lnTo>
                      <a:pt x="35088" y="2929"/>
                    </a:lnTo>
                    <a:lnTo>
                      <a:pt x="32648" y="3851"/>
                    </a:lnTo>
                    <a:lnTo>
                      <a:pt x="30262" y="4882"/>
                    </a:lnTo>
                    <a:lnTo>
                      <a:pt x="27930" y="6021"/>
                    </a:lnTo>
                    <a:lnTo>
                      <a:pt x="25598" y="7268"/>
                    </a:lnTo>
                    <a:lnTo>
                      <a:pt x="23374" y="8678"/>
                    </a:lnTo>
                    <a:lnTo>
                      <a:pt x="21151" y="10142"/>
                    </a:lnTo>
                    <a:lnTo>
                      <a:pt x="18981" y="11769"/>
                    </a:lnTo>
                    <a:lnTo>
                      <a:pt x="17897" y="12637"/>
                    </a:lnTo>
                    <a:lnTo>
                      <a:pt x="16866" y="13504"/>
                    </a:lnTo>
                    <a:lnTo>
                      <a:pt x="15836" y="14426"/>
                    </a:lnTo>
                    <a:lnTo>
                      <a:pt x="14806" y="15403"/>
                    </a:lnTo>
                    <a:lnTo>
                      <a:pt x="14806" y="15403"/>
                    </a:lnTo>
                    <a:lnTo>
                      <a:pt x="14806" y="15403"/>
                    </a:lnTo>
                    <a:lnTo>
                      <a:pt x="14806" y="15403"/>
                    </a:lnTo>
                    <a:lnTo>
                      <a:pt x="14806" y="15403"/>
                    </a:lnTo>
                    <a:lnTo>
                      <a:pt x="14806" y="15403"/>
                    </a:lnTo>
                    <a:lnTo>
                      <a:pt x="14697" y="15457"/>
                    </a:lnTo>
                    <a:lnTo>
                      <a:pt x="14697" y="15457"/>
                    </a:lnTo>
                    <a:lnTo>
                      <a:pt x="14697" y="15511"/>
                    </a:lnTo>
                    <a:lnTo>
                      <a:pt x="14697" y="15511"/>
                    </a:lnTo>
                    <a:lnTo>
                      <a:pt x="14697" y="15511"/>
                    </a:lnTo>
                    <a:lnTo>
                      <a:pt x="14697" y="15511"/>
                    </a:lnTo>
                    <a:lnTo>
                      <a:pt x="14697" y="15511"/>
                    </a:lnTo>
                    <a:lnTo>
                      <a:pt x="14697" y="15511"/>
                    </a:lnTo>
                    <a:lnTo>
                      <a:pt x="13558" y="16596"/>
                    </a:lnTo>
                    <a:lnTo>
                      <a:pt x="12474" y="17735"/>
                    </a:lnTo>
                    <a:lnTo>
                      <a:pt x="1" y="31075"/>
                    </a:lnTo>
                    <a:lnTo>
                      <a:pt x="1" y="31075"/>
                    </a:lnTo>
                    <a:lnTo>
                      <a:pt x="1" y="202826"/>
                    </a:lnTo>
                    <a:lnTo>
                      <a:pt x="26411" y="174517"/>
                    </a:lnTo>
                    <a:lnTo>
                      <a:pt x="92736" y="103366"/>
                    </a:lnTo>
                    <a:lnTo>
                      <a:pt x="92736" y="103366"/>
                    </a:lnTo>
                    <a:lnTo>
                      <a:pt x="94254" y="101630"/>
                    </a:lnTo>
                    <a:lnTo>
                      <a:pt x="95773" y="99841"/>
                    </a:lnTo>
                    <a:lnTo>
                      <a:pt x="97129" y="98051"/>
                    </a:lnTo>
                    <a:lnTo>
                      <a:pt x="98484" y="96207"/>
                    </a:lnTo>
                    <a:lnTo>
                      <a:pt x="99732" y="94309"/>
                    </a:lnTo>
                    <a:lnTo>
                      <a:pt x="100871" y="92357"/>
                    </a:lnTo>
                    <a:lnTo>
                      <a:pt x="101955" y="90405"/>
                    </a:lnTo>
                    <a:lnTo>
                      <a:pt x="102986" y="88398"/>
                    </a:lnTo>
                    <a:lnTo>
                      <a:pt x="103908" y="86391"/>
                    </a:lnTo>
                    <a:lnTo>
                      <a:pt x="104775" y="84331"/>
                    </a:lnTo>
                    <a:lnTo>
                      <a:pt x="105589" y="82270"/>
                    </a:lnTo>
                    <a:lnTo>
                      <a:pt x="106294" y="80155"/>
                    </a:lnTo>
                    <a:lnTo>
                      <a:pt x="106944" y="77986"/>
                    </a:lnTo>
                    <a:lnTo>
                      <a:pt x="107487" y="75871"/>
                    </a:lnTo>
                    <a:lnTo>
                      <a:pt x="108029" y="73701"/>
                    </a:lnTo>
                    <a:lnTo>
                      <a:pt x="108409" y="71532"/>
                    </a:lnTo>
                    <a:lnTo>
                      <a:pt x="108409" y="71532"/>
                    </a:lnTo>
                    <a:lnTo>
                      <a:pt x="108843" y="68766"/>
                    </a:lnTo>
                    <a:lnTo>
                      <a:pt x="109114" y="66055"/>
                    </a:lnTo>
                    <a:lnTo>
                      <a:pt x="109276" y="63289"/>
                    </a:lnTo>
                    <a:lnTo>
                      <a:pt x="109331" y="60523"/>
                    </a:lnTo>
                    <a:lnTo>
                      <a:pt x="109331" y="60523"/>
                    </a:lnTo>
                    <a:lnTo>
                      <a:pt x="109276" y="57649"/>
                    </a:lnTo>
                    <a:lnTo>
                      <a:pt x="109114" y="54720"/>
                    </a:lnTo>
                    <a:lnTo>
                      <a:pt x="108951" y="53310"/>
                    </a:lnTo>
                    <a:lnTo>
                      <a:pt x="108788" y="51846"/>
                    </a:lnTo>
                    <a:lnTo>
                      <a:pt x="108571" y="50382"/>
                    </a:lnTo>
                    <a:lnTo>
                      <a:pt x="108300" y="48972"/>
                    </a:lnTo>
                    <a:lnTo>
                      <a:pt x="108029" y="47562"/>
                    </a:lnTo>
                    <a:lnTo>
                      <a:pt x="107704" y="46098"/>
                    </a:lnTo>
                    <a:lnTo>
                      <a:pt x="107378" y="44688"/>
                    </a:lnTo>
                    <a:lnTo>
                      <a:pt x="106999" y="43278"/>
                    </a:lnTo>
                    <a:lnTo>
                      <a:pt x="106619" y="41922"/>
                    </a:lnTo>
                    <a:lnTo>
                      <a:pt x="106185" y="40512"/>
                    </a:lnTo>
                    <a:lnTo>
                      <a:pt x="105697" y="39102"/>
                    </a:lnTo>
                    <a:lnTo>
                      <a:pt x="105209" y="37746"/>
                    </a:lnTo>
                    <a:lnTo>
                      <a:pt x="104667" y="36390"/>
                    </a:lnTo>
                    <a:lnTo>
                      <a:pt x="104070" y="35034"/>
                    </a:lnTo>
                    <a:lnTo>
                      <a:pt x="103474" y="33733"/>
                    </a:lnTo>
                    <a:lnTo>
                      <a:pt x="102877" y="32377"/>
                    </a:lnTo>
                    <a:lnTo>
                      <a:pt x="102172" y="31075"/>
                    </a:lnTo>
                    <a:lnTo>
                      <a:pt x="101521" y="29774"/>
                    </a:lnTo>
                    <a:lnTo>
                      <a:pt x="100762" y="28472"/>
                    </a:lnTo>
                    <a:lnTo>
                      <a:pt x="100003" y="27225"/>
                    </a:lnTo>
                    <a:lnTo>
                      <a:pt x="99189" y="25978"/>
                    </a:lnTo>
                    <a:lnTo>
                      <a:pt x="98376" y="24730"/>
                    </a:lnTo>
                    <a:lnTo>
                      <a:pt x="97508" y="23537"/>
                    </a:lnTo>
                    <a:lnTo>
                      <a:pt x="96641" y="22344"/>
                    </a:lnTo>
                    <a:lnTo>
                      <a:pt x="95719" y="21151"/>
                    </a:lnTo>
                    <a:lnTo>
                      <a:pt x="94742" y="20012"/>
                    </a:lnTo>
                    <a:lnTo>
                      <a:pt x="93766" y="18873"/>
                    </a:lnTo>
                    <a:lnTo>
                      <a:pt x="92736" y="17735"/>
                    </a:lnTo>
                    <a:lnTo>
                      <a:pt x="92736" y="17735"/>
                    </a:lnTo>
                    <a:lnTo>
                      <a:pt x="92736" y="17735"/>
                    </a:lnTo>
                    <a:lnTo>
                      <a:pt x="92736" y="17735"/>
                    </a:lnTo>
                    <a:lnTo>
                      <a:pt x="91706" y="16650"/>
                    </a:lnTo>
                    <a:lnTo>
                      <a:pt x="90621" y="15565"/>
                    </a:lnTo>
                    <a:lnTo>
                      <a:pt x="89536" y="14589"/>
                    </a:lnTo>
                    <a:lnTo>
                      <a:pt x="88452" y="13559"/>
                    </a:lnTo>
                    <a:lnTo>
                      <a:pt x="87313" y="12637"/>
                    </a:lnTo>
                    <a:lnTo>
                      <a:pt x="86174" y="11715"/>
                    </a:lnTo>
                    <a:lnTo>
                      <a:pt x="84981" y="10847"/>
                    </a:lnTo>
                    <a:lnTo>
                      <a:pt x="83842" y="9979"/>
                    </a:lnTo>
                    <a:lnTo>
                      <a:pt x="82649" y="9166"/>
                    </a:lnTo>
                    <a:lnTo>
                      <a:pt x="81456" y="8407"/>
                    </a:lnTo>
                    <a:lnTo>
                      <a:pt x="80208" y="7648"/>
                    </a:lnTo>
                    <a:lnTo>
                      <a:pt x="79015" y="6942"/>
                    </a:lnTo>
                    <a:lnTo>
                      <a:pt x="77768" y="6237"/>
                    </a:lnTo>
                    <a:lnTo>
                      <a:pt x="76521" y="5587"/>
                    </a:lnTo>
                    <a:lnTo>
                      <a:pt x="75219" y="4990"/>
                    </a:lnTo>
                    <a:lnTo>
                      <a:pt x="73972" y="4448"/>
                    </a:lnTo>
                    <a:lnTo>
                      <a:pt x="72670" y="3906"/>
                    </a:lnTo>
                    <a:lnTo>
                      <a:pt x="71369" y="3417"/>
                    </a:lnTo>
                    <a:lnTo>
                      <a:pt x="70067" y="2929"/>
                    </a:lnTo>
                    <a:lnTo>
                      <a:pt x="68766" y="2496"/>
                    </a:lnTo>
                    <a:lnTo>
                      <a:pt x="67464" y="2116"/>
                    </a:lnTo>
                    <a:lnTo>
                      <a:pt x="66108" y="1736"/>
                    </a:lnTo>
                    <a:lnTo>
                      <a:pt x="64807" y="1411"/>
                    </a:lnTo>
                    <a:lnTo>
                      <a:pt x="63451" y="1086"/>
                    </a:lnTo>
                    <a:lnTo>
                      <a:pt x="62095" y="869"/>
                    </a:lnTo>
                    <a:lnTo>
                      <a:pt x="60739" y="597"/>
                    </a:lnTo>
                    <a:lnTo>
                      <a:pt x="59384" y="435"/>
                    </a:lnTo>
                    <a:lnTo>
                      <a:pt x="58028" y="272"/>
                    </a:lnTo>
                    <a:lnTo>
                      <a:pt x="56672" y="164"/>
                    </a:lnTo>
                    <a:lnTo>
                      <a:pt x="55316" y="55"/>
                    </a:lnTo>
                    <a:lnTo>
                      <a:pt x="53961" y="1"/>
                    </a:lnTo>
                    <a:lnTo>
                      <a:pt x="5260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666666"/>
                  </a:solidFill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</p:grpSp>
      </p:grpSp>
      <p:sp>
        <p:nvSpPr>
          <p:cNvPr id="14" name="Google Shape;916;p16">
            <a:extLst>
              <a:ext uri="{FF2B5EF4-FFF2-40B4-BE49-F238E27FC236}">
                <a16:creationId xmlns:a16="http://schemas.microsoft.com/office/drawing/2014/main" id="{875899D6-86AA-34D6-6189-C6E5A6BD418E}"/>
              </a:ext>
            </a:extLst>
          </p:cNvPr>
          <p:cNvSpPr/>
          <p:nvPr/>
        </p:nvSpPr>
        <p:spPr>
          <a:xfrm>
            <a:off x="6983099" y="2660285"/>
            <a:ext cx="3547200" cy="456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666666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5" name="Google Shape;917;p16">
            <a:extLst>
              <a:ext uri="{FF2B5EF4-FFF2-40B4-BE49-F238E27FC236}">
                <a16:creationId xmlns:a16="http://schemas.microsoft.com/office/drawing/2014/main" id="{274E4B03-0CA7-9F23-3265-D15B31439E69}"/>
              </a:ext>
            </a:extLst>
          </p:cNvPr>
          <p:cNvSpPr txBox="1"/>
          <p:nvPr/>
        </p:nvSpPr>
        <p:spPr>
          <a:xfrm>
            <a:off x="6653849" y="2841301"/>
            <a:ext cx="2955600" cy="6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chemeClr val="dk1"/>
              </a:buClr>
              <a:buSzPts val="2600"/>
            </a:pPr>
            <a:r>
              <a:rPr lang="en-US" sz="1867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Barlow"/>
              </a:rPr>
              <a:t>Dependability</a:t>
            </a:r>
            <a:endParaRPr sz="1867" dirty="0">
              <a:solidFill>
                <a:schemeClr val="dk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Google Shape;918;p16">
            <a:extLst>
              <a:ext uri="{FF2B5EF4-FFF2-40B4-BE49-F238E27FC236}">
                <a16:creationId xmlns:a16="http://schemas.microsoft.com/office/drawing/2014/main" id="{312697C7-984C-92D2-1885-5ED199D7E68E}"/>
              </a:ext>
            </a:extLst>
          </p:cNvPr>
          <p:cNvSpPr/>
          <p:nvPr/>
        </p:nvSpPr>
        <p:spPr>
          <a:xfrm>
            <a:off x="5655280" y="3439996"/>
            <a:ext cx="3547200" cy="456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666666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17" name="Google Shape;919;p16">
            <a:extLst>
              <a:ext uri="{FF2B5EF4-FFF2-40B4-BE49-F238E27FC236}">
                <a16:creationId xmlns:a16="http://schemas.microsoft.com/office/drawing/2014/main" id="{2EFA6916-6187-42D2-7C77-8E3EA2177464}"/>
              </a:ext>
            </a:extLst>
          </p:cNvPr>
          <p:cNvGrpSpPr/>
          <p:nvPr/>
        </p:nvGrpSpPr>
        <p:grpSpPr>
          <a:xfrm>
            <a:off x="6180683" y="2900854"/>
            <a:ext cx="320165" cy="440143"/>
            <a:chOff x="2314055" y="3395637"/>
            <a:chExt cx="480151" cy="660083"/>
          </a:xfrm>
        </p:grpSpPr>
        <p:grpSp>
          <p:nvGrpSpPr>
            <p:cNvPr id="18" name="Google Shape;920;p16">
              <a:extLst>
                <a:ext uri="{FF2B5EF4-FFF2-40B4-BE49-F238E27FC236}">
                  <a16:creationId xmlns:a16="http://schemas.microsoft.com/office/drawing/2014/main" id="{041DD957-2EA7-304A-9E3D-F8B3DF227AC3}"/>
                </a:ext>
              </a:extLst>
            </p:cNvPr>
            <p:cNvGrpSpPr/>
            <p:nvPr/>
          </p:nvGrpSpPr>
          <p:grpSpPr>
            <a:xfrm>
              <a:off x="2314055" y="3395637"/>
              <a:ext cx="480151" cy="660083"/>
              <a:chOff x="1904625" y="238125"/>
              <a:chExt cx="3810725" cy="5238750"/>
            </a:xfrm>
          </p:grpSpPr>
          <p:sp>
            <p:nvSpPr>
              <p:cNvPr id="23" name="Google Shape;921;p16">
                <a:extLst>
                  <a:ext uri="{FF2B5EF4-FFF2-40B4-BE49-F238E27FC236}">
                    <a16:creationId xmlns:a16="http://schemas.microsoft.com/office/drawing/2014/main" id="{9C1C9707-6A2D-0227-59A6-3080E30F2373}"/>
                  </a:ext>
                </a:extLst>
              </p:cNvPr>
              <p:cNvSpPr/>
              <p:nvPr/>
            </p:nvSpPr>
            <p:spPr>
              <a:xfrm>
                <a:off x="1904625" y="238125"/>
                <a:ext cx="3810725" cy="5238750"/>
              </a:xfrm>
              <a:custGeom>
                <a:avLst/>
                <a:gdLst/>
                <a:ahLst/>
                <a:cxnLst/>
                <a:rect l="l" t="t" r="r" b="b"/>
                <a:pathLst>
                  <a:path w="152429" h="209550" extrusionOk="0">
                    <a:moveTo>
                      <a:pt x="7154" y="0"/>
                    </a:moveTo>
                    <a:lnTo>
                      <a:pt x="6454" y="54"/>
                    </a:lnTo>
                    <a:lnTo>
                      <a:pt x="5701" y="161"/>
                    </a:lnTo>
                    <a:lnTo>
                      <a:pt x="5056" y="323"/>
                    </a:lnTo>
                    <a:lnTo>
                      <a:pt x="4357" y="538"/>
                    </a:lnTo>
                    <a:lnTo>
                      <a:pt x="3765" y="861"/>
                    </a:lnTo>
                    <a:lnTo>
                      <a:pt x="3173" y="1237"/>
                    </a:lnTo>
                    <a:lnTo>
                      <a:pt x="2636" y="1614"/>
                    </a:lnTo>
                    <a:lnTo>
                      <a:pt x="2098" y="2098"/>
                    </a:lnTo>
                    <a:lnTo>
                      <a:pt x="1667" y="2582"/>
                    </a:lnTo>
                    <a:lnTo>
                      <a:pt x="1237" y="3173"/>
                    </a:lnTo>
                    <a:lnTo>
                      <a:pt x="861" y="3765"/>
                    </a:lnTo>
                    <a:lnTo>
                      <a:pt x="592" y="4357"/>
                    </a:lnTo>
                    <a:lnTo>
                      <a:pt x="323" y="5002"/>
                    </a:lnTo>
                    <a:lnTo>
                      <a:pt x="161" y="5701"/>
                    </a:lnTo>
                    <a:lnTo>
                      <a:pt x="54" y="6401"/>
                    </a:lnTo>
                    <a:lnTo>
                      <a:pt x="0" y="7154"/>
                    </a:lnTo>
                    <a:lnTo>
                      <a:pt x="0" y="202396"/>
                    </a:lnTo>
                    <a:lnTo>
                      <a:pt x="54" y="203149"/>
                    </a:lnTo>
                    <a:lnTo>
                      <a:pt x="161" y="203849"/>
                    </a:lnTo>
                    <a:lnTo>
                      <a:pt x="323" y="204548"/>
                    </a:lnTo>
                    <a:lnTo>
                      <a:pt x="592" y="205193"/>
                    </a:lnTo>
                    <a:lnTo>
                      <a:pt x="861" y="205785"/>
                    </a:lnTo>
                    <a:lnTo>
                      <a:pt x="1237" y="206377"/>
                    </a:lnTo>
                    <a:lnTo>
                      <a:pt x="1667" y="206968"/>
                    </a:lnTo>
                    <a:lnTo>
                      <a:pt x="2098" y="207452"/>
                    </a:lnTo>
                    <a:lnTo>
                      <a:pt x="2636" y="207936"/>
                    </a:lnTo>
                    <a:lnTo>
                      <a:pt x="3173" y="208313"/>
                    </a:lnTo>
                    <a:lnTo>
                      <a:pt x="3765" y="208689"/>
                    </a:lnTo>
                    <a:lnTo>
                      <a:pt x="4357" y="209012"/>
                    </a:lnTo>
                    <a:lnTo>
                      <a:pt x="5056" y="209227"/>
                    </a:lnTo>
                    <a:lnTo>
                      <a:pt x="5701" y="209389"/>
                    </a:lnTo>
                    <a:lnTo>
                      <a:pt x="6454" y="209496"/>
                    </a:lnTo>
                    <a:lnTo>
                      <a:pt x="7154" y="209550"/>
                    </a:lnTo>
                    <a:lnTo>
                      <a:pt x="145275" y="209550"/>
                    </a:lnTo>
                    <a:lnTo>
                      <a:pt x="145975" y="209496"/>
                    </a:lnTo>
                    <a:lnTo>
                      <a:pt x="146728" y="209389"/>
                    </a:lnTo>
                    <a:lnTo>
                      <a:pt x="147373" y="209227"/>
                    </a:lnTo>
                    <a:lnTo>
                      <a:pt x="148072" y="209012"/>
                    </a:lnTo>
                    <a:lnTo>
                      <a:pt x="148664" y="208689"/>
                    </a:lnTo>
                    <a:lnTo>
                      <a:pt x="149256" y="208313"/>
                    </a:lnTo>
                    <a:lnTo>
                      <a:pt x="149794" y="207936"/>
                    </a:lnTo>
                    <a:lnTo>
                      <a:pt x="150331" y="207452"/>
                    </a:lnTo>
                    <a:lnTo>
                      <a:pt x="150762" y="206968"/>
                    </a:lnTo>
                    <a:lnTo>
                      <a:pt x="151192" y="206377"/>
                    </a:lnTo>
                    <a:lnTo>
                      <a:pt x="151568" y="205785"/>
                    </a:lnTo>
                    <a:lnTo>
                      <a:pt x="151837" y="205193"/>
                    </a:lnTo>
                    <a:lnTo>
                      <a:pt x="152106" y="204548"/>
                    </a:lnTo>
                    <a:lnTo>
                      <a:pt x="152268" y="203849"/>
                    </a:lnTo>
                    <a:lnTo>
                      <a:pt x="152375" y="203149"/>
                    </a:lnTo>
                    <a:lnTo>
                      <a:pt x="152429" y="202396"/>
                    </a:lnTo>
                    <a:lnTo>
                      <a:pt x="152429" y="7154"/>
                    </a:lnTo>
                    <a:lnTo>
                      <a:pt x="152375" y="6401"/>
                    </a:lnTo>
                    <a:lnTo>
                      <a:pt x="152268" y="5701"/>
                    </a:lnTo>
                    <a:lnTo>
                      <a:pt x="152106" y="5002"/>
                    </a:lnTo>
                    <a:lnTo>
                      <a:pt x="151837" y="4357"/>
                    </a:lnTo>
                    <a:lnTo>
                      <a:pt x="151568" y="3765"/>
                    </a:lnTo>
                    <a:lnTo>
                      <a:pt x="151192" y="3173"/>
                    </a:lnTo>
                    <a:lnTo>
                      <a:pt x="150762" y="2582"/>
                    </a:lnTo>
                    <a:lnTo>
                      <a:pt x="150331" y="2098"/>
                    </a:lnTo>
                    <a:lnTo>
                      <a:pt x="149794" y="1614"/>
                    </a:lnTo>
                    <a:lnTo>
                      <a:pt x="149256" y="1237"/>
                    </a:lnTo>
                    <a:lnTo>
                      <a:pt x="148664" y="861"/>
                    </a:lnTo>
                    <a:lnTo>
                      <a:pt x="148072" y="538"/>
                    </a:lnTo>
                    <a:lnTo>
                      <a:pt x="147373" y="323"/>
                    </a:lnTo>
                    <a:lnTo>
                      <a:pt x="146728" y="161"/>
                    </a:lnTo>
                    <a:lnTo>
                      <a:pt x="145975" y="54"/>
                    </a:lnTo>
                    <a:lnTo>
                      <a:pt x="145275" y="0"/>
                    </a:lnTo>
                    <a:close/>
                  </a:path>
                </a:pathLst>
              </a:custGeom>
              <a:solidFill>
                <a:srgbClr val="EFF0F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666666"/>
                  </a:solidFill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24" name="Google Shape;922;p16">
                <a:extLst>
                  <a:ext uri="{FF2B5EF4-FFF2-40B4-BE49-F238E27FC236}">
                    <a16:creationId xmlns:a16="http://schemas.microsoft.com/office/drawing/2014/main" id="{CC14C1EF-74ED-3DD3-A1B1-BC2E64D79E94}"/>
                  </a:ext>
                </a:extLst>
              </p:cNvPr>
              <p:cNvSpPr/>
              <p:nvPr/>
            </p:nvSpPr>
            <p:spPr>
              <a:xfrm>
                <a:off x="2373900" y="714125"/>
                <a:ext cx="594350" cy="595700"/>
              </a:xfrm>
              <a:custGeom>
                <a:avLst/>
                <a:gdLst/>
                <a:ahLst/>
                <a:cxnLst/>
                <a:rect l="l" t="t" r="r" b="b"/>
                <a:pathLst>
                  <a:path w="23774" h="23828" extrusionOk="0">
                    <a:moveTo>
                      <a:pt x="12640" y="4787"/>
                    </a:moveTo>
                    <a:lnTo>
                      <a:pt x="13339" y="4895"/>
                    </a:lnTo>
                    <a:lnTo>
                      <a:pt x="13985" y="5110"/>
                    </a:lnTo>
                    <a:lnTo>
                      <a:pt x="14684" y="5325"/>
                    </a:lnTo>
                    <a:lnTo>
                      <a:pt x="15275" y="5648"/>
                    </a:lnTo>
                    <a:lnTo>
                      <a:pt x="15867" y="5970"/>
                    </a:lnTo>
                    <a:lnTo>
                      <a:pt x="16405" y="6401"/>
                    </a:lnTo>
                    <a:lnTo>
                      <a:pt x="16943" y="6885"/>
                    </a:lnTo>
                    <a:lnTo>
                      <a:pt x="17373" y="7369"/>
                    </a:lnTo>
                    <a:lnTo>
                      <a:pt x="17803" y="7907"/>
                    </a:lnTo>
                    <a:lnTo>
                      <a:pt x="18180" y="8498"/>
                    </a:lnTo>
                    <a:lnTo>
                      <a:pt x="18449" y="9144"/>
                    </a:lnTo>
                    <a:lnTo>
                      <a:pt x="18718" y="9789"/>
                    </a:lnTo>
                    <a:lnTo>
                      <a:pt x="18879" y="10488"/>
                    </a:lnTo>
                    <a:lnTo>
                      <a:pt x="18987" y="11188"/>
                    </a:lnTo>
                    <a:lnTo>
                      <a:pt x="19040" y="11941"/>
                    </a:lnTo>
                    <a:lnTo>
                      <a:pt x="18987" y="12640"/>
                    </a:lnTo>
                    <a:lnTo>
                      <a:pt x="18879" y="13339"/>
                    </a:lnTo>
                    <a:lnTo>
                      <a:pt x="18718" y="14038"/>
                    </a:lnTo>
                    <a:lnTo>
                      <a:pt x="18449" y="14684"/>
                    </a:lnTo>
                    <a:lnTo>
                      <a:pt x="18180" y="15329"/>
                    </a:lnTo>
                    <a:lnTo>
                      <a:pt x="17803" y="15921"/>
                    </a:lnTo>
                    <a:lnTo>
                      <a:pt x="17373" y="16459"/>
                    </a:lnTo>
                    <a:lnTo>
                      <a:pt x="16943" y="16943"/>
                    </a:lnTo>
                    <a:lnTo>
                      <a:pt x="16405" y="17427"/>
                    </a:lnTo>
                    <a:lnTo>
                      <a:pt x="15867" y="17857"/>
                    </a:lnTo>
                    <a:lnTo>
                      <a:pt x="15275" y="18180"/>
                    </a:lnTo>
                    <a:lnTo>
                      <a:pt x="14684" y="18503"/>
                    </a:lnTo>
                    <a:lnTo>
                      <a:pt x="13985" y="18718"/>
                    </a:lnTo>
                    <a:lnTo>
                      <a:pt x="13339" y="18933"/>
                    </a:lnTo>
                    <a:lnTo>
                      <a:pt x="12640" y="19040"/>
                    </a:lnTo>
                    <a:lnTo>
                      <a:pt x="11134" y="19040"/>
                    </a:lnTo>
                    <a:lnTo>
                      <a:pt x="10435" y="18933"/>
                    </a:lnTo>
                    <a:lnTo>
                      <a:pt x="9789" y="18718"/>
                    </a:lnTo>
                    <a:lnTo>
                      <a:pt x="9090" y="18503"/>
                    </a:lnTo>
                    <a:lnTo>
                      <a:pt x="8498" y="18180"/>
                    </a:lnTo>
                    <a:lnTo>
                      <a:pt x="7907" y="17857"/>
                    </a:lnTo>
                    <a:lnTo>
                      <a:pt x="7369" y="17427"/>
                    </a:lnTo>
                    <a:lnTo>
                      <a:pt x="6831" y="16943"/>
                    </a:lnTo>
                    <a:lnTo>
                      <a:pt x="6401" y="16459"/>
                    </a:lnTo>
                    <a:lnTo>
                      <a:pt x="5970" y="15921"/>
                    </a:lnTo>
                    <a:lnTo>
                      <a:pt x="5594" y="15329"/>
                    </a:lnTo>
                    <a:lnTo>
                      <a:pt x="5325" y="14684"/>
                    </a:lnTo>
                    <a:lnTo>
                      <a:pt x="5056" y="14038"/>
                    </a:lnTo>
                    <a:lnTo>
                      <a:pt x="4895" y="13339"/>
                    </a:lnTo>
                    <a:lnTo>
                      <a:pt x="4787" y="12640"/>
                    </a:lnTo>
                    <a:lnTo>
                      <a:pt x="4733" y="11941"/>
                    </a:lnTo>
                    <a:lnTo>
                      <a:pt x="4787" y="11188"/>
                    </a:lnTo>
                    <a:lnTo>
                      <a:pt x="4895" y="10488"/>
                    </a:lnTo>
                    <a:lnTo>
                      <a:pt x="5056" y="9789"/>
                    </a:lnTo>
                    <a:lnTo>
                      <a:pt x="5325" y="9144"/>
                    </a:lnTo>
                    <a:lnTo>
                      <a:pt x="5594" y="8498"/>
                    </a:lnTo>
                    <a:lnTo>
                      <a:pt x="5970" y="7907"/>
                    </a:lnTo>
                    <a:lnTo>
                      <a:pt x="6401" y="7369"/>
                    </a:lnTo>
                    <a:lnTo>
                      <a:pt x="6831" y="6885"/>
                    </a:lnTo>
                    <a:lnTo>
                      <a:pt x="7369" y="6401"/>
                    </a:lnTo>
                    <a:lnTo>
                      <a:pt x="7907" y="5970"/>
                    </a:lnTo>
                    <a:lnTo>
                      <a:pt x="8498" y="5648"/>
                    </a:lnTo>
                    <a:lnTo>
                      <a:pt x="9090" y="5325"/>
                    </a:lnTo>
                    <a:lnTo>
                      <a:pt x="9789" y="5110"/>
                    </a:lnTo>
                    <a:lnTo>
                      <a:pt x="10435" y="4895"/>
                    </a:lnTo>
                    <a:lnTo>
                      <a:pt x="11134" y="4787"/>
                    </a:lnTo>
                    <a:close/>
                    <a:moveTo>
                      <a:pt x="11887" y="0"/>
                    </a:moveTo>
                    <a:lnTo>
                      <a:pt x="10650" y="54"/>
                    </a:lnTo>
                    <a:lnTo>
                      <a:pt x="9467" y="269"/>
                    </a:lnTo>
                    <a:lnTo>
                      <a:pt x="8337" y="538"/>
                    </a:lnTo>
                    <a:lnTo>
                      <a:pt x="7261" y="968"/>
                    </a:lnTo>
                    <a:lnTo>
                      <a:pt x="6186" y="1452"/>
                    </a:lnTo>
                    <a:lnTo>
                      <a:pt x="5217" y="2044"/>
                    </a:lnTo>
                    <a:lnTo>
                      <a:pt x="4303" y="2743"/>
                    </a:lnTo>
                    <a:lnTo>
                      <a:pt x="3443" y="3496"/>
                    </a:lnTo>
                    <a:lnTo>
                      <a:pt x="2690" y="4357"/>
                    </a:lnTo>
                    <a:lnTo>
                      <a:pt x="1990" y="5271"/>
                    </a:lnTo>
                    <a:lnTo>
                      <a:pt x="1399" y="6239"/>
                    </a:lnTo>
                    <a:lnTo>
                      <a:pt x="915" y="7261"/>
                    </a:lnTo>
                    <a:lnTo>
                      <a:pt x="538" y="8391"/>
                    </a:lnTo>
                    <a:lnTo>
                      <a:pt x="215" y="9520"/>
                    </a:lnTo>
                    <a:lnTo>
                      <a:pt x="54" y="10704"/>
                    </a:lnTo>
                    <a:lnTo>
                      <a:pt x="0" y="11941"/>
                    </a:lnTo>
                    <a:lnTo>
                      <a:pt x="54" y="13124"/>
                    </a:lnTo>
                    <a:lnTo>
                      <a:pt x="215" y="14307"/>
                    </a:lnTo>
                    <a:lnTo>
                      <a:pt x="538" y="15437"/>
                    </a:lnTo>
                    <a:lnTo>
                      <a:pt x="915" y="16566"/>
                    </a:lnTo>
                    <a:lnTo>
                      <a:pt x="1399" y="17588"/>
                    </a:lnTo>
                    <a:lnTo>
                      <a:pt x="1990" y="18556"/>
                    </a:lnTo>
                    <a:lnTo>
                      <a:pt x="2690" y="19471"/>
                    </a:lnTo>
                    <a:lnTo>
                      <a:pt x="3443" y="20331"/>
                    </a:lnTo>
                    <a:lnTo>
                      <a:pt x="4303" y="21084"/>
                    </a:lnTo>
                    <a:lnTo>
                      <a:pt x="5217" y="21784"/>
                    </a:lnTo>
                    <a:lnTo>
                      <a:pt x="6186" y="22375"/>
                    </a:lnTo>
                    <a:lnTo>
                      <a:pt x="7261" y="22913"/>
                    </a:lnTo>
                    <a:lnTo>
                      <a:pt x="8337" y="23290"/>
                    </a:lnTo>
                    <a:lnTo>
                      <a:pt x="9467" y="23558"/>
                    </a:lnTo>
                    <a:lnTo>
                      <a:pt x="10650" y="23774"/>
                    </a:lnTo>
                    <a:lnTo>
                      <a:pt x="11887" y="23827"/>
                    </a:lnTo>
                    <a:lnTo>
                      <a:pt x="13124" y="23774"/>
                    </a:lnTo>
                    <a:lnTo>
                      <a:pt x="14307" y="23558"/>
                    </a:lnTo>
                    <a:lnTo>
                      <a:pt x="15437" y="23290"/>
                    </a:lnTo>
                    <a:lnTo>
                      <a:pt x="16512" y="22913"/>
                    </a:lnTo>
                    <a:lnTo>
                      <a:pt x="17588" y="22375"/>
                    </a:lnTo>
                    <a:lnTo>
                      <a:pt x="18556" y="21784"/>
                    </a:lnTo>
                    <a:lnTo>
                      <a:pt x="19471" y="21084"/>
                    </a:lnTo>
                    <a:lnTo>
                      <a:pt x="20331" y="20331"/>
                    </a:lnTo>
                    <a:lnTo>
                      <a:pt x="21084" y="19471"/>
                    </a:lnTo>
                    <a:lnTo>
                      <a:pt x="21784" y="18556"/>
                    </a:lnTo>
                    <a:lnTo>
                      <a:pt x="22375" y="17588"/>
                    </a:lnTo>
                    <a:lnTo>
                      <a:pt x="22859" y="16566"/>
                    </a:lnTo>
                    <a:lnTo>
                      <a:pt x="23236" y="15437"/>
                    </a:lnTo>
                    <a:lnTo>
                      <a:pt x="23558" y="14307"/>
                    </a:lnTo>
                    <a:lnTo>
                      <a:pt x="23720" y="13124"/>
                    </a:lnTo>
                    <a:lnTo>
                      <a:pt x="23774" y="11941"/>
                    </a:lnTo>
                    <a:lnTo>
                      <a:pt x="23720" y="10704"/>
                    </a:lnTo>
                    <a:lnTo>
                      <a:pt x="23558" y="9520"/>
                    </a:lnTo>
                    <a:lnTo>
                      <a:pt x="23236" y="8391"/>
                    </a:lnTo>
                    <a:lnTo>
                      <a:pt x="22859" y="7261"/>
                    </a:lnTo>
                    <a:lnTo>
                      <a:pt x="22375" y="6239"/>
                    </a:lnTo>
                    <a:lnTo>
                      <a:pt x="21784" y="5271"/>
                    </a:lnTo>
                    <a:lnTo>
                      <a:pt x="21084" y="4357"/>
                    </a:lnTo>
                    <a:lnTo>
                      <a:pt x="20331" y="3496"/>
                    </a:lnTo>
                    <a:lnTo>
                      <a:pt x="19471" y="2743"/>
                    </a:lnTo>
                    <a:lnTo>
                      <a:pt x="18556" y="2044"/>
                    </a:lnTo>
                    <a:lnTo>
                      <a:pt x="17588" y="1452"/>
                    </a:lnTo>
                    <a:lnTo>
                      <a:pt x="16512" y="968"/>
                    </a:lnTo>
                    <a:lnTo>
                      <a:pt x="15437" y="538"/>
                    </a:lnTo>
                    <a:lnTo>
                      <a:pt x="14307" y="269"/>
                    </a:lnTo>
                    <a:lnTo>
                      <a:pt x="13124" y="54"/>
                    </a:lnTo>
                    <a:lnTo>
                      <a:pt x="11887" y="0"/>
                    </a:lnTo>
                    <a:close/>
                  </a:path>
                </a:pathLst>
              </a:custGeom>
              <a:solidFill>
                <a:srgbClr val="BABFC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666666"/>
                  </a:solidFill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25" name="Google Shape;923;p16">
                <a:extLst>
                  <a:ext uri="{FF2B5EF4-FFF2-40B4-BE49-F238E27FC236}">
                    <a16:creationId xmlns:a16="http://schemas.microsoft.com/office/drawing/2014/main" id="{77492D37-62A2-40EB-9B32-82229C5273C7}"/>
                  </a:ext>
                </a:extLst>
              </p:cNvPr>
              <p:cNvSpPr/>
              <p:nvPr/>
            </p:nvSpPr>
            <p:spPr>
              <a:xfrm>
                <a:off x="2492225" y="833800"/>
                <a:ext cx="357700" cy="356350"/>
              </a:xfrm>
              <a:custGeom>
                <a:avLst/>
                <a:gdLst/>
                <a:ahLst/>
                <a:cxnLst/>
                <a:rect l="l" t="t" r="r" b="b"/>
                <a:pathLst>
                  <a:path w="14308" h="14254" fill="none" extrusionOk="0">
                    <a:moveTo>
                      <a:pt x="7154" y="0"/>
                    </a:moveTo>
                    <a:lnTo>
                      <a:pt x="7154" y="0"/>
                    </a:lnTo>
                    <a:lnTo>
                      <a:pt x="7907" y="0"/>
                    </a:lnTo>
                    <a:lnTo>
                      <a:pt x="8606" y="108"/>
                    </a:lnTo>
                    <a:lnTo>
                      <a:pt x="9252" y="323"/>
                    </a:lnTo>
                    <a:lnTo>
                      <a:pt x="9951" y="538"/>
                    </a:lnTo>
                    <a:lnTo>
                      <a:pt x="10542" y="861"/>
                    </a:lnTo>
                    <a:lnTo>
                      <a:pt x="11134" y="1183"/>
                    </a:lnTo>
                    <a:lnTo>
                      <a:pt x="11672" y="1614"/>
                    </a:lnTo>
                    <a:lnTo>
                      <a:pt x="12210" y="2098"/>
                    </a:lnTo>
                    <a:lnTo>
                      <a:pt x="12640" y="2582"/>
                    </a:lnTo>
                    <a:lnTo>
                      <a:pt x="13070" y="3120"/>
                    </a:lnTo>
                    <a:lnTo>
                      <a:pt x="13447" y="3711"/>
                    </a:lnTo>
                    <a:lnTo>
                      <a:pt x="13716" y="4357"/>
                    </a:lnTo>
                    <a:lnTo>
                      <a:pt x="13985" y="5002"/>
                    </a:lnTo>
                    <a:lnTo>
                      <a:pt x="14146" y="5701"/>
                    </a:lnTo>
                    <a:lnTo>
                      <a:pt x="14254" y="6401"/>
                    </a:lnTo>
                    <a:lnTo>
                      <a:pt x="14307" y="7154"/>
                    </a:lnTo>
                    <a:lnTo>
                      <a:pt x="14307" y="7154"/>
                    </a:lnTo>
                    <a:lnTo>
                      <a:pt x="14254" y="7853"/>
                    </a:lnTo>
                    <a:lnTo>
                      <a:pt x="14146" y="8552"/>
                    </a:lnTo>
                    <a:lnTo>
                      <a:pt x="13985" y="9251"/>
                    </a:lnTo>
                    <a:lnTo>
                      <a:pt x="13716" y="9897"/>
                    </a:lnTo>
                    <a:lnTo>
                      <a:pt x="13447" y="10542"/>
                    </a:lnTo>
                    <a:lnTo>
                      <a:pt x="13070" y="11134"/>
                    </a:lnTo>
                    <a:lnTo>
                      <a:pt x="12640" y="11672"/>
                    </a:lnTo>
                    <a:lnTo>
                      <a:pt x="12210" y="12156"/>
                    </a:lnTo>
                    <a:lnTo>
                      <a:pt x="11672" y="12640"/>
                    </a:lnTo>
                    <a:lnTo>
                      <a:pt x="11134" y="13070"/>
                    </a:lnTo>
                    <a:lnTo>
                      <a:pt x="10542" y="13393"/>
                    </a:lnTo>
                    <a:lnTo>
                      <a:pt x="9951" y="13716"/>
                    </a:lnTo>
                    <a:lnTo>
                      <a:pt x="9252" y="13931"/>
                    </a:lnTo>
                    <a:lnTo>
                      <a:pt x="8606" y="14146"/>
                    </a:lnTo>
                    <a:lnTo>
                      <a:pt x="7907" y="14253"/>
                    </a:lnTo>
                    <a:lnTo>
                      <a:pt x="7154" y="14253"/>
                    </a:lnTo>
                    <a:lnTo>
                      <a:pt x="7154" y="14253"/>
                    </a:lnTo>
                    <a:lnTo>
                      <a:pt x="6401" y="14253"/>
                    </a:lnTo>
                    <a:lnTo>
                      <a:pt x="5702" y="14146"/>
                    </a:lnTo>
                    <a:lnTo>
                      <a:pt x="5056" y="13931"/>
                    </a:lnTo>
                    <a:lnTo>
                      <a:pt x="4357" y="13716"/>
                    </a:lnTo>
                    <a:lnTo>
                      <a:pt x="3765" y="13393"/>
                    </a:lnTo>
                    <a:lnTo>
                      <a:pt x="3174" y="13070"/>
                    </a:lnTo>
                    <a:lnTo>
                      <a:pt x="2636" y="12640"/>
                    </a:lnTo>
                    <a:lnTo>
                      <a:pt x="2098" y="12156"/>
                    </a:lnTo>
                    <a:lnTo>
                      <a:pt x="1668" y="11672"/>
                    </a:lnTo>
                    <a:lnTo>
                      <a:pt x="1237" y="11134"/>
                    </a:lnTo>
                    <a:lnTo>
                      <a:pt x="861" y="10542"/>
                    </a:lnTo>
                    <a:lnTo>
                      <a:pt x="592" y="9897"/>
                    </a:lnTo>
                    <a:lnTo>
                      <a:pt x="323" y="9251"/>
                    </a:lnTo>
                    <a:lnTo>
                      <a:pt x="162" y="8552"/>
                    </a:lnTo>
                    <a:lnTo>
                      <a:pt x="54" y="7853"/>
                    </a:lnTo>
                    <a:lnTo>
                      <a:pt x="0" y="7154"/>
                    </a:lnTo>
                    <a:lnTo>
                      <a:pt x="0" y="7154"/>
                    </a:lnTo>
                    <a:lnTo>
                      <a:pt x="54" y="6401"/>
                    </a:lnTo>
                    <a:lnTo>
                      <a:pt x="162" y="5701"/>
                    </a:lnTo>
                    <a:lnTo>
                      <a:pt x="323" y="5002"/>
                    </a:lnTo>
                    <a:lnTo>
                      <a:pt x="592" y="4357"/>
                    </a:lnTo>
                    <a:lnTo>
                      <a:pt x="861" y="3711"/>
                    </a:lnTo>
                    <a:lnTo>
                      <a:pt x="1237" y="3120"/>
                    </a:lnTo>
                    <a:lnTo>
                      <a:pt x="1668" y="2582"/>
                    </a:lnTo>
                    <a:lnTo>
                      <a:pt x="2098" y="2098"/>
                    </a:lnTo>
                    <a:lnTo>
                      <a:pt x="2636" y="1614"/>
                    </a:lnTo>
                    <a:lnTo>
                      <a:pt x="3174" y="1183"/>
                    </a:lnTo>
                    <a:lnTo>
                      <a:pt x="3765" y="861"/>
                    </a:lnTo>
                    <a:lnTo>
                      <a:pt x="4357" y="538"/>
                    </a:lnTo>
                    <a:lnTo>
                      <a:pt x="5056" y="323"/>
                    </a:lnTo>
                    <a:lnTo>
                      <a:pt x="5702" y="108"/>
                    </a:lnTo>
                    <a:lnTo>
                      <a:pt x="6401" y="0"/>
                    </a:lnTo>
                    <a:lnTo>
                      <a:pt x="715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666666"/>
                  </a:solidFill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26" name="Google Shape;924;p16">
                <a:extLst>
                  <a:ext uri="{FF2B5EF4-FFF2-40B4-BE49-F238E27FC236}">
                    <a16:creationId xmlns:a16="http://schemas.microsoft.com/office/drawing/2014/main" id="{D4ECABEF-43EE-0075-1DC7-8B442515FA26}"/>
                  </a:ext>
                </a:extLst>
              </p:cNvPr>
              <p:cNvSpPr/>
              <p:nvPr/>
            </p:nvSpPr>
            <p:spPr>
              <a:xfrm>
                <a:off x="2373900" y="714125"/>
                <a:ext cx="594350" cy="595700"/>
              </a:xfrm>
              <a:custGeom>
                <a:avLst/>
                <a:gdLst/>
                <a:ahLst/>
                <a:cxnLst/>
                <a:rect l="l" t="t" r="r" b="b"/>
                <a:pathLst>
                  <a:path w="23774" h="23828" fill="none" extrusionOk="0">
                    <a:moveTo>
                      <a:pt x="11887" y="0"/>
                    </a:moveTo>
                    <a:lnTo>
                      <a:pt x="11887" y="0"/>
                    </a:lnTo>
                    <a:lnTo>
                      <a:pt x="10650" y="54"/>
                    </a:lnTo>
                    <a:lnTo>
                      <a:pt x="9467" y="269"/>
                    </a:lnTo>
                    <a:lnTo>
                      <a:pt x="8337" y="538"/>
                    </a:lnTo>
                    <a:lnTo>
                      <a:pt x="7261" y="968"/>
                    </a:lnTo>
                    <a:lnTo>
                      <a:pt x="6186" y="1452"/>
                    </a:lnTo>
                    <a:lnTo>
                      <a:pt x="5217" y="2044"/>
                    </a:lnTo>
                    <a:lnTo>
                      <a:pt x="4303" y="2743"/>
                    </a:lnTo>
                    <a:lnTo>
                      <a:pt x="3443" y="3496"/>
                    </a:lnTo>
                    <a:lnTo>
                      <a:pt x="2690" y="4357"/>
                    </a:lnTo>
                    <a:lnTo>
                      <a:pt x="1990" y="5271"/>
                    </a:lnTo>
                    <a:lnTo>
                      <a:pt x="1399" y="6239"/>
                    </a:lnTo>
                    <a:lnTo>
                      <a:pt x="915" y="7261"/>
                    </a:lnTo>
                    <a:lnTo>
                      <a:pt x="538" y="8391"/>
                    </a:lnTo>
                    <a:lnTo>
                      <a:pt x="215" y="9520"/>
                    </a:lnTo>
                    <a:lnTo>
                      <a:pt x="54" y="10704"/>
                    </a:lnTo>
                    <a:lnTo>
                      <a:pt x="0" y="11941"/>
                    </a:lnTo>
                    <a:lnTo>
                      <a:pt x="0" y="11941"/>
                    </a:lnTo>
                    <a:lnTo>
                      <a:pt x="54" y="13124"/>
                    </a:lnTo>
                    <a:lnTo>
                      <a:pt x="215" y="14307"/>
                    </a:lnTo>
                    <a:lnTo>
                      <a:pt x="538" y="15437"/>
                    </a:lnTo>
                    <a:lnTo>
                      <a:pt x="915" y="16566"/>
                    </a:lnTo>
                    <a:lnTo>
                      <a:pt x="1399" y="17588"/>
                    </a:lnTo>
                    <a:lnTo>
                      <a:pt x="1990" y="18556"/>
                    </a:lnTo>
                    <a:lnTo>
                      <a:pt x="2690" y="19471"/>
                    </a:lnTo>
                    <a:lnTo>
                      <a:pt x="3443" y="20331"/>
                    </a:lnTo>
                    <a:lnTo>
                      <a:pt x="4303" y="21084"/>
                    </a:lnTo>
                    <a:lnTo>
                      <a:pt x="5217" y="21784"/>
                    </a:lnTo>
                    <a:lnTo>
                      <a:pt x="6186" y="22375"/>
                    </a:lnTo>
                    <a:lnTo>
                      <a:pt x="7261" y="22913"/>
                    </a:lnTo>
                    <a:lnTo>
                      <a:pt x="8337" y="23290"/>
                    </a:lnTo>
                    <a:lnTo>
                      <a:pt x="9467" y="23558"/>
                    </a:lnTo>
                    <a:lnTo>
                      <a:pt x="10650" y="23774"/>
                    </a:lnTo>
                    <a:lnTo>
                      <a:pt x="11887" y="23827"/>
                    </a:lnTo>
                    <a:lnTo>
                      <a:pt x="11887" y="23827"/>
                    </a:lnTo>
                    <a:lnTo>
                      <a:pt x="13124" y="23774"/>
                    </a:lnTo>
                    <a:lnTo>
                      <a:pt x="14307" y="23558"/>
                    </a:lnTo>
                    <a:lnTo>
                      <a:pt x="15437" y="23290"/>
                    </a:lnTo>
                    <a:lnTo>
                      <a:pt x="16512" y="22913"/>
                    </a:lnTo>
                    <a:lnTo>
                      <a:pt x="17588" y="22375"/>
                    </a:lnTo>
                    <a:lnTo>
                      <a:pt x="18556" y="21784"/>
                    </a:lnTo>
                    <a:lnTo>
                      <a:pt x="19471" y="21084"/>
                    </a:lnTo>
                    <a:lnTo>
                      <a:pt x="20331" y="20331"/>
                    </a:lnTo>
                    <a:lnTo>
                      <a:pt x="21084" y="19471"/>
                    </a:lnTo>
                    <a:lnTo>
                      <a:pt x="21784" y="18556"/>
                    </a:lnTo>
                    <a:lnTo>
                      <a:pt x="22375" y="17588"/>
                    </a:lnTo>
                    <a:lnTo>
                      <a:pt x="22859" y="16566"/>
                    </a:lnTo>
                    <a:lnTo>
                      <a:pt x="23236" y="15437"/>
                    </a:lnTo>
                    <a:lnTo>
                      <a:pt x="23558" y="14307"/>
                    </a:lnTo>
                    <a:lnTo>
                      <a:pt x="23720" y="13124"/>
                    </a:lnTo>
                    <a:lnTo>
                      <a:pt x="23774" y="11941"/>
                    </a:lnTo>
                    <a:lnTo>
                      <a:pt x="23774" y="11941"/>
                    </a:lnTo>
                    <a:lnTo>
                      <a:pt x="23720" y="10704"/>
                    </a:lnTo>
                    <a:lnTo>
                      <a:pt x="23558" y="9520"/>
                    </a:lnTo>
                    <a:lnTo>
                      <a:pt x="23236" y="8391"/>
                    </a:lnTo>
                    <a:lnTo>
                      <a:pt x="22859" y="7261"/>
                    </a:lnTo>
                    <a:lnTo>
                      <a:pt x="22375" y="6239"/>
                    </a:lnTo>
                    <a:lnTo>
                      <a:pt x="21784" y="5271"/>
                    </a:lnTo>
                    <a:lnTo>
                      <a:pt x="21084" y="4357"/>
                    </a:lnTo>
                    <a:lnTo>
                      <a:pt x="20331" y="3496"/>
                    </a:lnTo>
                    <a:lnTo>
                      <a:pt x="19471" y="2743"/>
                    </a:lnTo>
                    <a:lnTo>
                      <a:pt x="18556" y="2044"/>
                    </a:lnTo>
                    <a:lnTo>
                      <a:pt x="17588" y="1452"/>
                    </a:lnTo>
                    <a:lnTo>
                      <a:pt x="16512" y="968"/>
                    </a:lnTo>
                    <a:lnTo>
                      <a:pt x="15437" y="538"/>
                    </a:lnTo>
                    <a:lnTo>
                      <a:pt x="14307" y="269"/>
                    </a:lnTo>
                    <a:lnTo>
                      <a:pt x="13124" y="54"/>
                    </a:lnTo>
                    <a:lnTo>
                      <a:pt x="11887" y="0"/>
                    </a:lnTo>
                    <a:lnTo>
                      <a:pt x="1188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666666"/>
                  </a:solidFill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27" name="Google Shape;925;p16">
                <a:extLst>
                  <a:ext uri="{FF2B5EF4-FFF2-40B4-BE49-F238E27FC236}">
                    <a16:creationId xmlns:a16="http://schemas.microsoft.com/office/drawing/2014/main" id="{82AE5C3C-3602-C8BB-A91B-1984D94FAAE6}"/>
                  </a:ext>
                </a:extLst>
              </p:cNvPr>
              <p:cNvSpPr/>
              <p:nvPr/>
            </p:nvSpPr>
            <p:spPr>
              <a:xfrm>
                <a:off x="2373900" y="1945825"/>
                <a:ext cx="594350" cy="594350"/>
              </a:xfrm>
              <a:custGeom>
                <a:avLst/>
                <a:gdLst/>
                <a:ahLst/>
                <a:cxnLst/>
                <a:rect l="l" t="t" r="r" b="b"/>
                <a:pathLst>
                  <a:path w="23774" h="23774" extrusionOk="0">
                    <a:moveTo>
                      <a:pt x="11887" y="4733"/>
                    </a:moveTo>
                    <a:lnTo>
                      <a:pt x="12640" y="4787"/>
                    </a:lnTo>
                    <a:lnTo>
                      <a:pt x="13339" y="4895"/>
                    </a:lnTo>
                    <a:lnTo>
                      <a:pt x="13985" y="5056"/>
                    </a:lnTo>
                    <a:lnTo>
                      <a:pt x="14684" y="5325"/>
                    </a:lnTo>
                    <a:lnTo>
                      <a:pt x="15275" y="5594"/>
                    </a:lnTo>
                    <a:lnTo>
                      <a:pt x="15867" y="5970"/>
                    </a:lnTo>
                    <a:lnTo>
                      <a:pt x="16405" y="6401"/>
                    </a:lnTo>
                    <a:lnTo>
                      <a:pt x="16943" y="6831"/>
                    </a:lnTo>
                    <a:lnTo>
                      <a:pt x="17373" y="7369"/>
                    </a:lnTo>
                    <a:lnTo>
                      <a:pt x="17803" y="7907"/>
                    </a:lnTo>
                    <a:lnTo>
                      <a:pt x="18180" y="8498"/>
                    </a:lnTo>
                    <a:lnTo>
                      <a:pt x="18449" y="9090"/>
                    </a:lnTo>
                    <a:lnTo>
                      <a:pt x="18718" y="9789"/>
                    </a:lnTo>
                    <a:lnTo>
                      <a:pt x="18879" y="10435"/>
                    </a:lnTo>
                    <a:lnTo>
                      <a:pt x="18987" y="11134"/>
                    </a:lnTo>
                    <a:lnTo>
                      <a:pt x="19040" y="11887"/>
                    </a:lnTo>
                    <a:lnTo>
                      <a:pt x="18987" y="12640"/>
                    </a:lnTo>
                    <a:lnTo>
                      <a:pt x="18879" y="13339"/>
                    </a:lnTo>
                    <a:lnTo>
                      <a:pt x="18718" y="13984"/>
                    </a:lnTo>
                    <a:lnTo>
                      <a:pt x="18449" y="14684"/>
                    </a:lnTo>
                    <a:lnTo>
                      <a:pt x="18180" y="15275"/>
                    </a:lnTo>
                    <a:lnTo>
                      <a:pt x="17803" y="15867"/>
                    </a:lnTo>
                    <a:lnTo>
                      <a:pt x="17373" y="16405"/>
                    </a:lnTo>
                    <a:lnTo>
                      <a:pt x="16943" y="16943"/>
                    </a:lnTo>
                    <a:lnTo>
                      <a:pt x="16405" y="17373"/>
                    </a:lnTo>
                    <a:lnTo>
                      <a:pt x="15867" y="17803"/>
                    </a:lnTo>
                    <a:lnTo>
                      <a:pt x="15275" y="18180"/>
                    </a:lnTo>
                    <a:lnTo>
                      <a:pt x="14684" y="18449"/>
                    </a:lnTo>
                    <a:lnTo>
                      <a:pt x="13985" y="18718"/>
                    </a:lnTo>
                    <a:lnTo>
                      <a:pt x="13339" y="18879"/>
                    </a:lnTo>
                    <a:lnTo>
                      <a:pt x="12640" y="18987"/>
                    </a:lnTo>
                    <a:lnTo>
                      <a:pt x="11887" y="19040"/>
                    </a:lnTo>
                    <a:lnTo>
                      <a:pt x="11134" y="18987"/>
                    </a:lnTo>
                    <a:lnTo>
                      <a:pt x="10435" y="18879"/>
                    </a:lnTo>
                    <a:lnTo>
                      <a:pt x="9789" y="18718"/>
                    </a:lnTo>
                    <a:lnTo>
                      <a:pt x="9090" y="18449"/>
                    </a:lnTo>
                    <a:lnTo>
                      <a:pt x="8498" y="18180"/>
                    </a:lnTo>
                    <a:lnTo>
                      <a:pt x="7907" y="17803"/>
                    </a:lnTo>
                    <a:lnTo>
                      <a:pt x="7369" y="17373"/>
                    </a:lnTo>
                    <a:lnTo>
                      <a:pt x="6831" y="16943"/>
                    </a:lnTo>
                    <a:lnTo>
                      <a:pt x="6401" y="16405"/>
                    </a:lnTo>
                    <a:lnTo>
                      <a:pt x="5970" y="15867"/>
                    </a:lnTo>
                    <a:lnTo>
                      <a:pt x="5594" y="15275"/>
                    </a:lnTo>
                    <a:lnTo>
                      <a:pt x="5325" y="14684"/>
                    </a:lnTo>
                    <a:lnTo>
                      <a:pt x="5056" y="13984"/>
                    </a:lnTo>
                    <a:lnTo>
                      <a:pt x="4895" y="13339"/>
                    </a:lnTo>
                    <a:lnTo>
                      <a:pt x="4787" y="12640"/>
                    </a:lnTo>
                    <a:lnTo>
                      <a:pt x="4733" y="11887"/>
                    </a:lnTo>
                    <a:lnTo>
                      <a:pt x="4787" y="11134"/>
                    </a:lnTo>
                    <a:lnTo>
                      <a:pt x="4895" y="10435"/>
                    </a:lnTo>
                    <a:lnTo>
                      <a:pt x="5056" y="9789"/>
                    </a:lnTo>
                    <a:lnTo>
                      <a:pt x="5325" y="9090"/>
                    </a:lnTo>
                    <a:lnTo>
                      <a:pt x="5594" y="8498"/>
                    </a:lnTo>
                    <a:lnTo>
                      <a:pt x="5970" y="7907"/>
                    </a:lnTo>
                    <a:lnTo>
                      <a:pt x="6401" y="7369"/>
                    </a:lnTo>
                    <a:lnTo>
                      <a:pt x="6831" y="6831"/>
                    </a:lnTo>
                    <a:lnTo>
                      <a:pt x="7369" y="6401"/>
                    </a:lnTo>
                    <a:lnTo>
                      <a:pt x="7907" y="5970"/>
                    </a:lnTo>
                    <a:lnTo>
                      <a:pt x="8498" y="5594"/>
                    </a:lnTo>
                    <a:lnTo>
                      <a:pt x="9090" y="5325"/>
                    </a:lnTo>
                    <a:lnTo>
                      <a:pt x="9789" y="5056"/>
                    </a:lnTo>
                    <a:lnTo>
                      <a:pt x="10435" y="4895"/>
                    </a:lnTo>
                    <a:lnTo>
                      <a:pt x="11134" y="4787"/>
                    </a:lnTo>
                    <a:lnTo>
                      <a:pt x="11887" y="4733"/>
                    </a:lnTo>
                    <a:close/>
                    <a:moveTo>
                      <a:pt x="11887" y="0"/>
                    </a:moveTo>
                    <a:lnTo>
                      <a:pt x="10650" y="54"/>
                    </a:lnTo>
                    <a:lnTo>
                      <a:pt x="9467" y="215"/>
                    </a:lnTo>
                    <a:lnTo>
                      <a:pt x="8337" y="538"/>
                    </a:lnTo>
                    <a:lnTo>
                      <a:pt x="7261" y="915"/>
                    </a:lnTo>
                    <a:lnTo>
                      <a:pt x="6186" y="1399"/>
                    </a:lnTo>
                    <a:lnTo>
                      <a:pt x="5217" y="1990"/>
                    </a:lnTo>
                    <a:lnTo>
                      <a:pt x="4303" y="2689"/>
                    </a:lnTo>
                    <a:lnTo>
                      <a:pt x="3443" y="3442"/>
                    </a:lnTo>
                    <a:lnTo>
                      <a:pt x="2690" y="4303"/>
                    </a:lnTo>
                    <a:lnTo>
                      <a:pt x="1990" y="5217"/>
                    </a:lnTo>
                    <a:lnTo>
                      <a:pt x="1399" y="6186"/>
                    </a:lnTo>
                    <a:lnTo>
                      <a:pt x="915" y="7261"/>
                    </a:lnTo>
                    <a:lnTo>
                      <a:pt x="538" y="8337"/>
                    </a:lnTo>
                    <a:lnTo>
                      <a:pt x="215" y="9466"/>
                    </a:lnTo>
                    <a:lnTo>
                      <a:pt x="54" y="10650"/>
                    </a:lnTo>
                    <a:lnTo>
                      <a:pt x="0" y="11887"/>
                    </a:lnTo>
                    <a:lnTo>
                      <a:pt x="54" y="13124"/>
                    </a:lnTo>
                    <a:lnTo>
                      <a:pt x="215" y="14307"/>
                    </a:lnTo>
                    <a:lnTo>
                      <a:pt x="538" y="15437"/>
                    </a:lnTo>
                    <a:lnTo>
                      <a:pt x="915" y="16512"/>
                    </a:lnTo>
                    <a:lnTo>
                      <a:pt x="1399" y="17588"/>
                    </a:lnTo>
                    <a:lnTo>
                      <a:pt x="1990" y="18556"/>
                    </a:lnTo>
                    <a:lnTo>
                      <a:pt x="2690" y="19471"/>
                    </a:lnTo>
                    <a:lnTo>
                      <a:pt x="3443" y="20331"/>
                    </a:lnTo>
                    <a:lnTo>
                      <a:pt x="4303" y="21084"/>
                    </a:lnTo>
                    <a:lnTo>
                      <a:pt x="5217" y="21783"/>
                    </a:lnTo>
                    <a:lnTo>
                      <a:pt x="6186" y="22375"/>
                    </a:lnTo>
                    <a:lnTo>
                      <a:pt x="7261" y="22859"/>
                    </a:lnTo>
                    <a:lnTo>
                      <a:pt x="8337" y="23236"/>
                    </a:lnTo>
                    <a:lnTo>
                      <a:pt x="9467" y="23558"/>
                    </a:lnTo>
                    <a:lnTo>
                      <a:pt x="10650" y="23720"/>
                    </a:lnTo>
                    <a:lnTo>
                      <a:pt x="11887" y="23774"/>
                    </a:lnTo>
                    <a:lnTo>
                      <a:pt x="13124" y="23720"/>
                    </a:lnTo>
                    <a:lnTo>
                      <a:pt x="14307" y="23558"/>
                    </a:lnTo>
                    <a:lnTo>
                      <a:pt x="15437" y="23236"/>
                    </a:lnTo>
                    <a:lnTo>
                      <a:pt x="16512" y="22859"/>
                    </a:lnTo>
                    <a:lnTo>
                      <a:pt x="17588" y="22375"/>
                    </a:lnTo>
                    <a:lnTo>
                      <a:pt x="18556" y="21783"/>
                    </a:lnTo>
                    <a:lnTo>
                      <a:pt x="19471" y="21084"/>
                    </a:lnTo>
                    <a:lnTo>
                      <a:pt x="20331" y="20331"/>
                    </a:lnTo>
                    <a:lnTo>
                      <a:pt x="21084" y="19471"/>
                    </a:lnTo>
                    <a:lnTo>
                      <a:pt x="21784" y="18556"/>
                    </a:lnTo>
                    <a:lnTo>
                      <a:pt x="22375" y="17588"/>
                    </a:lnTo>
                    <a:lnTo>
                      <a:pt x="22859" y="16512"/>
                    </a:lnTo>
                    <a:lnTo>
                      <a:pt x="23236" y="15437"/>
                    </a:lnTo>
                    <a:lnTo>
                      <a:pt x="23558" y="14307"/>
                    </a:lnTo>
                    <a:lnTo>
                      <a:pt x="23720" y="13124"/>
                    </a:lnTo>
                    <a:lnTo>
                      <a:pt x="23774" y="11887"/>
                    </a:lnTo>
                    <a:lnTo>
                      <a:pt x="23720" y="10650"/>
                    </a:lnTo>
                    <a:lnTo>
                      <a:pt x="23558" y="9466"/>
                    </a:lnTo>
                    <a:lnTo>
                      <a:pt x="23236" y="8337"/>
                    </a:lnTo>
                    <a:lnTo>
                      <a:pt x="22859" y="7261"/>
                    </a:lnTo>
                    <a:lnTo>
                      <a:pt x="22375" y="6186"/>
                    </a:lnTo>
                    <a:lnTo>
                      <a:pt x="21784" y="5217"/>
                    </a:lnTo>
                    <a:lnTo>
                      <a:pt x="21084" y="4303"/>
                    </a:lnTo>
                    <a:lnTo>
                      <a:pt x="20331" y="3442"/>
                    </a:lnTo>
                    <a:lnTo>
                      <a:pt x="19471" y="2689"/>
                    </a:lnTo>
                    <a:lnTo>
                      <a:pt x="18556" y="1990"/>
                    </a:lnTo>
                    <a:lnTo>
                      <a:pt x="17588" y="1399"/>
                    </a:lnTo>
                    <a:lnTo>
                      <a:pt x="16512" y="915"/>
                    </a:lnTo>
                    <a:lnTo>
                      <a:pt x="15437" y="538"/>
                    </a:lnTo>
                    <a:lnTo>
                      <a:pt x="14307" y="215"/>
                    </a:lnTo>
                    <a:lnTo>
                      <a:pt x="13124" y="54"/>
                    </a:lnTo>
                    <a:lnTo>
                      <a:pt x="11887" y="0"/>
                    </a:lnTo>
                    <a:close/>
                  </a:path>
                </a:pathLst>
              </a:custGeom>
              <a:solidFill>
                <a:srgbClr val="BABFC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666666"/>
                  </a:solidFill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28" name="Google Shape;926;p16">
                <a:extLst>
                  <a:ext uri="{FF2B5EF4-FFF2-40B4-BE49-F238E27FC236}">
                    <a16:creationId xmlns:a16="http://schemas.microsoft.com/office/drawing/2014/main" id="{2D62639E-847F-10CC-71A2-B53AEA3631C0}"/>
                  </a:ext>
                </a:extLst>
              </p:cNvPr>
              <p:cNvSpPr/>
              <p:nvPr/>
            </p:nvSpPr>
            <p:spPr>
              <a:xfrm>
                <a:off x="2492225" y="2064150"/>
                <a:ext cx="357700" cy="357700"/>
              </a:xfrm>
              <a:custGeom>
                <a:avLst/>
                <a:gdLst/>
                <a:ahLst/>
                <a:cxnLst/>
                <a:rect l="l" t="t" r="r" b="b"/>
                <a:pathLst>
                  <a:path w="14308" h="14308" fill="none" extrusionOk="0">
                    <a:moveTo>
                      <a:pt x="7154" y="0"/>
                    </a:moveTo>
                    <a:lnTo>
                      <a:pt x="7154" y="0"/>
                    </a:lnTo>
                    <a:lnTo>
                      <a:pt x="7907" y="54"/>
                    </a:lnTo>
                    <a:lnTo>
                      <a:pt x="8606" y="162"/>
                    </a:lnTo>
                    <a:lnTo>
                      <a:pt x="9252" y="323"/>
                    </a:lnTo>
                    <a:lnTo>
                      <a:pt x="9951" y="592"/>
                    </a:lnTo>
                    <a:lnTo>
                      <a:pt x="10542" y="861"/>
                    </a:lnTo>
                    <a:lnTo>
                      <a:pt x="11134" y="1237"/>
                    </a:lnTo>
                    <a:lnTo>
                      <a:pt x="11672" y="1668"/>
                    </a:lnTo>
                    <a:lnTo>
                      <a:pt x="12210" y="2098"/>
                    </a:lnTo>
                    <a:lnTo>
                      <a:pt x="12640" y="2636"/>
                    </a:lnTo>
                    <a:lnTo>
                      <a:pt x="13070" y="3174"/>
                    </a:lnTo>
                    <a:lnTo>
                      <a:pt x="13447" y="3765"/>
                    </a:lnTo>
                    <a:lnTo>
                      <a:pt x="13716" y="4357"/>
                    </a:lnTo>
                    <a:lnTo>
                      <a:pt x="13985" y="5056"/>
                    </a:lnTo>
                    <a:lnTo>
                      <a:pt x="14146" y="5702"/>
                    </a:lnTo>
                    <a:lnTo>
                      <a:pt x="14254" y="6401"/>
                    </a:lnTo>
                    <a:lnTo>
                      <a:pt x="14307" y="7154"/>
                    </a:lnTo>
                    <a:lnTo>
                      <a:pt x="14307" y="7154"/>
                    </a:lnTo>
                    <a:lnTo>
                      <a:pt x="14254" y="7907"/>
                    </a:lnTo>
                    <a:lnTo>
                      <a:pt x="14146" y="8606"/>
                    </a:lnTo>
                    <a:lnTo>
                      <a:pt x="13985" y="9251"/>
                    </a:lnTo>
                    <a:lnTo>
                      <a:pt x="13716" y="9951"/>
                    </a:lnTo>
                    <a:lnTo>
                      <a:pt x="13447" y="10542"/>
                    </a:lnTo>
                    <a:lnTo>
                      <a:pt x="13070" y="11134"/>
                    </a:lnTo>
                    <a:lnTo>
                      <a:pt x="12640" y="11672"/>
                    </a:lnTo>
                    <a:lnTo>
                      <a:pt x="12210" y="12210"/>
                    </a:lnTo>
                    <a:lnTo>
                      <a:pt x="11672" y="12640"/>
                    </a:lnTo>
                    <a:lnTo>
                      <a:pt x="11134" y="13070"/>
                    </a:lnTo>
                    <a:lnTo>
                      <a:pt x="10542" y="13447"/>
                    </a:lnTo>
                    <a:lnTo>
                      <a:pt x="9951" y="13716"/>
                    </a:lnTo>
                    <a:lnTo>
                      <a:pt x="9252" y="13985"/>
                    </a:lnTo>
                    <a:lnTo>
                      <a:pt x="8606" y="14146"/>
                    </a:lnTo>
                    <a:lnTo>
                      <a:pt x="7907" y="14254"/>
                    </a:lnTo>
                    <a:lnTo>
                      <a:pt x="7154" y="14307"/>
                    </a:lnTo>
                    <a:lnTo>
                      <a:pt x="7154" y="14307"/>
                    </a:lnTo>
                    <a:lnTo>
                      <a:pt x="6401" y="14254"/>
                    </a:lnTo>
                    <a:lnTo>
                      <a:pt x="5702" y="14146"/>
                    </a:lnTo>
                    <a:lnTo>
                      <a:pt x="5056" y="13985"/>
                    </a:lnTo>
                    <a:lnTo>
                      <a:pt x="4357" y="13716"/>
                    </a:lnTo>
                    <a:lnTo>
                      <a:pt x="3765" y="13447"/>
                    </a:lnTo>
                    <a:lnTo>
                      <a:pt x="3174" y="13070"/>
                    </a:lnTo>
                    <a:lnTo>
                      <a:pt x="2636" y="12640"/>
                    </a:lnTo>
                    <a:lnTo>
                      <a:pt x="2098" y="12210"/>
                    </a:lnTo>
                    <a:lnTo>
                      <a:pt x="1668" y="11672"/>
                    </a:lnTo>
                    <a:lnTo>
                      <a:pt x="1237" y="11134"/>
                    </a:lnTo>
                    <a:lnTo>
                      <a:pt x="861" y="10542"/>
                    </a:lnTo>
                    <a:lnTo>
                      <a:pt x="592" y="9951"/>
                    </a:lnTo>
                    <a:lnTo>
                      <a:pt x="323" y="9251"/>
                    </a:lnTo>
                    <a:lnTo>
                      <a:pt x="162" y="8606"/>
                    </a:lnTo>
                    <a:lnTo>
                      <a:pt x="54" y="7907"/>
                    </a:lnTo>
                    <a:lnTo>
                      <a:pt x="0" y="7154"/>
                    </a:lnTo>
                    <a:lnTo>
                      <a:pt x="0" y="7154"/>
                    </a:lnTo>
                    <a:lnTo>
                      <a:pt x="54" y="6401"/>
                    </a:lnTo>
                    <a:lnTo>
                      <a:pt x="162" y="5702"/>
                    </a:lnTo>
                    <a:lnTo>
                      <a:pt x="323" y="5056"/>
                    </a:lnTo>
                    <a:lnTo>
                      <a:pt x="592" y="4357"/>
                    </a:lnTo>
                    <a:lnTo>
                      <a:pt x="861" y="3765"/>
                    </a:lnTo>
                    <a:lnTo>
                      <a:pt x="1237" y="3174"/>
                    </a:lnTo>
                    <a:lnTo>
                      <a:pt x="1668" y="2636"/>
                    </a:lnTo>
                    <a:lnTo>
                      <a:pt x="2098" y="2098"/>
                    </a:lnTo>
                    <a:lnTo>
                      <a:pt x="2636" y="1668"/>
                    </a:lnTo>
                    <a:lnTo>
                      <a:pt x="3174" y="1237"/>
                    </a:lnTo>
                    <a:lnTo>
                      <a:pt x="3765" y="861"/>
                    </a:lnTo>
                    <a:lnTo>
                      <a:pt x="4357" y="592"/>
                    </a:lnTo>
                    <a:lnTo>
                      <a:pt x="5056" y="323"/>
                    </a:lnTo>
                    <a:lnTo>
                      <a:pt x="5702" y="162"/>
                    </a:lnTo>
                    <a:lnTo>
                      <a:pt x="6401" y="54"/>
                    </a:lnTo>
                    <a:lnTo>
                      <a:pt x="715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666666"/>
                  </a:solidFill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29" name="Google Shape;927;p16">
                <a:extLst>
                  <a:ext uri="{FF2B5EF4-FFF2-40B4-BE49-F238E27FC236}">
                    <a16:creationId xmlns:a16="http://schemas.microsoft.com/office/drawing/2014/main" id="{7A736177-7CD0-1B2A-DCA7-27DF25DD7086}"/>
                  </a:ext>
                </a:extLst>
              </p:cNvPr>
              <p:cNvSpPr/>
              <p:nvPr/>
            </p:nvSpPr>
            <p:spPr>
              <a:xfrm>
                <a:off x="2373900" y="1945825"/>
                <a:ext cx="594350" cy="594350"/>
              </a:xfrm>
              <a:custGeom>
                <a:avLst/>
                <a:gdLst/>
                <a:ahLst/>
                <a:cxnLst/>
                <a:rect l="l" t="t" r="r" b="b"/>
                <a:pathLst>
                  <a:path w="23774" h="23774" fill="none" extrusionOk="0">
                    <a:moveTo>
                      <a:pt x="11887" y="0"/>
                    </a:moveTo>
                    <a:lnTo>
                      <a:pt x="11887" y="0"/>
                    </a:lnTo>
                    <a:lnTo>
                      <a:pt x="10650" y="54"/>
                    </a:lnTo>
                    <a:lnTo>
                      <a:pt x="9467" y="215"/>
                    </a:lnTo>
                    <a:lnTo>
                      <a:pt x="8337" y="538"/>
                    </a:lnTo>
                    <a:lnTo>
                      <a:pt x="7261" y="915"/>
                    </a:lnTo>
                    <a:lnTo>
                      <a:pt x="6186" y="1399"/>
                    </a:lnTo>
                    <a:lnTo>
                      <a:pt x="5217" y="1990"/>
                    </a:lnTo>
                    <a:lnTo>
                      <a:pt x="4303" y="2689"/>
                    </a:lnTo>
                    <a:lnTo>
                      <a:pt x="3443" y="3442"/>
                    </a:lnTo>
                    <a:lnTo>
                      <a:pt x="2690" y="4303"/>
                    </a:lnTo>
                    <a:lnTo>
                      <a:pt x="1990" y="5217"/>
                    </a:lnTo>
                    <a:lnTo>
                      <a:pt x="1399" y="6186"/>
                    </a:lnTo>
                    <a:lnTo>
                      <a:pt x="915" y="7261"/>
                    </a:lnTo>
                    <a:lnTo>
                      <a:pt x="538" y="8337"/>
                    </a:lnTo>
                    <a:lnTo>
                      <a:pt x="215" y="9466"/>
                    </a:lnTo>
                    <a:lnTo>
                      <a:pt x="54" y="10650"/>
                    </a:lnTo>
                    <a:lnTo>
                      <a:pt x="0" y="11887"/>
                    </a:lnTo>
                    <a:lnTo>
                      <a:pt x="0" y="11887"/>
                    </a:lnTo>
                    <a:lnTo>
                      <a:pt x="54" y="13124"/>
                    </a:lnTo>
                    <a:lnTo>
                      <a:pt x="215" y="14307"/>
                    </a:lnTo>
                    <a:lnTo>
                      <a:pt x="538" y="15437"/>
                    </a:lnTo>
                    <a:lnTo>
                      <a:pt x="915" y="16512"/>
                    </a:lnTo>
                    <a:lnTo>
                      <a:pt x="1399" y="17588"/>
                    </a:lnTo>
                    <a:lnTo>
                      <a:pt x="1990" y="18556"/>
                    </a:lnTo>
                    <a:lnTo>
                      <a:pt x="2690" y="19471"/>
                    </a:lnTo>
                    <a:lnTo>
                      <a:pt x="3443" y="20331"/>
                    </a:lnTo>
                    <a:lnTo>
                      <a:pt x="4303" y="21084"/>
                    </a:lnTo>
                    <a:lnTo>
                      <a:pt x="5217" y="21783"/>
                    </a:lnTo>
                    <a:lnTo>
                      <a:pt x="6186" y="22375"/>
                    </a:lnTo>
                    <a:lnTo>
                      <a:pt x="7261" y="22859"/>
                    </a:lnTo>
                    <a:lnTo>
                      <a:pt x="8337" y="23236"/>
                    </a:lnTo>
                    <a:lnTo>
                      <a:pt x="9467" y="23558"/>
                    </a:lnTo>
                    <a:lnTo>
                      <a:pt x="10650" y="23720"/>
                    </a:lnTo>
                    <a:lnTo>
                      <a:pt x="11887" y="23774"/>
                    </a:lnTo>
                    <a:lnTo>
                      <a:pt x="11887" y="23774"/>
                    </a:lnTo>
                    <a:lnTo>
                      <a:pt x="13124" y="23720"/>
                    </a:lnTo>
                    <a:lnTo>
                      <a:pt x="14307" y="23558"/>
                    </a:lnTo>
                    <a:lnTo>
                      <a:pt x="15437" y="23236"/>
                    </a:lnTo>
                    <a:lnTo>
                      <a:pt x="16512" y="22859"/>
                    </a:lnTo>
                    <a:lnTo>
                      <a:pt x="17588" y="22375"/>
                    </a:lnTo>
                    <a:lnTo>
                      <a:pt x="18556" y="21783"/>
                    </a:lnTo>
                    <a:lnTo>
                      <a:pt x="19471" y="21084"/>
                    </a:lnTo>
                    <a:lnTo>
                      <a:pt x="20331" y="20331"/>
                    </a:lnTo>
                    <a:lnTo>
                      <a:pt x="21084" y="19471"/>
                    </a:lnTo>
                    <a:lnTo>
                      <a:pt x="21784" y="18556"/>
                    </a:lnTo>
                    <a:lnTo>
                      <a:pt x="22375" y="17588"/>
                    </a:lnTo>
                    <a:lnTo>
                      <a:pt x="22859" y="16512"/>
                    </a:lnTo>
                    <a:lnTo>
                      <a:pt x="23236" y="15437"/>
                    </a:lnTo>
                    <a:lnTo>
                      <a:pt x="23558" y="14307"/>
                    </a:lnTo>
                    <a:lnTo>
                      <a:pt x="23720" y="13124"/>
                    </a:lnTo>
                    <a:lnTo>
                      <a:pt x="23774" y="11887"/>
                    </a:lnTo>
                    <a:lnTo>
                      <a:pt x="23774" y="11887"/>
                    </a:lnTo>
                    <a:lnTo>
                      <a:pt x="23720" y="10650"/>
                    </a:lnTo>
                    <a:lnTo>
                      <a:pt x="23558" y="9466"/>
                    </a:lnTo>
                    <a:lnTo>
                      <a:pt x="23236" y="8337"/>
                    </a:lnTo>
                    <a:lnTo>
                      <a:pt x="22859" y="7261"/>
                    </a:lnTo>
                    <a:lnTo>
                      <a:pt x="22375" y="6186"/>
                    </a:lnTo>
                    <a:lnTo>
                      <a:pt x="21784" y="5217"/>
                    </a:lnTo>
                    <a:lnTo>
                      <a:pt x="21084" y="4303"/>
                    </a:lnTo>
                    <a:lnTo>
                      <a:pt x="20331" y="3442"/>
                    </a:lnTo>
                    <a:lnTo>
                      <a:pt x="19471" y="2689"/>
                    </a:lnTo>
                    <a:lnTo>
                      <a:pt x="18556" y="1990"/>
                    </a:lnTo>
                    <a:lnTo>
                      <a:pt x="17588" y="1399"/>
                    </a:lnTo>
                    <a:lnTo>
                      <a:pt x="16512" y="915"/>
                    </a:lnTo>
                    <a:lnTo>
                      <a:pt x="15437" y="538"/>
                    </a:lnTo>
                    <a:lnTo>
                      <a:pt x="14307" y="215"/>
                    </a:lnTo>
                    <a:lnTo>
                      <a:pt x="13124" y="54"/>
                    </a:lnTo>
                    <a:lnTo>
                      <a:pt x="11887" y="0"/>
                    </a:lnTo>
                    <a:lnTo>
                      <a:pt x="1188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666666"/>
                  </a:solidFill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30" name="Google Shape;928;p16">
                <a:extLst>
                  <a:ext uri="{FF2B5EF4-FFF2-40B4-BE49-F238E27FC236}">
                    <a16:creationId xmlns:a16="http://schemas.microsoft.com/office/drawing/2014/main" id="{EE29DDFF-FB05-3494-64D4-21169E3E295F}"/>
                  </a:ext>
                </a:extLst>
              </p:cNvPr>
              <p:cNvSpPr/>
              <p:nvPr/>
            </p:nvSpPr>
            <p:spPr>
              <a:xfrm>
                <a:off x="2373900" y="3174825"/>
                <a:ext cx="594350" cy="595700"/>
              </a:xfrm>
              <a:custGeom>
                <a:avLst/>
                <a:gdLst/>
                <a:ahLst/>
                <a:cxnLst/>
                <a:rect l="l" t="t" r="r" b="b"/>
                <a:pathLst>
                  <a:path w="23774" h="23828" extrusionOk="0">
                    <a:moveTo>
                      <a:pt x="11887" y="4787"/>
                    </a:moveTo>
                    <a:lnTo>
                      <a:pt x="12640" y="4841"/>
                    </a:lnTo>
                    <a:lnTo>
                      <a:pt x="13339" y="4949"/>
                    </a:lnTo>
                    <a:lnTo>
                      <a:pt x="13985" y="5110"/>
                    </a:lnTo>
                    <a:lnTo>
                      <a:pt x="14684" y="5325"/>
                    </a:lnTo>
                    <a:lnTo>
                      <a:pt x="15275" y="5648"/>
                    </a:lnTo>
                    <a:lnTo>
                      <a:pt x="15867" y="6025"/>
                    </a:lnTo>
                    <a:lnTo>
                      <a:pt x="16405" y="6401"/>
                    </a:lnTo>
                    <a:lnTo>
                      <a:pt x="16943" y="6885"/>
                    </a:lnTo>
                    <a:lnTo>
                      <a:pt x="17373" y="7369"/>
                    </a:lnTo>
                    <a:lnTo>
                      <a:pt x="17803" y="7961"/>
                    </a:lnTo>
                    <a:lnTo>
                      <a:pt x="18180" y="8499"/>
                    </a:lnTo>
                    <a:lnTo>
                      <a:pt x="18449" y="9144"/>
                    </a:lnTo>
                    <a:lnTo>
                      <a:pt x="18718" y="9790"/>
                    </a:lnTo>
                    <a:lnTo>
                      <a:pt x="18879" y="10489"/>
                    </a:lnTo>
                    <a:lnTo>
                      <a:pt x="18987" y="11188"/>
                    </a:lnTo>
                    <a:lnTo>
                      <a:pt x="19040" y="11941"/>
                    </a:lnTo>
                    <a:lnTo>
                      <a:pt x="18987" y="12640"/>
                    </a:lnTo>
                    <a:lnTo>
                      <a:pt x="18879" y="13339"/>
                    </a:lnTo>
                    <a:lnTo>
                      <a:pt x="18718" y="14039"/>
                    </a:lnTo>
                    <a:lnTo>
                      <a:pt x="18449" y="14684"/>
                    </a:lnTo>
                    <a:lnTo>
                      <a:pt x="18180" y="15329"/>
                    </a:lnTo>
                    <a:lnTo>
                      <a:pt x="17803" y="15921"/>
                    </a:lnTo>
                    <a:lnTo>
                      <a:pt x="17373" y="16459"/>
                    </a:lnTo>
                    <a:lnTo>
                      <a:pt x="16943" y="16997"/>
                    </a:lnTo>
                    <a:lnTo>
                      <a:pt x="16405" y="17427"/>
                    </a:lnTo>
                    <a:lnTo>
                      <a:pt x="15867" y="17857"/>
                    </a:lnTo>
                    <a:lnTo>
                      <a:pt x="15275" y="18180"/>
                    </a:lnTo>
                    <a:lnTo>
                      <a:pt x="14684" y="18503"/>
                    </a:lnTo>
                    <a:lnTo>
                      <a:pt x="13985" y="18772"/>
                    </a:lnTo>
                    <a:lnTo>
                      <a:pt x="13339" y="18933"/>
                    </a:lnTo>
                    <a:lnTo>
                      <a:pt x="12640" y="19041"/>
                    </a:lnTo>
                    <a:lnTo>
                      <a:pt x="11887" y="19094"/>
                    </a:lnTo>
                    <a:lnTo>
                      <a:pt x="11134" y="19041"/>
                    </a:lnTo>
                    <a:lnTo>
                      <a:pt x="10435" y="18933"/>
                    </a:lnTo>
                    <a:lnTo>
                      <a:pt x="9789" y="18772"/>
                    </a:lnTo>
                    <a:lnTo>
                      <a:pt x="9090" y="18503"/>
                    </a:lnTo>
                    <a:lnTo>
                      <a:pt x="8498" y="18180"/>
                    </a:lnTo>
                    <a:lnTo>
                      <a:pt x="7907" y="17857"/>
                    </a:lnTo>
                    <a:lnTo>
                      <a:pt x="7369" y="17427"/>
                    </a:lnTo>
                    <a:lnTo>
                      <a:pt x="6831" y="16997"/>
                    </a:lnTo>
                    <a:lnTo>
                      <a:pt x="6401" y="16459"/>
                    </a:lnTo>
                    <a:lnTo>
                      <a:pt x="5970" y="15921"/>
                    </a:lnTo>
                    <a:lnTo>
                      <a:pt x="5594" y="15329"/>
                    </a:lnTo>
                    <a:lnTo>
                      <a:pt x="5325" y="14684"/>
                    </a:lnTo>
                    <a:lnTo>
                      <a:pt x="5056" y="14039"/>
                    </a:lnTo>
                    <a:lnTo>
                      <a:pt x="4895" y="13339"/>
                    </a:lnTo>
                    <a:lnTo>
                      <a:pt x="4787" y="12640"/>
                    </a:lnTo>
                    <a:lnTo>
                      <a:pt x="4733" y="11941"/>
                    </a:lnTo>
                    <a:lnTo>
                      <a:pt x="4787" y="11188"/>
                    </a:lnTo>
                    <a:lnTo>
                      <a:pt x="4895" y="10489"/>
                    </a:lnTo>
                    <a:lnTo>
                      <a:pt x="5056" y="9790"/>
                    </a:lnTo>
                    <a:lnTo>
                      <a:pt x="5325" y="9144"/>
                    </a:lnTo>
                    <a:lnTo>
                      <a:pt x="5594" y="8499"/>
                    </a:lnTo>
                    <a:lnTo>
                      <a:pt x="5970" y="7961"/>
                    </a:lnTo>
                    <a:lnTo>
                      <a:pt x="6401" y="7369"/>
                    </a:lnTo>
                    <a:lnTo>
                      <a:pt x="6831" y="6885"/>
                    </a:lnTo>
                    <a:lnTo>
                      <a:pt x="7369" y="6401"/>
                    </a:lnTo>
                    <a:lnTo>
                      <a:pt x="7907" y="6025"/>
                    </a:lnTo>
                    <a:lnTo>
                      <a:pt x="8498" y="5648"/>
                    </a:lnTo>
                    <a:lnTo>
                      <a:pt x="9090" y="5325"/>
                    </a:lnTo>
                    <a:lnTo>
                      <a:pt x="9789" y="5110"/>
                    </a:lnTo>
                    <a:lnTo>
                      <a:pt x="10435" y="4949"/>
                    </a:lnTo>
                    <a:lnTo>
                      <a:pt x="11134" y="4841"/>
                    </a:lnTo>
                    <a:lnTo>
                      <a:pt x="11887" y="4787"/>
                    </a:lnTo>
                    <a:close/>
                    <a:moveTo>
                      <a:pt x="11887" y="0"/>
                    </a:moveTo>
                    <a:lnTo>
                      <a:pt x="10650" y="54"/>
                    </a:lnTo>
                    <a:lnTo>
                      <a:pt x="9467" y="269"/>
                    </a:lnTo>
                    <a:lnTo>
                      <a:pt x="8337" y="538"/>
                    </a:lnTo>
                    <a:lnTo>
                      <a:pt x="7261" y="969"/>
                    </a:lnTo>
                    <a:lnTo>
                      <a:pt x="6186" y="1453"/>
                    </a:lnTo>
                    <a:lnTo>
                      <a:pt x="5217" y="2044"/>
                    </a:lnTo>
                    <a:lnTo>
                      <a:pt x="4303" y="2744"/>
                    </a:lnTo>
                    <a:lnTo>
                      <a:pt x="3443" y="3497"/>
                    </a:lnTo>
                    <a:lnTo>
                      <a:pt x="2690" y="4357"/>
                    </a:lnTo>
                    <a:lnTo>
                      <a:pt x="1990" y="5272"/>
                    </a:lnTo>
                    <a:lnTo>
                      <a:pt x="1399" y="6240"/>
                    </a:lnTo>
                    <a:lnTo>
                      <a:pt x="915" y="7315"/>
                    </a:lnTo>
                    <a:lnTo>
                      <a:pt x="538" y="8391"/>
                    </a:lnTo>
                    <a:lnTo>
                      <a:pt x="215" y="9521"/>
                    </a:lnTo>
                    <a:lnTo>
                      <a:pt x="54" y="10704"/>
                    </a:lnTo>
                    <a:lnTo>
                      <a:pt x="0" y="11941"/>
                    </a:lnTo>
                    <a:lnTo>
                      <a:pt x="54" y="13124"/>
                    </a:lnTo>
                    <a:lnTo>
                      <a:pt x="215" y="14308"/>
                    </a:lnTo>
                    <a:lnTo>
                      <a:pt x="538" y="15491"/>
                    </a:lnTo>
                    <a:lnTo>
                      <a:pt x="915" y="16567"/>
                    </a:lnTo>
                    <a:lnTo>
                      <a:pt x="1399" y="17588"/>
                    </a:lnTo>
                    <a:lnTo>
                      <a:pt x="1990" y="18557"/>
                    </a:lnTo>
                    <a:lnTo>
                      <a:pt x="2690" y="19525"/>
                    </a:lnTo>
                    <a:lnTo>
                      <a:pt x="3443" y="20332"/>
                    </a:lnTo>
                    <a:lnTo>
                      <a:pt x="4303" y="21138"/>
                    </a:lnTo>
                    <a:lnTo>
                      <a:pt x="5217" y="21784"/>
                    </a:lnTo>
                    <a:lnTo>
                      <a:pt x="6186" y="22375"/>
                    </a:lnTo>
                    <a:lnTo>
                      <a:pt x="7261" y="22913"/>
                    </a:lnTo>
                    <a:lnTo>
                      <a:pt x="8337" y="23290"/>
                    </a:lnTo>
                    <a:lnTo>
                      <a:pt x="9467" y="23613"/>
                    </a:lnTo>
                    <a:lnTo>
                      <a:pt x="10650" y="23774"/>
                    </a:lnTo>
                    <a:lnTo>
                      <a:pt x="11887" y="23828"/>
                    </a:lnTo>
                    <a:lnTo>
                      <a:pt x="13124" y="23774"/>
                    </a:lnTo>
                    <a:lnTo>
                      <a:pt x="14307" y="23613"/>
                    </a:lnTo>
                    <a:lnTo>
                      <a:pt x="15437" y="23290"/>
                    </a:lnTo>
                    <a:lnTo>
                      <a:pt x="16512" y="22913"/>
                    </a:lnTo>
                    <a:lnTo>
                      <a:pt x="17588" y="22375"/>
                    </a:lnTo>
                    <a:lnTo>
                      <a:pt x="18556" y="21784"/>
                    </a:lnTo>
                    <a:lnTo>
                      <a:pt x="19471" y="21138"/>
                    </a:lnTo>
                    <a:lnTo>
                      <a:pt x="20331" y="20332"/>
                    </a:lnTo>
                    <a:lnTo>
                      <a:pt x="21084" y="19525"/>
                    </a:lnTo>
                    <a:lnTo>
                      <a:pt x="21784" y="18557"/>
                    </a:lnTo>
                    <a:lnTo>
                      <a:pt x="22375" y="17588"/>
                    </a:lnTo>
                    <a:lnTo>
                      <a:pt x="22859" y="16567"/>
                    </a:lnTo>
                    <a:lnTo>
                      <a:pt x="23236" y="15491"/>
                    </a:lnTo>
                    <a:lnTo>
                      <a:pt x="23558" y="14308"/>
                    </a:lnTo>
                    <a:lnTo>
                      <a:pt x="23720" y="13124"/>
                    </a:lnTo>
                    <a:lnTo>
                      <a:pt x="23774" y="11941"/>
                    </a:lnTo>
                    <a:lnTo>
                      <a:pt x="23720" y="10704"/>
                    </a:lnTo>
                    <a:lnTo>
                      <a:pt x="23558" y="9521"/>
                    </a:lnTo>
                    <a:lnTo>
                      <a:pt x="23236" y="8391"/>
                    </a:lnTo>
                    <a:lnTo>
                      <a:pt x="22859" y="7315"/>
                    </a:lnTo>
                    <a:lnTo>
                      <a:pt x="22375" y="6240"/>
                    </a:lnTo>
                    <a:lnTo>
                      <a:pt x="21784" y="5272"/>
                    </a:lnTo>
                    <a:lnTo>
                      <a:pt x="21084" y="4357"/>
                    </a:lnTo>
                    <a:lnTo>
                      <a:pt x="20331" y="3497"/>
                    </a:lnTo>
                    <a:lnTo>
                      <a:pt x="19471" y="2744"/>
                    </a:lnTo>
                    <a:lnTo>
                      <a:pt x="18556" y="2044"/>
                    </a:lnTo>
                    <a:lnTo>
                      <a:pt x="17588" y="1453"/>
                    </a:lnTo>
                    <a:lnTo>
                      <a:pt x="16512" y="969"/>
                    </a:lnTo>
                    <a:lnTo>
                      <a:pt x="15437" y="538"/>
                    </a:lnTo>
                    <a:lnTo>
                      <a:pt x="14307" y="269"/>
                    </a:lnTo>
                    <a:lnTo>
                      <a:pt x="13124" y="54"/>
                    </a:lnTo>
                    <a:lnTo>
                      <a:pt x="11887" y="0"/>
                    </a:lnTo>
                    <a:close/>
                  </a:path>
                </a:pathLst>
              </a:custGeom>
              <a:solidFill>
                <a:srgbClr val="BABFC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666666"/>
                  </a:solidFill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31" name="Google Shape;929;p16">
                <a:extLst>
                  <a:ext uri="{FF2B5EF4-FFF2-40B4-BE49-F238E27FC236}">
                    <a16:creationId xmlns:a16="http://schemas.microsoft.com/office/drawing/2014/main" id="{757CDDAB-D0DB-7D09-F59D-2A0CCAB38664}"/>
                  </a:ext>
                </a:extLst>
              </p:cNvPr>
              <p:cNvSpPr/>
              <p:nvPr/>
            </p:nvSpPr>
            <p:spPr>
              <a:xfrm>
                <a:off x="2492225" y="3294500"/>
                <a:ext cx="357700" cy="357700"/>
              </a:xfrm>
              <a:custGeom>
                <a:avLst/>
                <a:gdLst/>
                <a:ahLst/>
                <a:cxnLst/>
                <a:rect l="l" t="t" r="r" b="b"/>
                <a:pathLst>
                  <a:path w="14308" h="14308" fill="none" extrusionOk="0">
                    <a:moveTo>
                      <a:pt x="7154" y="0"/>
                    </a:moveTo>
                    <a:lnTo>
                      <a:pt x="7154" y="0"/>
                    </a:lnTo>
                    <a:lnTo>
                      <a:pt x="7907" y="54"/>
                    </a:lnTo>
                    <a:lnTo>
                      <a:pt x="8606" y="162"/>
                    </a:lnTo>
                    <a:lnTo>
                      <a:pt x="9252" y="323"/>
                    </a:lnTo>
                    <a:lnTo>
                      <a:pt x="9951" y="538"/>
                    </a:lnTo>
                    <a:lnTo>
                      <a:pt x="10542" y="861"/>
                    </a:lnTo>
                    <a:lnTo>
                      <a:pt x="11134" y="1238"/>
                    </a:lnTo>
                    <a:lnTo>
                      <a:pt x="11672" y="1614"/>
                    </a:lnTo>
                    <a:lnTo>
                      <a:pt x="12210" y="2098"/>
                    </a:lnTo>
                    <a:lnTo>
                      <a:pt x="12640" y="2582"/>
                    </a:lnTo>
                    <a:lnTo>
                      <a:pt x="13070" y="3174"/>
                    </a:lnTo>
                    <a:lnTo>
                      <a:pt x="13447" y="3712"/>
                    </a:lnTo>
                    <a:lnTo>
                      <a:pt x="13716" y="4357"/>
                    </a:lnTo>
                    <a:lnTo>
                      <a:pt x="13985" y="5003"/>
                    </a:lnTo>
                    <a:lnTo>
                      <a:pt x="14146" y="5702"/>
                    </a:lnTo>
                    <a:lnTo>
                      <a:pt x="14254" y="6401"/>
                    </a:lnTo>
                    <a:lnTo>
                      <a:pt x="14307" y="7154"/>
                    </a:lnTo>
                    <a:lnTo>
                      <a:pt x="14307" y="7154"/>
                    </a:lnTo>
                    <a:lnTo>
                      <a:pt x="14254" y="7853"/>
                    </a:lnTo>
                    <a:lnTo>
                      <a:pt x="14146" y="8552"/>
                    </a:lnTo>
                    <a:lnTo>
                      <a:pt x="13985" y="9252"/>
                    </a:lnTo>
                    <a:lnTo>
                      <a:pt x="13716" y="9897"/>
                    </a:lnTo>
                    <a:lnTo>
                      <a:pt x="13447" y="10542"/>
                    </a:lnTo>
                    <a:lnTo>
                      <a:pt x="13070" y="11134"/>
                    </a:lnTo>
                    <a:lnTo>
                      <a:pt x="12640" y="11672"/>
                    </a:lnTo>
                    <a:lnTo>
                      <a:pt x="12210" y="12210"/>
                    </a:lnTo>
                    <a:lnTo>
                      <a:pt x="11672" y="12640"/>
                    </a:lnTo>
                    <a:lnTo>
                      <a:pt x="11134" y="13070"/>
                    </a:lnTo>
                    <a:lnTo>
                      <a:pt x="10542" y="13393"/>
                    </a:lnTo>
                    <a:lnTo>
                      <a:pt x="9951" y="13716"/>
                    </a:lnTo>
                    <a:lnTo>
                      <a:pt x="9252" y="13985"/>
                    </a:lnTo>
                    <a:lnTo>
                      <a:pt x="8606" y="14146"/>
                    </a:lnTo>
                    <a:lnTo>
                      <a:pt x="7907" y="14254"/>
                    </a:lnTo>
                    <a:lnTo>
                      <a:pt x="7154" y="14307"/>
                    </a:lnTo>
                    <a:lnTo>
                      <a:pt x="7154" y="14307"/>
                    </a:lnTo>
                    <a:lnTo>
                      <a:pt x="6401" y="14254"/>
                    </a:lnTo>
                    <a:lnTo>
                      <a:pt x="5702" y="14146"/>
                    </a:lnTo>
                    <a:lnTo>
                      <a:pt x="5056" y="13985"/>
                    </a:lnTo>
                    <a:lnTo>
                      <a:pt x="4357" y="13716"/>
                    </a:lnTo>
                    <a:lnTo>
                      <a:pt x="3765" y="13393"/>
                    </a:lnTo>
                    <a:lnTo>
                      <a:pt x="3174" y="13070"/>
                    </a:lnTo>
                    <a:lnTo>
                      <a:pt x="2636" y="12640"/>
                    </a:lnTo>
                    <a:lnTo>
                      <a:pt x="2098" y="12210"/>
                    </a:lnTo>
                    <a:lnTo>
                      <a:pt x="1668" y="11672"/>
                    </a:lnTo>
                    <a:lnTo>
                      <a:pt x="1237" y="11134"/>
                    </a:lnTo>
                    <a:lnTo>
                      <a:pt x="861" y="10542"/>
                    </a:lnTo>
                    <a:lnTo>
                      <a:pt x="592" y="9897"/>
                    </a:lnTo>
                    <a:lnTo>
                      <a:pt x="323" y="9252"/>
                    </a:lnTo>
                    <a:lnTo>
                      <a:pt x="162" y="8552"/>
                    </a:lnTo>
                    <a:lnTo>
                      <a:pt x="54" y="7853"/>
                    </a:lnTo>
                    <a:lnTo>
                      <a:pt x="0" y="7154"/>
                    </a:lnTo>
                    <a:lnTo>
                      <a:pt x="0" y="7154"/>
                    </a:lnTo>
                    <a:lnTo>
                      <a:pt x="54" y="6401"/>
                    </a:lnTo>
                    <a:lnTo>
                      <a:pt x="162" y="5702"/>
                    </a:lnTo>
                    <a:lnTo>
                      <a:pt x="323" y="5003"/>
                    </a:lnTo>
                    <a:lnTo>
                      <a:pt x="592" y="4357"/>
                    </a:lnTo>
                    <a:lnTo>
                      <a:pt x="861" y="3712"/>
                    </a:lnTo>
                    <a:lnTo>
                      <a:pt x="1237" y="3174"/>
                    </a:lnTo>
                    <a:lnTo>
                      <a:pt x="1668" y="2582"/>
                    </a:lnTo>
                    <a:lnTo>
                      <a:pt x="2098" y="2098"/>
                    </a:lnTo>
                    <a:lnTo>
                      <a:pt x="2636" y="1614"/>
                    </a:lnTo>
                    <a:lnTo>
                      <a:pt x="3174" y="1238"/>
                    </a:lnTo>
                    <a:lnTo>
                      <a:pt x="3765" y="861"/>
                    </a:lnTo>
                    <a:lnTo>
                      <a:pt x="4357" y="538"/>
                    </a:lnTo>
                    <a:lnTo>
                      <a:pt x="5056" y="323"/>
                    </a:lnTo>
                    <a:lnTo>
                      <a:pt x="5702" y="162"/>
                    </a:lnTo>
                    <a:lnTo>
                      <a:pt x="6401" y="54"/>
                    </a:lnTo>
                    <a:lnTo>
                      <a:pt x="715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666666"/>
                  </a:solidFill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32" name="Google Shape;930;p16">
                <a:extLst>
                  <a:ext uri="{FF2B5EF4-FFF2-40B4-BE49-F238E27FC236}">
                    <a16:creationId xmlns:a16="http://schemas.microsoft.com/office/drawing/2014/main" id="{1DC8589B-8424-92EB-083C-B7EE7867D5BF}"/>
                  </a:ext>
                </a:extLst>
              </p:cNvPr>
              <p:cNvSpPr/>
              <p:nvPr/>
            </p:nvSpPr>
            <p:spPr>
              <a:xfrm>
                <a:off x="2373900" y="3174825"/>
                <a:ext cx="594350" cy="595700"/>
              </a:xfrm>
              <a:custGeom>
                <a:avLst/>
                <a:gdLst/>
                <a:ahLst/>
                <a:cxnLst/>
                <a:rect l="l" t="t" r="r" b="b"/>
                <a:pathLst>
                  <a:path w="23774" h="23828" fill="none" extrusionOk="0">
                    <a:moveTo>
                      <a:pt x="11887" y="0"/>
                    </a:moveTo>
                    <a:lnTo>
                      <a:pt x="11887" y="0"/>
                    </a:lnTo>
                    <a:lnTo>
                      <a:pt x="10650" y="54"/>
                    </a:lnTo>
                    <a:lnTo>
                      <a:pt x="9467" y="269"/>
                    </a:lnTo>
                    <a:lnTo>
                      <a:pt x="8337" y="538"/>
                    </a:lnTo>
                    <a:lnTo>
                      <a:pt x="7261" y="969"/>
                    </a:lnTo>
                    <a:lnTo>
                      <a:pt x="6186" y="1453"/>
                    </a:lnTo>
                    <a:lnTo>
                      <a:pt x="5217" y="2044"/>
                    </a:lnTo>
                    <a:lnTo>
                      <a:pt x="4303" y="2744"/>
                    </a:lnTo>
                    <a:lnTo>
                      <a:pt x="3443" y="3497"/>
                    </a:lnTo>
                    <a:lnTo>
                      <a:pt x="2690" y="4357"/>
                    </a:lnTo>
                    <a:lnTo>
                      <a:pt x="1990" y="5272"/>
                    </a:lnTo>
                    <a:lnTo>
                      <a:pt x="1399" y="6240"/>
                    </a:lnTo>
                    <a:lnTo>
                      <a:pt x="915" y="7315"/>
                    </a:lnTo>
                    <a:lnTo>
                      <a:pt x="538" y="8391"/>
                    </a:lnTo>
                    <a:lnTo>
                      <a:pt x="215" y="9521"/>
                    </a:lnTo>
                    <a:lnTo>
                      <a:pt x="54" y="10704"/>
                    </a:lnTo>
                    <a:lnTo>
                      <a:pt x="0" y="11941"/>
                    </a:lnTo>
                    <a:lnTo>
                      <a:pt x="0" y="11941"/>
                    </a:lnTo>
                    <a:lnTo>
                      <a:pt x="54" y="13124"/>
                    </a:lnTo>
                    <a:lnTo>
                      <a:pt x="215" y="14308"/>
                    </a:lnTo>
                    <a:lnTo>
                      <a:pt x="538" y="15491"/>
                    </a:lnTo>
                    <a:lnTo>
                      <a:pt x="915" y="16567"/>
                    </a:lnTo>
                    <a:lnTo>
                      <a:pt x="1399" y="17588"/>
                    </a:lnTo>
                    <a:lnTo>
                      <a:pt x="1990" y="18557"/>
                    </a:lnTo>
                    <a:lnTo>
                      <a:pt x="2690" y="19525"/>
                    </a:lnTo>
                    <a:lnTo>
                      <a:pt x="3443" y="20332"/>
                    </a:lnTo>
                    <a:lnTo>
                      <a:pt x="4303" y="21138"/>
                    </a:lnTo>
                    <a:lnTo>
                      <a:pt x="5217" y="21784"/>
                    </a:lnTo>
                    <a:lnTo>
                      <a:pt x="6186" y="22375"/>
                    </a:lnTo>
                    <a:lnTo>
                      <a:pt x="7261" y="22913"/>
                    </a:lnTo>
                    <a:lnTo>
                      <a:pt x="8337" y="23290"/>
                    </a:lnTo>
                    <a:lnTo>
                      <a:pt x="9467" y="23613"/>
                    </a:lnTo>
                    <a:lnTo>
                      <a:pt x="10650" y="23774"/>
                    </a:lnTo>
                    <a:lnTo>
                      <a:pt x="11887" y="23828"/>
                    </a:lnTo>
                    <a:lnTo>
                      <a:pt x="11887" y="23828"/>
                    </a:lnTo>
                    <a:lnTo>
                      <a:pt x="13124" y="23774"/>
                    </a:lnTo>
                    <a:lnTo>
                      <a:pt x="14307" y="23613"/>
                    </a:lnTo>
                    <a:lnTo>
                      <a:pt x="15437" y="23290"/>
                    </a:lnTo>
                    <a:lnTo>
                      <a:pt x="16512" y="22913"/>
                    </a:lnTo>
                    <a:lnTo>
                      <a:pt x="17588" y="22375"/>
                    </a:lnTo>
                    <a:lnTo>
                      <a:pt x="18556" y="21784"/>
                    </a:lnTo>
                    <a:lnTo>
                      <a:pt x="19471" y="21138"/>
                    </a:lnTo>
                    <a:lnTo>
                      <a:pt x="20331" y="20332"/>
                    </a:lnTo>
                    <a:lnTo>
                      <a:pt x="21084" y="19525"/>
                    </a:lnTo>
                    <a:lnTo>
                      <a:pt x="21784" y="18557"/>
                    </a:lnTo>
                    <a:lnTo>
                      <a:pt x="22375" y="17588"/>
                    </a:lnTo>
                    <a:lnTo>
                      <a:pt x="22859" y="16567"/>
                    </a:lnTo>
                    <a:lnTo>
                      <a:pt x="23236" y="15491"/>
                    </a:lnTo>
                    <a:lnTo>
                      <a:pt x="23558" y="14308"/>
                    </a:lnTo>
                    <a:lnTo>
                      <a:pt x="23720" y="13124"/>
                    </a:lnTo>
                    <a:lnTo>
                      <a:pt x="23774" y="11941"/>
                    </a:lnTo>
                    <a:lnTo>
                      <a:pt x="23774" y="11941"/>
                    </a:lnTo>
                    <a:lnTo>
                      <a:pt x="23720" y="10704"/>
                    </a:lnTo>
                    <a:lnTo>
                      <a:pt x="23558" y="9521"/>
                    </a:lnTo>
                    <a:lnTo>
                      <a:pt x="23236" y="8391"/>
                    </a:lnTo>
                    <a:lnTo>
                      <a:pt x="22859" y="7315"/>
                    </a:lnTo>
                    <a:lnTo>
                      <a:pt x="22375" y="6240"/>
                    </a:lnTo>
                    <a:lnTo>
                      <a:pt x="21784" y="5272"/>
                    </a:lnTo>
                    <a:lnTo>
                      <a:pt x="21084" y="4357"/>
                    </a:lnTo>
                    <a:lnTo>
                      <a:pt x="20331" y="3497"/>
                    </a:lnTo>
                    <a:lnTo>
                      <a:pt x="19471" y="2744"/>
                    </a:lnTo>
                    <a:lnTo>
                      <a:pt x="18556" y="2044"/>
                    </a:lnTo>
                    <a:lnTo>
                      <a:pt x="17588" y="1453"/>
                    </a:lnTo>
                    <a:lnTo>
                      <a:pt x="16512" y="969"/>
                    </a:lnTo>
                    <a:lnTo>
                      <a:pt x="15437" y="538"/>
                    </a:lnTo>
                    <a:lnTo>
                      <a:pt x="14307" y="269"/>
                    </a:lnTo>
                    <a:lnTo>
                      <a:pt x="13124" y="54"/>
                    </a:lnTo>
                    <a:lnTo>
                      <a:pt x="11887" y="0"/>
                    </a:lnTo>
                    <a:lnTo>
                      <a:pt x="1188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666666"/>
                  </a:solidFill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33" name="Google Shape;931;p16">
                <a:extLst>
                  <a:ext uri="{FF2B5EF4-FFF2-40B4-BE49-F238E27FC236}">
                    <a16:creationId xmlns:a16="http://schemas.microsoft.com/office/drawing/2014/main" id="{6FD7A234-07FA-95E4-FB1E-3320E87F548E}"/>
                  </a:ext>
                </a:extLst>
              </p:cNvPr>
              <p:cNvSpPr/>
              <p:nvPr/>
            </p:nvSpPr>
            <p:spPr>
              <a:xfrm>
                <a:off x="2373900" y="4405175"/>
                <a:ext cx="594350" cy="595700"/>
              </a:xfrm>
              <a:custGeom>
                <a:avLst/>
                <a:gdLst/>
                <a:ahLst/>
                <a:cxnLst/>
                <a:rect l="l" t="t" r="r" b="b"/>
                <a:pathLst>
                  <a:path w="23774" h="23828" extrusionOk="0">
                    <a:moveTo>
                      <a:pt x="12640" y="4788"/>
                    </a:moveTo>
                    <a:lnTo>
                      <a:pt x="13339" y="4895"/>
                    </a:lnTo>
                    <a:lnTo>
                      <a:pt x="13985" y="5110"/>
                    </a:lnTo>
                    <a:lnTo>
                      <a:pt x="14684" y="5325"/>
                    </a:lnTo>
                    <a:lnTo>
                      <a:pt x="15275" y="5648"/>
                    </a:lnTo>
                    <a:lnTo>
                      <a:pt x="15867" y="5971"/>
                    </a:lnTo>
                    <a:lnTo>
                      <a:pt x="16405" y="6401"/>
                    </a:lnTo>
                    <a:lnTo>
                      <a:pt x="16943" y="6885"/>
                    </a:lnTo>
                    <a:lnTo>
                      <a:pt x="17373" y="7369"/>
                    </a:lnTo>
                    <a:lnTo>
                      <a:pt x="17803" y="7907"/>
                    </a:lnTo>
                    <a:lnTo>
                      <a:pt x="18180" y="8499"/>
                    </a:lnTo>
                    <a:lnTo>
                      <a:pt x="18449" y="9144"/>
                    </a:lnTo>
                    <a:lnTo>
                      <a:pt x="18718" y="9790"/>
                    </a:lnTo>
                    <a:lnTo>
                      <a:pt x="18879" y="10489"/>
                    </a:lnTo>
                    <a:lnTo>
                      <a:pt x="18987" y="11188"/>
                    </a:lnTo>
                    <a:lnTo>
                      <a:pt x="19040" y="11887"/>
                    </a:lnTo>
                    <a:lnTo>
                      <a:pt x="18987" y="12640"/>
                    </a:lnTo>
                    <a:lnTo>
                      <a:pt x="18879" y="13340"/>
                    </a:lnTo>
                    <a:lnTo>
                      <a:pt x="18718" y="14039"/>
                    </a:lnTo>
                    <a:lnTo>
                      <a:pt x="18449" y="14684"/>
                    </a:lnTo>
                    <a:lnTo>
                      <a:pt x="18180" y="15330"/>
                    </a:lnTo>
                    <a:lnTo>
                      <a:pt x="17803" y="15921"/>
                    </a:lnTo>
                    <a:lnTo>
                      <a:pt x="17373" y="16459"/>
                    </a:lnTo>
                    <a:lnTo>
                      <a:pt x="16943" y="16943"/>
                    </a:lnTo>
                    <a:lnTo>
                      <a:pt x="16405" y="17427"/>
                    </a:lnTo>
                    <a:lnTo>
                      <a:pt x="15867" y="17858"/>
                    </a:lnTo>
                    <a:lnTo>
                      <a:pt x="15275" y="18180"/>
                    </a:lnTo>
                    <a:lnTo>
                      <a:pt x="14684" y="18503"/>
                    </a:lnTo>
                    <a:lnTo>
                      <a:pt x="13985" y="18718"/>
                    </a:lnTo>
                    <a:lnTo>
                      <a:pt x="13339" y="18933"/>
                    </a:lnTo>
                    <a:lnTo>
                      <a:pt x="12640" y="19041"/>
                    </a:lnTo>
                    <a:lnTo>
                      <a:pt x="11134" y="19041"/>
                    </a:lnTo>
                    <a:lnTo>
                      <a:pt x="10435" y="18933"/>
                    </a:lnTo>
                    <a:lnTo>
                      <a:pt x="9789" y="18718"/>
                    </a:lnTo>
                    <a:lnTo>
                      <a:pt x="9090" y="18503"/>
                    </a:lnTo>
                    <a:lnTo>
                      <a:pt x="8498" y="18180"/>
                    </a:lnTo>
                    <a:lnTo>
                      <a:pt x="7907" y="17858"/>
                    </a:lnTo>
                    <a:lnTo>
                      <a:pt x="7369" y="17427"/>
                    </a:lnTo>
                    <a:lnTo>
                      <a:pt x="6831" y="16943"/>
                    </a:lnTo>
                    <a:lnTo>
                      <a:pt x="6401" y="16459"/>
                    </a:lnTo>
                    <a:lnTo>
                      <a:pt x="5970" y="15921"/>
                    </a:lnTo>
                    <a:lnTo>
                      <a:pt x="5594" y="15330"/>
                    </a:lnTo>
                    <a:lnTo>
                      <a:pt x="5325" y="14684"/>
                    </a:lnTo>
                    <a:lnTo>
                      <a:pt x="5056" y="14039"/>
                    </a:lnTo>
                    <a:lnTo>
                      <a:pt x="4895" y="13340"/>
                    </a:lnTo>
                    <a:lnTo>
                      <a:pt x="4787" y="12640"/>
                    </a:lnTo>
                    <a:lnTo>
                      <a:pt x="4733" y="11887"/>
                    </a:lnTo>
                    <a:lnTo>
                      <a:pt x="4787" y="11188"/>
                    </a:lnTo>
                    <a:lnTo>
                      <a:pt x="4895" y="10489"/>
                    </a:lnTo>
                    <a:lnTo>
                      <a:pt x="5056" y="9790"/>
                    </a:lnTo>
                    <a:lnTo>
                      <a:pt x="5325" y="9144"/>
                    </a:lnTo>
                    <a:lnTo>
                      <a:pt x="5594" y="8499"/>
                    </a:lnTo>
                    <a:lnTo>
                      <a:pt x="5970" y="7907"/>
                    </a:lnTo>
                    <a:lnTo>
                      <a:pt x="6401" y="7369"/>
                    </a:lnTo>
                    <a:lnTo>
                      <a:pt x="6831" y="6885"/>
                    </a:lnTo>
                    <a:lnTo>
                      <a:pt x="7369" y="6401"/>
                    </a:lnTo>
                    <a:lnTo>
                      <a:pt x="7907" y="5971"/>
                    </a:lnTo>
                    <a:lnTo>
                      <a:pt x="8498" y="5648"/>
                    </a:lnTo>
                    <a:lnTo>
                      <a:pt x="9090" y="5325"/>
                    </a:lnTo>
                    <a:lnTo>
                      <a:pt x="9789" y="5110"/>
                    </a:lnTo>
                    <a:lnTo>
                      <a:pt x="10435" y="4895"/>
                    </a:lnTo>
                    <a:lnTo>
                      <a:pt x="11134" y="4788"/>
                    </a:lnTo>
                    <a:close/>
                    <a:moveTo>
                      <a:pt x="11887" y="1"/>
                    </a:moveTo>
                    <a:lnTo>
                      <a:pt x="10650" y="54"/>
                    </a:lnTo>
                    <a:lnTo>
                      <a:pt x="9467" y="270"/>
                    </a:lnTo>
                    <a:lnTo>
                      <a:pt x="8337" y="538"/>
                    </a:lnTo>
                    <a:lnTo>
                      <a:pt x="7261" y="915"/>
                    </a:lnTo>
                    <a:lnTo>
                      <a:pt x="6186" y="1453"/>
                    </a:lnTo>
                    <a:lnTo>
                      <a:pt x="5217" y="2044"/>
                    </a:lnTo>
                    <a:lnTo>
                      <a:pt x="4303" y="2744"/>
                    </a:lnTo>
                    <a:lnTo>
                      <a:pt x="3443" y="3497"/>
                    </a:lnTo>
                    <a:lnTo>
                      <a:pt x="2690" y="4357"/>
                    </a:lnTo>
                    <a:lnTo>
                      <a:pt x="1990" y="5272"/>
                    </a:lnTo>
                    <a:lnTo>
                      <a:pt x="1399" y="6240"/>
                    </a:lnTo>
                    <a:lnTo>
                      <a:pt x="915" y="7262"/>
                    </a:lnTo>
                    <a:lnTo>
                      <a:pt x="538" y="8391"/>
                    </a:lnTo>
                    <a:lnTo>
                      <a:pt x="215" y="9521"/>
                    </a:lnTo>
                    <a:lnTo>
                      <a:pt x="54" y="10704"/>
                    </a:lnTo>
                    <a:lnTo>
                      <a:pt x="0" y="11887"/>
                    </a:lnTo>
                    <a:lnTo>
                      <a:pt x="54" y="13124"/>
                    </a:lnTo>
                    <a:lnTo>
                      <a:pt x="215" y="14308"/>
                    </a:lnTo>
                    <a:lnTo>
                      <a:pt x="538" y="15437"/>
                    </a:lnTo>
                    <a:lnTo>
                      <a:pt x="915" y="16567"/>
                    </a:lnTo>
                    <a:lnTo>
                      <a:pt x="1399" y="17589"/>
                    </a:lnTo>
                    <a:lnTo>
                      <a:pt x="1990" y="18557"/>
                    </a:lnTo>
                    <a:lnTo>
                      <a:pt x="2690" y="19471"/>
                    </a:lnTo>
                    <a:lnTo>
                      <a:pt x="3443" y="20332"/>
                    </a:lnTo>
                    <a:lnTo>
                      <a:pt x="4303" y="21085"/>
                    </a:lnTo>
                    <a:lnTo>
                      <a:pt x="5217" y="21784"/>
                    </a:lnTo>
                    <a:lnTo>
                      <a:pt x="6186" y="22376"/>
                    </a:lnTo>
                    <a:lnTo>
                      <a:pt x="7261" y="22860"/>
                    </a:lnTo>
                    <a:lnTo>
                      <a:pt x="8337" y="23290"/>
                    </a:lnTo>
                    <a:lnTo>
                      <a:pt x="9467" y="23559"/>
                    </a:lnTo>
                    <a:lnTo>
                      <a:pt x="10650" y="23774"/>
                    </a:lnTo>
                    <a:lnTo>
                      <a:pt x="11887" y="23828"/>
                    </a:lnTo>
                    <a:lnTo>
                      <a:pt x="13124" y="23774"/>
                    </a:lnTo>
                    <a:lnTo>
                      <a:pt x="14307" y="23559"/>
                    </a:lnTo>
                    <a:lnTo>
                      <a:pt x="15437" y="23290"/>
                    </a:lnTo>
                    <a:lnTo>
                      <a:pt x="16512" y="22860"/>
                    </a:lnTo>
                    <a:lnTo>
                      <a:pt x="17588" y="22376"/>
                    </a:lnTo>
                    <a:lnTo>
                      <a:pt x="18556" y="21784"/>
                    </a:lnTo>
                    <a:lnTo>
                      <a:pt x="19471" y="21085"/>
                    </a:lnTo>
                    <a:lnTo>
                      <a:pt x="20331" y="20332"/>
                    </a:lnTo>
                    <a:lnTo>
                      <a:pt x="21084" y="19471"/>
                    </a:lnTo>
                    <a:lnTo>
                      <a:pt x="21784" y="18557"/>
                    </a:lnTo>
                    <a:lnTo>
                      <a:pt x="22375" y="17589"/>
                    </a:lnTo>
                    <a:lnTo>
                      <a:pt x="22859" y="16567"/>
                    </a:lnTo>
                    <a:lnTo>
                      <a:pt x="23236" y="15437"/>
                    </a:lnTo>
                    <a:lnTo>
                      <a:pt x="23558" y="14308"/>
                    </a:lnTo>
                    <a:lnTo>
                      <a:pt x="23720" y="13124"/>
                    </a:lnTo>
                    <a:lnTo>
                      <a:pt x="23774" y="11887"/>
                    </a:lnTo>
                    <a:lnTo>
                      <a:pt x="23720" y="10704"/>
                    </a:lnTo>
                    <a:lnTo>
                      <a:pt x="23558" y="9521"/>
                    </a:lnTo>
                    <a:lnTo>
                      <a:pt x="23236" y="8391"/>
                    </a:lnTo>
                    <a:lnTo>
                      <a:pt x="22859" y="7262"/>
                    </a:lnTo>
                    <a:lnTo>
                      <a:pt x="22375" y="6240"/>
                    </a:lnTo>
                    <a:lnTo>
                      <a:pt x="21784" y="5272"/>
                    </a:lnTo>
                    <a:lnTo>
                      <a:pt x="21084" y="4357"/>
                    </a:lnTo>
                    <a:lnTo>
                      <a:pt x="20331" y="3497"/>
                    </a:lnTo>
                    <a:lnTo>
                      <a:pt x="19471" y="2744"/>
                    </a:lnTo>
                    <a:lnTo>
                      <a:pt x="18556" y="2044"/>
                    </a:lnTo>
                    <a:lnTo>
                      <a:pt x="17588" y="1453"/>
                    </a:lnTo>
                    <a:lnTo>
                      <a:pt x="16512" y="915"/>
                    </a:lnTo>
                    <a:lnTo>
                      <a:pt x="15437" y="538"/>
                    </a:lnTo>
                    <a:lnTo>
                      <a:pt x="14307" y="270"/>
                    </a:lnTo>
                    <a:lnTo>
                      <a:pt x="13124" y="54"/>
                    </a:lnTo>
                    <a:lnTo>
                      <a:pt x="11887" y="1"/>
                    </a:lnTo>
                    <a:close/>
                  </a:path>
                </a:pathLst>
              </a:custGeom>
              <a:solidFill>
                <a:srgbClr val="BABFC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666666"/>
                  </a:solidFill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34" name="Google Shape;932;p16">
                <a:extLst>
                  <a:ext uri="{FF2B5EF4-FFF2-40B4-BE49-F238E27FC236}">
                    <a16:creationId xmlns:a16="http://schemas.microsoft.com/office/drawing/2014/main" id="{AD2BF753-9EDD-AFEE-7765-568E8218CCA1}"/>
                  </a:ext>
                </a:extLst>
              </p:cNvPr>
              <p:cNvSpPr/>
              <p:nvPr/>
            </p:nvSpPr>
            <p:spPr>
              <a:xfrm>
                <a:off x="2492225" y="4524850"/>
                <a:ext cx="357700" cy="356350"/>
              </a:xfrm>
              <a:custGeom>
                <a:avLst/>
                <a:gdLst/>
                <a:ahLst/>
                <a:cxnLst/>
                <a:rect l="l" t="t" r="r" b="b"/>
                <a:pathLst>
                  <a:path w="14308" h="14254" fill="none" extrusionOk="0">
                    <a:moveTo>
                      <a:pt x="7154" y="1"/>
                    </a:moveTo>
                    <a:lnTo>
                      <a:pt x="7154" y="1"/>
                    </a:lnTo>
                    <a:lnTo>
                      <a:pt x="7907" y="1"/>
                    </a:lnTo>
                    <a:lnTo>
                      <a:pt x="8606" y="108"/>
                    </a:lnTo>
                    <a:lnTo>
                      <a:pt x="9252" y="323"/>
                    </a:lnTo>
                    <a:lnTo>
                      <a:pt x="9951" y="538"/>
                    </a:lnTo>
                    <a:lnTo>
                      <a:pt x="10542" y="861"/>
                    </a:lnTo>
                    <a:lnTo>
                      <a:pt x="11134" y="1184"/>
                    </a:lnTo>
                    <a:lnTo>
                      <a:pt x="11672" y="1614"/>
                    </a:lnTo>
                    <a:lnTo>
                      <a:pt x="12210" y="2098"/>
                    </a:lnTo>
                    <a:lnTo>
                      <a:pt x="12640" y="2582"/>
                    </a:lnTo>
                    <a:lnTo>
                      <a:pt x="13070" y="3120"/>
                    </a:lnTo>
                    <a:lnTo>
                      <a:pt x="13447" y="3712"/>
                    </a:lnTo>
                    <a:lnTo>
                      <a:pt x="13716" y="4357"/>
                    </a:lnTo>
                    <a:lnTo>
                      <a:pt x="13985" y="5003"/>
                    </a:lnTo>
                    <a:lnTo>
                      <a:pt x="14146" y="5702"/>
                    </a:lnTo>
                    <a:lnTo>
                      <a:pt x="14254" y="6401"/>
                    </a:lnTo>
                    <a:lnTo>
                      <a:pt x="14307" y="7100"/>
                    </a:lnTo>
                    <a:lnTo>
                      <a:pt x="14307" y="7100"/>
                    </a:lnTo>
                    <a:lnTo>
                      <a:pt x="14254" y="7853"/>
                    </a:lnTo>
                    <a:lnTo>
                      <a:pt x="14146" y="8553"/>
                    </a:lnTo>
                    <a:lnTo>
                      <a:pt x="13985" y="9252"/>
                    </a:lnTo>
                    <a:lnTo>
                      <a:pt x="13716" y="9897"/>
                    </a:lnTo>
                    <a:lnTo>
                      <a:pt x="13447" y="10543"/>
                    </a:lnTo>
                    <a:lnTo>
                      <a:pt x="13070" y="11134"/>
                    </a:lnTo>
                    <a:lnTo>
                      <a:pt x="12640" y="11672"/>
                    </a:lnTo>
                    <a:lnTo>
                      <a:pt x="12210" y="12156"/>
                    </a:lnTo>
                    <a:lnTo>
                      <a:pt x="11672" y="12640"/>
                    </a:lnTo>
                    <a:lnTo>
                      <a:pt x="11134" y="13071"/>
                    </a:lnTo>
                    <a:lnTo>
                      <a:pt x="10542" y="13393"/>
                    </a:lnTo>
                    <a:lnTo>
                      <a:pt x="9951" y="13716"/>
                    </a:lnTo>
                    <a:lnTo>
                      <a:pt x="9252" y="13931"/>
                    </a:lnTo>
                    <a:lnTo>
                      <a:pt x="8606" y="14146"/>
                    </a:lnTo>
                    <a:lnTo>
                      <a:pt x="7907" y="14254"/>
                    </a:lnTo>
                    <a:lnTo>
                      <a:pt x="7154" y="14254"/>
                    </a:lnTo>
                    <a:lnTo>
                      <a:pt x="7154" y="14254"/>
                    </a:lnTo>
                    <a:lnTo>
                      <a:pt x="6401" y="14254"/>
                    </a:lnTo>
                    <a:lnTo>
                      <a:pt x="5702" y="14146"/>
                    </a:lnTo>
                    <a:lnTo>
                      <a:pt x="5056" y="13931"/>
                    </a:lnTo>
                    <a:lnTo>
                      <a:pt x="4357" y="13716"/>
                    </a:lnTo>
                    <a:lnTo>
                      <a:pt x="3765" y="13393"/>
                    </a:lnTo>
                    <a:lnTo>
                      <a:pt x="3174" y="13071"/>
                    </a:lnTo>
                    <a:lnTo>
                      <a:pt x="2636" y="12640"/>
                    </a:lnTo>
                    <a:lnTo>
                      <a:pt x="2098" y="12156"/>
                    </a:lnTo>
                    <a:lnTo>
                      <a:pt x="1668" y="11672"/>
                    </a:lnTo>
                    <a:lnTo>
                      <a:pt x="1237" y="11134"/>
                    </a:lnTo>
                    <a:lnTo>
                      <a:pt x="861" y="10543"/>
                    </a:lnTo>
                    <a:lnTo>
                      <a:pt x="592" y="9897"/>
                    </a:lnTo>
                    <a:lnTo>
                      <a:pt x="323" y="9252"/>
                    </a:lnTo>
                    <a:lnTo>
                      <a:pt x="162" y="8553"/>
                    </a:lnTo>
                    <a:lnTo>
                      <a:pt x="54" y="7853"/>
                    </a:lnTo>
                    <a:lnTo>
                      <a:pt x="0" y="7100"/>
                    </a:lnTo>
                    <a:lnTo>
                      <a:pt x="0" y="7100"/>
                    </a:lnTo>
                    <a:lnTo>
                      <a:pt x="54" y="6401"/>
                    </a:lnTo>
                    <a:lnTo>
                      <a:pt x="162" y="5702"/>
                    </a:lnTo>
                    <a:lnTo>
                      <a:pt x="323" y="5003"/>
                    </a:lnTo>
                    <a:lnTo>
                      <a:pt x="592" y="4357"/>
                    </a:lnTo>
                    <a:lnTo>
                      <a:pt x="861" y="3712"/>
                    </a:lnTo>
                    <a:lnTo>
                      <a:pt x="1237" y="3120"/>
                    </a:lnTo>
                    <a:lnTo>
                      <a:pt x="1668" y="2582"/>
                    </a:lnTo>
                    <a:lnTo>
                      <a:pt x="2098" y="2098"/>
                    </a:lnTo>
                    <a:lnTo>
                      <a:pt x="2636" y="1614"/>
                    </a:lnTo>
                    <a:lnTo>
                      <a:pt x="3174" y="1184"/>
                    </a:lnTo>
                    <a:lnTo>
                      <a:pt x="3765" y="861"/>
                    </a:lnTo>
                    <a:lnTo>
                      <a:pt x="4357" y="538"/>
                    </a:lnTo>
                    <a:lnTo>
                      <a:pt x="5056" y="323"/>
                    </a:lnTo>
                    <a:lnTo>
                      <a:pt x="5702" y="108"/>
                    </a:lnTo>
                    <a:lnTo>
                      <a:pt x="6401" y="1"/>
                    </a:lnTo>
                    <a:lnTo>
                      <a:pt x="715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666666"/>
                  </a:solidFill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35" name="Google Shape;933;p16">
                <a:extLst>
                  <a:ext uri="{FF2B5EF4-FFF2-40B4-BE49-F238E27FC236}">
                    <a16:creationId xmlns:a16="http://schemas.microsoft.com/office/drawing/2014/main" id="{3AF153C8-AB58-F223-A4E3-98DD59DE2214}"/>
                  </a:ext>
                </a:extLst>
              </p:cNvPr>
              <p:cNvSpPr/>
              <p:nvPr/>
            </p:nvSpPr>
            <p:spPr>
              <a:xfrm>
                <a:off x="2373900" y="4405175"/>
                <a:ext cx="594350" cy="595700"/>
              </a:xfrm>
              <a:custGeom>
                <a:avLst/>
                <a:gdLst/>
                <a:ahLst/>
                <a:cxnLst/>
                <a:rect l="l" t="t" r="r" b="b"/>
                <a:pathLst>
                  <a:path w="23774" h="23828" fill="none" extrusionOk="0">
                    <a:moveTo>
                      <a:pt x="11887" y="1"/>
                    </a:moveTo>
                    <a:lnTo>
                      <a:pt x="11887" y="1"/>
                    </a:lnTo>
                    <a:lnTo>
                      <a:pt x="10650" y="54"/>
                    </a:lnTo>
                    <a:lnTo>
                      <a:pt x="9467" y="270"/>
                    </a:lnTo>
                    <a:lnTo>
                      <a:pt x="8337" y="538"/>
                    </a:lnTo>
                    <a:lnTo>
                      <a:pt x="7261" y="915"/>
                    </a:lnTo>
                    <a:lnTo>
                      <a:pt x="6186" y="1453"/>
                    </a:lnTo>
                    <a:lnTo>
                      <a:pt x="5217" y="2044"/>
                    </a:lnTo>
                    <a:lnTo>
                      <a:pt x="4303" y="2744"/>
                    </a:lnTo>
                    <a:lnTo>
                      <a:pt x="3443" y="3497"/>
                    </a:lnTo>
                    <a:lnTo>
                      <a:pt x="2690" y="4357"/>
                    </a:lnTo>
                    <a:lnTo>
                      <a:pt x="1990" y="5272"/>
                    </a:lnTo>
                    <a:lnTo>
                      <a:pt x="1399" y="6240"/>
                    </a:lnTo>
                    <a:lnTo>
                      <a:pt x="915" y="7262"/>
                    </a:lnTo>
                    <a:lnTo>
                      <a:pt x="538" y="8391"/>
                    </a:lnTo>
                    <a:lnTo>
                      <a:pt x="215" y="9521"/>
                    </a:lnTo>
                    <a:lnTo>
                      <a:pt x="54" y="10704"/>
                    </a:lnTo>
                    <a:lnTo>
                      <a:pt x="0" y="11887"/>
                    </a:lnTo>
                    <a:lnTo>
                      <a:pt x="0" y="11887"/>
                    </a:lnTo>
                    <a:lnTo>
                      <a:pt x="54" y="13124"/>
                    </a:lnTo>
                    <a:lnTo>
                      <a:pt x="215" y="14308"/>
                    </a:lnTo>
                    <a:lnTo>
                      <a:pt x="538" y="15437"/>
                    </a:lnTo>
                    <a:lnTo>
                      <a:pt x="915" y="16567"/>
                    </a:lnTo>
                    <a:lnTo>
                      <a:pt x="1399" y="17589"/>
                    </a:lnTo>
                    <a:lnTo>
                      <a:pt x="1990" y="18557"/>
                    </a:lnTo>
                    <a:lnTo>
                      <a:pt x="2690" y="19471"/>
                    </a:lnTo>
                    <a:lnTo>
                      <a:pt x="3443" y="20332"/>
                    </a:lnTo>
                    <a:lnTo>
                      <a:pt x="4303" y="21085"/>
                    </a:lnTo>
                    <a:lnTo>
                      <a:pt x="5217" y="21784"/>
                    </a:lnTo>
                    <a:lnTo>
                      <a:pt x="6186" y="22376"/>
                    </a:lnTo>
                    <a:lnTo>
                      <a:pt x="7261" y="22860"/>
                    </a:lnTo>
                    <a:lnTo>
                      <a:pt x="8337" y="23290"/>
                    </a:lnTo>
                    <a:lnTo>
                      <a:pt x="9467" y="23559"/>
                    </a:lnTo>
                    <a:lnTo>
                      <a:pt x="10650" y="23774"/>
                    </a:lnTo>
                    <a:lnTo>
                      <a:pt x="11887" y="23828"/>
                    </a:lnTo>
                    <a:lnTo>
                      <a:pt x="11887" y="23828"/>
                    </a:lnTo>
                    <a:lnTo>
                      <a:pt x="13124" y="23774"/>
                    </a:lnTo>
                    <a:lnTo>
                      <a:pt x="14307" y="23559"/>
                    </a:lnTo>
                    <a:lnTo>
                      <a:pt x="15437" y="23290"/>
                    </a:lnTo>
                    <a:lnTo>
                      <a:pt x="16512" y="22860"/>
                    </a:lnTo>
                    <a:lnTo>
                      <a:pt x="17588" y="22376"/>
                    </a:lnTo>
                    <a:lnTo>
                      <a:pt x="18556" y="21784"/>
                    </a:lnTo>
                    <a:lnTo>
                      <a:pt x="19471" y="21085"/>
                    </a:lnTo>
                    <a:lnTo>
                      <a:pt x="20331" y="20332"/>
                    </a:lnTo>
                    <a:lnTo>
                      <a:pt x="21084" y="19471"/>
                    </a:lnTo>
                    <a:lnTo>
                      <a:pt x="21784" y="18557"/>
                    </a:lnTo>
                    <a:lnTo>
                      <a:pt x="22375" y="17589"/>
                    </a:lnTo>
                    <a:lnTo>
                      <a:pt x="22859" y="16567"/>
                    </a:lnTo>
                    <a:lnTo>
                      <a:pt x="23236" y="15437"/>
                    </a:lnTo>
                    <a:lnTo>
                      <a:pt x="23558" y="14308"/>
                    </a:lnTo>
                    <a:lnTo>
                      <a:pt x="23720" y="13124"/>
                    </a:lnTo>
                    <a:lnTo>
                      <a:pt x="23774" y="11887"/>
                    </a:lnTo>
                    <a:lnTo>
                      <a:pt x="23774" y="11887"/>
                    </a:lnTo>
                    <a:lnTo>
                      <a:pt x="23720" y="10704"/>
                    </a:lnTo>
                    <a:lnTo>
                      <a:pt x="23558" y="9521"/>
                    </a:lnTo>
                    <a:lnTo>
                      <a:pt x="23236" y="8391"/>
                    </a:lnTo>
                    <a:lnTo>
                      <a:pt x="22859" y="7262"/>
                    </a:lnTo>
                    <a:lnTo>
                      <a:pt x="22375" y="6240"/>
                    </a:lnTo>
                    <a:lnTo>
                      <a:pt x="21784" y="5272"/>
                    </a:lnTo>
                    <a:lnTo>
                      <a:pt x="21084" y="4357"/>
                    </a:lnTo>
                    <a:lnTo>
                      <a:pt x="20331" y="3497"/>
                    </a:lnTo>
                    <a:lnTo>
                      <a:pt x="19471" y="2744"/>
                    </a:lnTo>
                    <a:lnTo>
                      <a:pt x="18556" y="2044"/>
                    </a:lnTo>
                    <a:lnTo>
                      <a:pt x="17588" y="1453"/>
                    </a:lnTo>
                    <a:lnTo>
                      <a:pt x="16512" y="915"/>
                    </a:lnTo>
                    <a:lnTo>
                      <a:pt x="15437" y="538"/>
                    </a:lnTo>
                    <a:lnTo>
                      <a:pt x="14307" y="270"/>
                    </a:lnTo>
                    <a:lnTo>
                      <a:pt x="13124" y="54"/>
                    </a:lnTo>
                    <a:lnTo>
                      <a:pt x="11887" y="1"/>
                    </a:lnTo>
                    <a:lnTo>
                      <a:pt x="1188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666666"/>
                  </a:solidFill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36" name="Google Shape;934;p16">
                <a:extLst>
                  <a:ext uri="{FF2B5EF4-FFF2-40B4-BE49-F238E27FC236}">
                    <a16:creationId xmlns:a16="http://schemas.microsoft.com/office/drawing/2014/main" id="{E42208DF-6DE6-9414-84DD-94FDDF01F631}"/>
                  </a:ext>
                </a:extLst>
              </p:cNvPr>
              <p:cNvSpPr/>
              <p:nvPr/>
            </p:nvSpPr>
            <p:spPr>
              <a:xfrm>
                <a:off x="3333975" y="833800"/>
                <a:ext cx="1905375" cy="118350"/>
              </a:xfrm>
              <a:custGeom>
                <a:avLst/>
                <a:gdLst/>
                <a:ahLst/>
                <a:cxnLst/>
                <a:rect l="l" t="t" r="r" b="b"/>
                <a:pathLst>
                  <a:path w="76215" h="4734" extrusionOk="0">
                    <a:moveTo>
                      <a:pt x="2367" y="0"/>
                    </a:moveTo>
                    <a:lnTo>
                      <a:pt x="1883" y="54"/>
                    </a:lnTo>
                    <a:lnTo>
                      <a:pt x="1453" y="162"/>
                    </a:lnTo>
                    <a:lnTo>
                      <a:pt x="1022" y="377"/>
                    </a:lnTo>
                    <a:lnTo>
                      <a:pt x="700" y="699"/>
                    </a:lnTo>
                    <a:lnTo>
                      <a:pt x="377" y="1022"/>
                    </a:lnTo>
                    <a:lnTo>
                      <a:pt x="162" y="1452"/>
                    </a:lnTo>
                    <a:lnTo>
                      <a:pt x="54" y="1883"/>
                    </a:lnTo>
                    <a:lnTo>
                      <a:pt x="0" y="2367"/>
                    </a:lnTo>
                    <a:lnTo>
                      <a:pt x="54" y="2851"/>
                    </a:lnTo>
                    <a:lnTo>
                      <a:pt x="162" y="3281"/>
                    </a:lnTo>
                    <a:lnTo>
                      <a:pt x="377" y="3711"/>
                    </a:lnTo>
                    <a:lnTo>
                      <a:pt x="700" y="4034"/>
                    </a:lnTo>
                    <a:lnTo>
                      <a:pt x="1022" y="4357"/>
                    </a:lnTo>
                    <a:lnTo>
                      <a:pt x="1453" y="4572"/>
                    </a:lnTo>
                    <a:lnTo>
                      <a:pt x="1883" y="4680"/>
                    </a:lnTo>
                    <a:lnTo>
                      <a:pt x="2367" y="4733"/>
                    </a:lnTo>
                    <a:lnTo>
                      <a:pt x="73794" y="4733"/>
                    </a:lnTo>
                    <a:lnTo>
                      <a:pt x="74279" y="4680"/>
                    </a:lnTo>
                    <a:lnTo>
                      <a:pt x="74763" y="4572"/>
                    </a:lnTo>
                    <a:lnTo>
                      <a:pt x="75139" y="4357"/>
                    </a:lnTo>
                    <a:lnTo>
                      <a:pt x="75516" y="4034"/>
                    </a:lnTo>
                    <a:lnTo>
                      <a:pt x="75785" y="3711"/>
                    </a:lnTo>
                    <a:lnTo>
                      <a:pt x="76000" y="3281"/>
                    </a:lnTo>
                    <a:lnTo>
                      <a:pt x="76161" y="2851"/>
                    </a:lnTo>
                    <a:lnTo>
                      <a:pt x="76215" y="2367"/>
                    </a:lnTo>
                    <a:lnTo>
                      <a:pt x="76161" y="1883"/>
                    </a:lnTo>
                    <a:lnTo>
                      <a:pt x="76000" y="1452"/>
                    </a:lnTo>
                    <a:lnTo>
                      <a:pt x="75785" y="1022"/>
                    </a:lnTo>
                    <a:lnTo>
                      <a:pt x="75516" y="699"/>
                    </a:lnTo>
                    <a:lnTo>
                      <a:pt x="75139" y="377"/>
                    </a:lnTo>
                    <a:lnTo>
                      <a:pt x="74763" y="162"/>
                    </a:lnTo>
                    <a:lnTo>
                      <a:pt x="74279" y="54"/>
                    </a:lnTo>
                    <a:lnTo>
                      <a:pt x="73794" y="0"/>
                    </a:lnTo>
                    <a:close/>
                  </a:path>
                </a:pathLst>
              </a:custGeom>
              <a:solidFill>
                <a:srgbClr val="959C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666666"/>
                  </a:solidFill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37" name="Google Shape;935;p16">
                <a:extLst>
                  <a:ext uri="{FF2B5EF4-FFF2-40B4-BE49-F238E27FC236}">
                    <a16:creationId xmlns:a16="http://schemas.microsoft.com/office/drawing/2014/main" id="{F53E5D72-9D89-A4B0-6771-D1318F9DD8D6}"/>
                  </a:ext>
                </a:extLst>
              </p:cNvPr>
              <p:cNvSpPr/>
              <p:nvPr/>
            </p:nvSpPr>
            <p:spPr>
              <a:xfrm>
                <a:off x="3333975" y="1071800"/>
                <a:ext cx="1335250" cy="118350"/>
              </a:xfrm>
              <a:custGeom>
                <a:avLst/>
                <a:gdLst/>
                <a:ahLst/>
                <a:cxnLst/>
                <a:rect l="l" t="t" r="r" b="b"/>
                <a:pathLst>
                  <a:path w="53410" h="4734" extrusionOk="0">
                    <a:moveTo>
                      <a:pt x="2367" y="0"/>
                    </a:moveTo>
                    <a:lnTo>
                      <a:pt x="1883" y="54"/>
                    </a:lnTo>
                    <a:lnTo>
                      <a:pt x="1453" y="162"/>
                    </a:lnTo>
                    <a:lnTo>
                      <a:pt x="1022" y="377"/>
                    </a:lnTo>
                    <a:lnTo>
                      <a:pt x="700" y="699"/>
                    </a:lnTo>
                    <a:lnTo>
                      <a:pt x="377" y="1022"/>
                    </a:lnTo>
                    <a:lnTo>
                      <a:pt x="162" y="1453"/>
                    </a:lnTo>
                    <a:lnTo>
                      <a:pt x="54" y="1883"/>
                    </a:lnTo>
                    <a:lnTo>
                      <a:pt x="0" y="2367"/>
                    </a:lnTo>
                    <a:lnTo>
                      <a:pt x="54" y="2851"/>
                    </a:lnTo>
                    <a:lnTo>
                      <a:pt x="162" y="3281"/>
                    </a:lnTo>
                    <a:lnTo>
                      <a:pt x="377" y="3712"/>
                    </a:lnTo>
                    <a:lnTo>
                      <a:pt x="700" y="4034"/>
                    </a:lnTo>
                    <a:lnTo>
                      <a:pt x="1022" y="4357"/>
                    </a:lnTo>
                    <a:lnTo>
                      <a:pt x="1453" y="4572"/>
                    </a:lnTo>
                    <a:lnTo>
                      <a:pt x="1883" y="4680"/>
                    </a:lnTo>
                    <a:lnTo>
                      <a:pt x="2367" y="4733"/>
                    </a:lnTo>
                    <a:lnTo>
                      <a:pt x="51043" y="4733"/>
                    </a:lnTo>
                    <a:lnTo>
                      <a:pt x="51527" y="4680"/>
                    </a:lnTo>
                    <a:lnTo>
                      <a:pt x="51957" y="4572"/>
                    </a:lnTo>
                    <a:lnTo>
                      <a:pt x="52334" y="4357"/>
                    </a:lnTo>
                    <a:lnTo>
                      <a:pt x="52710" y="4034"/>
                    </a:lnTo>
                    <a:lnTo>
                      <a:pt x="52979" y="3712"/>
                    </a:lnTo>
                    <a:lnTo>
                      <a:pt x="53195" y="3281"/>
                    </a:lnTo>
                    <a:lnTo>
                      <a:pt x="53356" y="2851"/>
                    </a:lnTo>
                    <a:lnTo>
                      <a:pt x="53410" y="2367"/>
                    </a:lnTo>
                    <a:lnTo>
                      <a:pt x="53356" y="1883"/>
                    </a:lnTo>
                    <a:lnTo>
                      <a:pt x="53195" y="1453"/>
                    </a:lnTo>
                    <a:lnTo>
                      <a:pt x="52979" y="1022"/>
                    </a:lnTo>
                    <a:lnTo>
                      <a:pt x="52710" y="699"/>
                    </a:lnTo>
                    <a:lnTo>
                      <a:pt x="52334" y="377"/>
                    </a:lnTo>
                    <a:lnTo>
                      <a:pt x="51957" y="162"/>
                    </a:lnTo>
                    <a:lnTo>
                      <a:pt x="51527" y="54"/>
                    </a:lnTo>
                    <a:lnTo>
                      <a:pt x="51043" y="0"/>
                    </a:lnTo>
                    <a:close/>
                  </a:path>
                </a:pathLst>
              </a:custGeom>
              <a:solidFill>
                <a:srgbClr val="959C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666666"/>
                  </a:solidFill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38" name="Google Shape;936;p16">
                <a:extLst>
                  <a:ext uri="{FF2B5EF4-FFF2-40B4-BE49-F238E27FC236}">
                    <a16:creationId xmlns:a16="http://schemas.microsoft.com/office/drawing/2014/main" id="{9F7E1EBA-64D9-4F90-0BB2-3AD279E8D83C}"/>
                  </a:ext>
                </a:extLst>
              </p:cNvPr>
              <p:cNvSpPr/>
              <p:nvPr/>
            </p:nvSpPr>
            <p:spPr>
              <a:xfrm>
                <a:off x="3333975" y="2064150"/>
                <a:ext cx="1905375" cy="118350"/>
              </a:xfrm>
              <a:custGeom>
                <a:avLst/>
                <a:gdLst/>
                <a:ahLst/>
                <a:cxnLst/>
                <a:rect l="l" t="t" r="r" b="b"/>
                <a:pathLst>
                  <a:path w="76215" h="4734" extrusionOk="0">
                    <a:moveTo>
                      <a:pt x="2367" y="0"/>
                    </a:moveTo>
                    <a:lnTo>
                      <a:pt x="1883" y="54"/>
                    </a:lnTo>
                    <a:lnTo>
                      <a:pt x="1453" y="162"/>
                    </a:lnTo>
                    <a:lnTo>
                      <a:pt x="1022" y="377"/>
                    </a:lnTo>
                    <a:lnTo>
                      <a:pt x="700" y="700"/>
                    </a:lnTo>
                    <a:lnTo>
                      <a:pt x="377" y="1022"/>
                    </a:lnTo>
                    <a:lnTo>
                      <a:pt x="162" y="1453"/>
                    </a:lnTo>
                    <a:lnTo>
                      <a:pt x="54" y="1883"/>
                    </a:lnTo>
                    <a:lnTo>
                      <a:pt x="0" y="2367"/>
                    </a:lnTo>
                    <a:lnTo>
                      <a:pt x="54" y="2851"/>
                    </a:lnTo>
                    <a:lnTo>
                      <a:pt x="162" y="3281"/>
                    </a:lnTo>
                    <a:lnTo>
                      <a:pt x="377" y="3712"/>
                    </a:lnTo>
                    <a:lnTo>
                      <a:pt x="700" y="4034"/>
                    </a:lnTo>
                    <a:lnTo>
                      <a:pt x="1022" y="4357"/>
                    </a:lnTo>
                    <a:lnTo>
                      <a:pt x="1453" y="4572"/>
                    </a:lnTo>
                    <a:lnTo>
                      <a:pt x="1883" y="4680"/>
                    </a:lnTo>
                    <a:lnTo>
                      <a:pt x="2367" y="4733"/>
                    </a:lnTo>
                    <a:lnTo>
                      <a:pt x="73794" y="4733"/>
                    </a:lnTo>
                    <a:lnTo>
                      <a:pt x="74279" y="4680"/>
                    </a:lnTo>
                    <a:lnTo>
                      <a:pt x="74763" y="4572"/>
                    </a:lnTo>
                    <a:lnTo>
                      <a:pt x="75139" y="4357"/>
                    </a:lnTo>
                    <a:lnTo>
                      <a:pt x="75516" y="4034"/>
                    </a:lnTo>
                    <a:lnTo>
                      <a:pt x="75785" y="3712"/>
                    </a:lnTo>
                    <a:lnTo>
                      <a:pt x="76000" y="3281"/>
                    </a:lnTo>
                    <a:lnTo>
                      <a:pt x="76161" y="2851"/>
                    </a:lnTo>
                    <a:lnTo>
                      <a:pt x="76215" y="2367"/>
                    </a:lnTo>
                    <a:lnTo>
                      <a:pt x="76161" y="1883"/>
                    </a:lnTo>
                    <a:lnTo>
                      <a:pt x="76000" y="1453"/>
                    </a:lnTo>
                    <a:lnTo>
                      <a:pt x="75785" y="1022"/>
                    </a:lnTo>
                    <a:lnTo>
                      <a:pt x="75516" y="700"/>
                    </a:lnTo>
                    <a:lnTo>
                      <a:pt x="75139" y="377"/>
                    </a:lnTo>
                    <a:lnTo>
                      <a:pt x="74763" y="162"/>
                    </a:lnTo>
                    <a:lnTo>
                      <a:pt x="74279" y="54"/>
                    </a:lnTo>
                    <a:lnTo>
                      <a:pt x="73794" y="0"/>
                    </a:lnTo>
                    <a:close/>
                  </a:path>
                </a:pathLst>
              </a:custGeom>
              <a:solidFill>
                <a:srgbClr val="959C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666666"/>
                  </a:solidFill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39" name="Google Shape;937;p16">
                <a:extLst>
                  <a:ext uri="{FF2B5EF4-FFF2-40B4-BE49-F238E27FC236}">
                    <a16:creationId xmlns:a16="http://schemas.microsoft.com/office/drawing/2014/main" id="{853F35C5-C1B2-D603-192E-0635C897141B}"/>
                  </a:ext>
                </a:extLst>
              </p:cNvPr>
              <p:cNvSpPr/>
              <p:nvPr/>
            </p:nvSpPr>
            <p:spPr>
              <a:xfrm>
                <a:off x="3333975" y="2302150"/>
                <a:ext cx="1671425" cy="118350"/>
              </a:xfrm>
              <a:custGeom>
                <a:avLst/>
                <a:gdLst/>
                <a:ahLst/>
                <a:cxnLst/>
                <a:rect l="l" t="t" r="r" b="b"/>
                <a:pathLst>
                  <a:path w="66857" h="4734" extrusionOk="0">
                    <a:moveTo>
                      <a:pt x="2367" y="0"/>
                    </a:moveTo>
                    <a:lnTo>
                      <a:pt x="1883" y="54"/>
                    </a:lnTo>
                    <a:lnTo>
                      <a:pt x="1453" y="162"/>
                    </a:lnTo>
                    <a:lnTo>
                      <a:pt x="1022" y="377"/>
                    </a:lnTo>
                    <a:lnTo>
                      <a:pt x="700" y="700"/>
                    </a:lnTo>
                    <a:lnTo>
                      <a:pt x="377" y="1022"/>
                    </a:lnTo>
                    <a:lnTo>
                      <a:pt x="162" y="1453"/>
                    </a:lnTo>
                    <a:lnTo>
                      <a:pt x="54" y="1883"/>
                    </a:lnTo>
                    <a:lnTo>
                      <a:pt x="0" y="2367"/>
                    </a:lnTo>
                    <a:lnTo>
                      <a:pt x="54" y="2851"/>
                    </a:lnTo>
                    <a:lnTo>
                      <a:pt x="162" y="3281"/>
                    </a:lnTo>
                    <a:lnTo>
                      <a:pt x="377" y="3712"/>
                    </a:lnTo>
                    <a:lnTo>
                      <a:pt x="700" y="4034"/>
                    </a:lnTo>
                    <a:lnTo>
                      <a:pt x="1022" y="4357"/>
                    </a:lnTo>
                    <a:lnTo>
                      <a:pt x="1453" y="4572"/>
                    </a:lnTo>
                    <a:lnTo>
                      <a:pt x="1883" y="4680"/>
                    </a:lnTo>
                    <a:lnTo>
                      <a:pt x="2367" y="4734"/>
                    </a:lnTo>
                    <a:lnTo>
                      <a:pt x="64436" y="4734"/>
                    </a:lnTo>
                    <a:lnTo>
                      <a:pt x="64920" y="4680"/>
                    </a:lnTo>
                    <a:lnTo>
                      <a:pt x="65404" y="4572"/>
                    </a:lnTo>
                    <a:lnTo>
                      <a:pt x="65780" y="4357"/>
                    </a:lnTo>
                    <a:lnTo>
                      <a:pt x="66157" y="4034"/>
                    </a:lnTo>
                    <a:lnTo>
                      <a:pt x="66426" y="3712"/>
                    </a:lnTo>
                    <a:lnTo>
                      <a:pt x="66641" y="3281"/>
                    </a:lnTo>
                    <a:lnTo>
                      <a:pt x="66802" y="2851"/>
                    </a:lnTo>
                    <a:lnTo>
                      <a:pt x="66856" y="2367"/>
                    </a:lnTo>
                    <a:lnTo>
                      <a:pt x="66802" y="1883"/>
                    </a:lnTo>
                    <a:lnTo>
                      <a:pt x="66641" y="1453"/>
                    </a:lnTo>
                    <a:lnTo>
                      <a:pt x="66426" y="1022"/>
                    </a:lnTo>
                    <a:lnTo>
                      <a:pt x="66157" y="700"/>
                    </a:lnTo>
                    <a:lnTo>
                      <a:pt x="65780" y="377"/>
                    </a:lnTo>
                    <a:lnTo>
                      <a:pt x="65404" y="162"/>
                    </a:lnTo>
                    <a:lnTo>
                      <a:pt x="64920" y="54"/>
                    </a:lnTo>
                    <a:lnTo>
                      <a:pt x="64436" y="0"/>
                    </a:lnTo>
                    <a:close/>
                  </a:path>
                </a:pathLst>
              </a:custGeom>
              <a:solidFill>
                <a:srgbClr val="959C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666666"/>
                  </a:solidFill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40" name="Google Shape;938;p16">
                <a:extLst>
                  <a:ext uri="{FF2B5EF4-FFF2-40B4-BE49-F238E27FC236}">
                    <a16:creationId xmlns:a16="http://schemas.microsoft.com/office/drawing/2014/main" id="{3BBBB9F6-5D85-9B48-C3CA-626E9AE0F622}"/>
                  </a:ext>
                </a:extLst>
              </p:cNvPr>
              <p:cNvSpPr/>
              <p:nvPr/>
            </p:nvSpPr>
            <p:spPr>
              <a:xfrm>
                <a:off x="3333975" y="3294500"/>
                <a:ext cx="1905375" cy="118350"/>
              </a:xfrm>
              <a:custGeom>
                <a:avLst/>
                <a:gdLst/>
                <a:ahLst/>
                <a:cxnLst/>
                <a:rect l="l" t="t" r="r" b="b"/>
                <a:pathLst>
                  <a:path w="76215" h="4734" extrusionOk="0">
                    <a:moveTo>
                      <a:pt x="2367" y="0"/>
                    </a:moveTo>
                    <a:lnTo>
                      <a:pt x="1883" y="54"/>
                    </a:lnTo>
                    <a:lnTo>
                      <a:pt x="1453" y="162"/>
                    </a:lnTo>
                    <a:lnTo>
                      <a:pt x="1022" y="377"/>
                    </a:lnTo>
                    <a:lnTo>
                      <a:pt x="700" y="700"/>
                    </a:lnTo>
                    <a:lnTo>
                      <a:pt x="377" y="1022"/>
                    </a:lnTo>
                    <a:lnTo>
                      <a:pt x="162" y="1453"/>
                    </a:lnTo>
                    <a:lnTo>
                      <a:pt x="54" y="1883"/>
                    </a:lnTo>
                    <a:lnTo>
                      <a:pt x="0" y="2367"/>
                    </a:lnTo>
                    <a:lnTo>
                      <a:pt x="54" y="2851"/>
                    </a:lnTo>
                    <a:lnTo>
                      <a:pt x="162" y="3281"/>
                    </a:lnTo>
                    <a:lnTo>
                      <a:pt x="377" y="3712"/>
                    </a:lnTo>
                    <a:lnTo>
                      <a:pt x="700" y="4034"/>
                    </a:lnTo>
                    <a:lnTo>
                      <a:pt x="1022" y="4357"/>
                    </a:lnTo>
                    <a:lnTo>
                      <a:pt x="1453" y="4572"/>
                    </a:lnTo>
                    <a:lnTo>
                      <a:pt x="1883" y="4680"/>
                    </a:lnTo>
                    <a:lnTo>
                      <a:pt x="2367" y="4734"/>
                    </a:lnTo>
                    <a:lnTo>
                      <a:pt x="73794" y="4734"/>
                    </a:lnTo>
                    <a:lnTo>
                      <a:pt x="74279" y="4680"/>
                    </a:lnTo>
                    <a:lnTo>
                      <a:pt x="74763" y="4572"/>
                    </a:lnTo>
                    <a:lnTo>
                      <a:pt x="75139" y="4357"/>
                    </a:lnTo>
                    <a:lnTo>
                      <a:pt x="75516" y="4034"/>
                    </a:lnTo>
                    <a:lnTo>
                      <a:pt x="75785" y="3712"/>
                    </a:lnTo>
                    <a:lnTo>
                      <a:pt x="76000" y="3281"/>
                    </a:lnTo>
                    <a:lnTo>
                      <a:pt x="76161" y="2851"/>
                    </a:lnTo>
                    <a:lnTo>
                      <a:pt x="76215" y="2367"/>
                    </a:lnTo>
                    <a:lnTo>
                      <a:pt x="76161" y="1883"/>
                    </a:lnTo>
                    <a:lnTo>
                      <a:pt x="76000" y="1453"/>
                    </a:lnTo>
                    <a:lnTo>
                      <a:pt x="75785" y="1022"/>
                    </a:lnTo>
                    <a:lnTo>
                      <a:pt x="75516" y="700"/>
                    </a:lnTo>
                    <a:lnTo>
                      <a:pt x="75139" y="377"/>
                    </a:lnTo>
                    <a:lnTo>
                      <a:pt x="74763" y="162"/>
                    </a:lnTo>
                    <a:lnTo>
                      <a:pt x="74279" y="54"/>
                    </a:lnTo>
                    <a:lnTo>
                      <a:pt x="73794" y="0"/>
                    </a:lnTo>
                    <a:close/>
                  </a:path>
                </a:pathLst>
              </a:custGeom>
              <a:solidFill>
                <a:srgbClr val="959C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666666"/>
                  </a:solidFill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41" name="Google Shape;939;p16">
                <a:extLst>
                  <a:ext uri="{FF2B5EF4-FFF2-40B4-BE49-F238E27FC236}">
                    <a16:creationId xmlns:a16="http://schemas.microsoft.com/office/drawing/2014/main" id="{467DA48F-F90B-A739-2684-0769A33EBCCB}"/>
                  </a:ext>
                </a:extLst>
              </p:cNvPr>
              <p:cNvSpPr/>
              <p:nvPr/>
            </p:nvSpPr>
            <p:spPr>
              <a:xfrm>
                <a:off x="3333975" y="3532500"/>
                <a:ext cx="746300" cy="118350"/>
              </a:xfrm>
              <a:custGeom>
                <a:avLst/>
                <a:gdLst/>
                <a:ahLst/>
                <a:cxnLst/>
                <a:rect l="l" t="t" r="r" b="b"/>
                <a:pathLst>
                  <a:path w="29852" h="4734" extrusionOk="0">
                    <a:moveTo>
                      <a:pt x="2367" y="1"/>
                    </a:moveTo>
                    <a:lnTo>
                      <a:pt x="1883" y="54"/>
                    </a:lnTo>
                    <a:lnTo>
                      <a:pt x="1453" y="162"/>
                    </a:lnTo>
                    <a:lnTo>
                      <a:pt x="1022" y="377"/>
                    </a:lnTo>
                    <a:lnTo>
                      <a:pt x="700" y="700"/>
                    </a:lnTo>
                    <a:lnTo>
                      <a:pt x="377" y="1022"/>
                    </a:lnTo>
                    <a:lnTo>
                      <a:pt x="162" y="1453"/>
                    </a:lnTo>
                    <a:lnTo>
                      <a:pt x="54" y="1883"/>
                    </a:lnTo>
                    <a:lnTo>
                      <a:pt x="0" y="2367"/>
                    </a:lnTo>
                    <a:lnTo>
                      <a:pt x="54" y="2851"/>
                    </a:lnTo>
                    <a:lnTo>
                      <a:pt x="162" y="3281"/>
                    </a:lnTo>
                    <a:lnTo>
                      <a:pt x="377" y="3712"/>
                    </a:lnTo>
                    <a:lnTo>
                      <a:pt x="700" y="4034"/>
                    </a:lnTo>
                    <a:lnTo>
                      <a:pt x="1022" y="4357"/>
                    </a:lnTo>
                    <a:lnTo>
                      <a:pt x="1453" y="4572"/>
                    </a:lnTo>
                    <a:lnTo>
                      <a:pt x="1883" y="4680"/>
                    </a:lnTo>
                    <a:lnTo>
                      <a:pt x="2367" y="4734"/>
                    </a:lnTo>
                    <a:lnTo>
                      <a:pt x="27485" y="4734"/>
                    </a:lnTo>
                    <a:lnTo>
                      <a:pt x="27969" y="4680"/>
                    </a:lnTo>
                    <a:lnTo>
                      <a:pt x="28399" y="4572"/>
                    </a:lnTo>
                    <a:lnTo>
                      <a:pt x="28776" y="4357"/>
                    </a:lnTo>
                    <a:lnTo>
                      <a:pt x="29152" y="4034"/>
                    </a:lnTo>
                    <a:lnTo>
                      <a:pt x="29421" y="3712"/>
                    </a:lnTo>
                    <a:lnTo>
                      <a:pt x="29636" y="3281"/>
                    </a:lnTo>
                    <a:lnTo>
                      <a:pt x="29798" y="2851"/>
                    </a:lnTo>
                    <a:lnTo>
                      <a:pt x="29851" y="2367"/>
                    </a:lnTo>
                    <a:lnTo>
                      <a:pt x="29798" y="1883"/>
                    </a:lnTo>
                    <a:lnTo>
                      <a:pt x="29636" y="1453"/>
                    </a:lnTo>
                    <a:lnTo>
                      <a:pt x="29421" y="1022"/>
                    </a:lnTo>
                    <a:lnTo>
                      <a:pt x="29152" y="700"/>
                    </a:lnTo>
                    <a:lnTo>
                      <a:pt x="28776" y="377"/>
                    </a:lnTo>
                    <a:lnTo>
                      <a:pt x="28399" y="162"/>
                    </a:lnTo>
                    <a:lnTo>
                      <a:pt x="27969" y="54"/>
                    </a:lnTo>
                    <a:lnTo>
                      <a:pt x="27485" y="1"/>
                    </a:lnTo>
                    <a:close/>
                  </a:path>
                </a:pathLst>
              </a:custGeom>
              <a:solidFill>
                <a:srgbClr val="959C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666666"/>
                  </a:solidFill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42" name="Google Shape;940;p16">
                <a:extLst>
                  <a:ext uri="{FF2B5EF4-FFF2-40B4-BE49-F238E27FC236}">
                    <a16:creationId xmlns:a16="http://schemas.microsoft.com/office/drawing/2014/main" id="{0FD7EEAC-3B29-32C9-433E-2B35FEB4BE73}"/>
                  </a:ext>
                </a:extLst>
              </p:cNvPr>
              <p:cNvSpPr/>
              <p:nvPr/>
            </p:nvSpPr>
            <p:spPr>
              <a:xfrm>
                <a:off x="3333975" y="4524850"/>
                <a:ext cx="1905375" cy="118350"/>
              </a:xfrm>
              <a:custGeom>
                <a:avLst/>
                <a:gdLst/>
                <a:ahLst/>
                <a:cxnLst/>
                <a:rect l="l" t="t" r="r" b="b"/>
                <a:pathLst>
                  <a:path w="76215" h="4734" extrusionOk="0">
                    <a:moveTo>
                      <a:pt x="2367" y="1"/>
                    </a:moveTo>
                    <a:lnTo>
                      <a:pt x="1883" y="54"/>
                    </a:lnTo>
                    <a:lnTo>
                      <a:pt x="1453" y="162"/>
                    </a:lnTo>
                    <a:lnTo>
                      <a:pt x="1022" y="377"/>
                    </a:lnTo>
                    <a:lnTo>
                      <a:pt x="700" y="700"/>
                    </a:lnTo>
                    <a:lnTo>
                      <a:pt x="377" y="1022"/>
                    </a:lnTo>
                    <a:lnTo>
                      <a:pt x="162" y="1453"/>
                    </a:lnTo>
                    <a:lnTo>
                      <a:pt x="54" y="1883"/>
                    </a:lnTo>
                    <a:lnTo>
                      <a:pt x="0" y="2367"/>
                    </a:lnTo>
                    <a:lnTo>
                      <a:pt x="54" y="2851"/>
                    </a:lnTo>
                    <a:lnTo>
                      <a:pt x="162" y="3282"/>
                    </a:lnTo>
                    <a:lnTo>
                      <a:pt x="377" y="3712"/>
                    </a:lnTo>
                    <a:lnTo>
                      <a:pt x="700" y="4035"/>
                    </a:lnTo>
                    <a:lnTo>
                      <a:pt x="1022" y="4357"/>
                    </a:lnTo>
                    <a:lnTo>
                      <a:pt x="1453" y="4572"/>
                    </a:lnTo>
                    <a:lnTo>
                      <a:pt x="1883" y="4680"/>
                    </a:lnTo>
                    <a:lnTo>
                      <a:pt x="2367" y="4734"/>
                    </a:lnTo>
                    <a:lnTo>
                      <a:pt x="73794" y="4734"/>
                    </a:lnTo>
                    <a:lnTo>
                      <a:pt x="74279" y="4680"/>
                    </a:lnTo>
                    <a:lnTo>
                      <a:pt x="74763" y="4572"/>
                    </a:lnTo>
                    <a:lnTo>
                      <a:pt x="75139" y="4357"/>
                    </a:lnTo>
                    <a:lnTo>
                      <a:pt x="75516" y="4035"/>
                    </a:lnTo>
                    <a:lnTo>
                      <a:pt x="75785" y="3712"/>
                    </a:lnTo>
                    <a:lnTo>
                      <a:pt x="76000" y="3282"/>
                    </a:lnTo>
                    <a:lnTo>
                      <a:pt x="76161" y="2851"/>
                    </a:lnTo>
                    <a:lnTo>
                      <a:pt x="76215" y="2367"/>
                    </a:lnTo>
                    <a:lnTo>
                      <a:pt x="76161" y="1883"/>
                    </a:lnTo>
                    <a:lnTo>
                      <a:pt x="76000" y="1453"/>
                    </a:lnTo>
                    <a:lnTo>
                      <a:pt x="75785" y="1022"/>
                    </a:lnTo>
                    <a:lnTo>
                      <a:pt x="75516" y="700"/>
                    </a:lnTo>
                    <a:lnTo>
                      <a:pt x="75139" y="377"/>
                    </a:lnTo>
                    <a:lnTo>
                      <a:pt x="74763" y="162"/>
                    </a:lnTo>
                    <a:lnTo>
                      <a:pt x="74279" y="54"/>
                    </a:lnTo>
                    <a:lnTo>
                      <a:pt x="73794" y="1"/>
                    </a:lnTo>
                    <a:close/>
                  </a:path>
                </a:pathLst>
              </a:custGeom>
              <a:solidFill>
                <a:srgbClr val="959C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666666"/>
                  </a:solidFill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43" name="Google Shape;941;p16">
                <a:extLst>
                  <a:ext uri="{FF2B5EF4-FFF2-40B4-BE49-F238E27FC236}">
                    <a16:creationId xmlns:a16="http://schemas.microsoft.com/office/drawing/2014/main" id="{81D2C833-58FB-F242-4480-FFE3F4B77FB1}"/>
                  </a:ext>
                </a:extLst>
              </p:cNvPr>
              <p:cNvSpPr/>
              <p:nvPr/>
            </p:nvSpPr>
            <p:spPr>
              <a:xfrm>
                <a:off x="3333975" y="4762850"/>
                <a:ext cx="1499300" cy="118350"/>
              </a:xfrm>
              <a:custGeom>
                <a:avLst/>
                <a:gdLst/>
                <a:ahLst/>
                <a:cxnLst/>
                <a:rect l="l" t="t" r="r" b="b"/>
                <a:pathLst>
                  <a:path w="59972" h="4734" extrusionOk="0">
                    <a:moveTo>
                      <a:pt x="2367" y="1"/>
                    </a:moveTo>
                    <a:lnTo>
                      <a:pt x="1883" y="54"/>
                    </a:lnTo>
                    <a:lnTo>
                      <a:pt x="1453" y="162"/>
                    </a:lnTo>
                    <a:lnTo>
                      <a:pt x="1022" y="377"/>
                    </a:lnTo>
                    <a:lnTo>
                      <a:pt x="700" y="700"/>
                    </a:lnTo>
                    <a:lnTo>
                      <a:pt x="377" y="1023"/>
                    </a:lnTo>
                    <a:lnTo>
                      <a:pt x="162" y="1453"/>
                    </a:lnTo>
                    <a:lnTo>
                      <a:pt x="54" y="1883"/>
                    </a:lnTo>
                    <a:lnTo>
                      <a:pt x="0" y="2367"/>
                    </a:lnTo>
                    <a:lnTo>
                      <a:pt x="54" y="2851"/>
                    </a:lnTo>
                    <a:lnTo>
                      <a:pt x="162" y="3282"/>
                    </a:lnTo>
                    <a:lnTo>
                      <a:pt x="377" y="3712"/>
                    </a:lnTo>
                    <a:lnTo>
                      <a:pt x="700" y="4035"/>
                    </a:lnTo>
                    <a:lnTo>
                      <a:pt x="1022" y="4357"/>
                    </a:lnTo>
                    <a:lnTo>
                      <a:pt x="1453" y="4572"/>
                    </a:lnTo>
                    <a:lnTo>
                      <a:pt x="1883" y="4680"/>
                    </a:lnTo>
                    <a:lnTo>
                      <a:pt x="2367" y="4734"/>
                    </a:lnTo>
                    <a:lnTo>
                      <a:pt x="57605" y="4734"/>
                    </a:lnTo>
                    <a:lnTo>
                      <a:pt x="58089" y="4680"/>
                    </a:lnTo>
                    <a:lnTo>
                      <a:pt x="58519" y="4572"/>
                    </a:lnTo>
                    <a:lnTo>
                      <a:pt x="58950" y="4357"/>
                    </a:lnTo>
                    <a:lnTo>
                      <a:pt x="59272" y="4035"/>
                    </a:lnTo>
                    <a:lnTo>
                      <a:pt x="59595" y="3712"/>
                    </a:lnTo>
                    <a:lnTo>
                      <a:pt x="59810" y="3282"/>
                    </a:lnTo>
                    <a:lnTo>
                      <a:pt x="59918" y="2851"/>
                    </a:lnTo>
                    <a:lnTo>
                      <a:pt x="59972" y="2367"/>
                    </a:lnTo>
                    <a:lnTo>
                      <a:pt x="59918" y="1883"/>
                    </a:lnTo>
                    <a:lnTo>
                      <a:pt x="59810" y="1453"/>
                    </a:lnTo>
                    <a:lnTo>
                      <a:pt x="59595" y="1023"/>
                    </a:lnTo>
                    <a:lnTo>
                      <a:pt x="59272" y="700"/>
                    </a:lnTo>
                    <a:lnTo>
                      <a:pt x="58950" y="377"/>
                    </a:lnTo>
                    <a:lnTo>
                      <a:pt x="58519" y="162"/>
                    </a:lnTo>
                    <a:lnTo>
                      <a:pt x="58089" y="54"/>
                    </a:lnTo>
                    <a:lnTo>
                      <a:pt x="57605" y="1"/>
                    </a:lnTo>
                    <a:close/>
                  </a:path>
                </a:pathLst>
              </a:custGeom>
              <a:solidFill>
                <a:srgbClr val="959C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666666"/>
                  </a:solidFill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</p:grpSp>
        <p:sp>
          <p:nvSpPr>
            <p:cNvPr id="19" name="Google Shape;942;p16">
              <a:extLst>
                <a:ext uri="{FF2B5EF4-FFF2-40B4-BE49-F238E27FC236}">
                  <a16:creationId xmlns:a16="http://schemas.microsoft.com/office/drawing/2014/main" id="{92C21019-6552-F4DC-DCF6-995EB3995FDD}"/>
                </a:ext>
              </a:extLst>
            </p:cNvPr>
            <p:cNvSpPr/>
            <p:nvPr/>
          </p:nvSpPr>
          <p:spPr>
            <a:xfrm>
              <a:off x="2354886" y="3420033"/>
              <a:ext cx="125376" cy="93864"/>
            </a:xfrm>
            <a:custGeom>
              <a:avLst/>
              <a:gdLst/>
              <a:ahLst/>
              <a:cxnLst/>
              <a:rect l="l" t="t" r="r" b="b"/>
              <a:pathLst>
                <a:path w="39802" h="29798" extrusionOk="0">
                  <a:moveTo>
                    <a:pt x="35123" y="0"/>
                  </a:moveTo>
                  <a:lnTo>
                    <a:pt x="34638" y="108"/>
                  </a:lnTo>
                  <a:lnTo>
                    <a:pt x="34154" y="215"/>
                  </a:lnTo>
                  <a:lnTo>
                    <a:pt x="33670" y="430"/>
                  </a:lnTo>
                  <a:lnTo>
                    <a:pt x="33240" y="646"/>
                  </a:lnTo>
                  <a:lnTo>
                    <a:pt x="32810" y="915"/>
                  </a:lnTo>
                  <a:lnTo>
                    <a:pt x="32379" y="1237"/>
                  </a:lnTo>
                  <a:lnTo>
                    <a:pt x="32057" y="1614"/>
                  </a:lnTo>
                  <a:lnTo>
                    <a:pt x="16620" y="19363"/>
                  </a:lnTo>
                  <a:lnTo>
                    <a:pt x="7369" y="11349"/>
                  </a:lnTo>
                  <a:lnTo>
                    <a:pt x="6993" y="11080"/>
                  </a:lnTo>
                  <a:lnTo>
                    <a:pt x="6670" y="10811"/>
                  </a:lnTo>
                  <a:lnTo>
                    <a:pt x="6293" y="10650"/>
                  </a:lnTo>
                  <a:lnTo>
                    <a:pt x="5917" y="10488"/>
                  </a:lnTo>
                  <a:lnTo>
                    <a:pt x="5487" y="10327"/>
                  </a:lnTo>
                  <a:lnTo>
                    <a:pt x="5056" y="10220"/>
                  </a:lnTo>
                  <a:lnTo>
                    <a:pt x="4680" y="10166"/>
                  </a:lnTo>
                  <a:lnTo>
                    <a:pt x="3765" y="10166"/>
                  </a:lnTo>
                  <a:lnTo>
                    <a:pt x="3389" y="10220"/>
                  </a:lnTo>
                  <a:lnTo>
                    <a:pt x="2959" y="10327"/>
                  </a:lnTo>
                  <a:lnTo>
                    <a:pt x="2528" y="10488"/>
                  </a:lnTo>
                  <a:lnTo>
                    <a:pt x="2152" y="10650"/>
                  </a:lnTo>
                  <a:lnTo>
                    <a:pt x="1829" y="10865"/>
                  </a:lnTo>
                  <a:lnTo>
                    <a:pt x="1506" y="11134"/>
                  </a:lnTo>
                  <a:lnTo>
                    <a:pt x="1184" y="11457"/>
                  </a:lnTo>
                  <a:lnTo>
                    <a:pt x="915" y="11779"/>
                  </a:lnTo>
                  <a:lnTo>
                    <a:pt x="646" y="12102"/>
                  </a:lnTo>
                  <a:lnTo>
                    <a:pt x="431" y="12532"/>
                  </a:lnTo>
                  <a:lnTo>
                    <a:pt x="269" y="12909"/>
                  </a:lnTo>
                  <a:lnTo>
                    <a:pt x="108" y="13339"/>
                  </a:lnTo>
                  <a:lnTo>
                    <a:pt x="54" y="13716"/>
                  </a:lnTo>
                  <a:lnTo>
                    <a:pt x="0" y="14200"/>
                  </a:lnTo>
                  <a:lnTo>
                    <a:pt x="0" y="14630"/>
                  </a:lnTo>
                  <a:lnTo>
                    <a:pt x="54" y="15060"/>
                  </a:lnTo>
                  <a:lnTo>
                    <a:pt x="108" y="15491"/>
                  </a:lnTo>
                  <a:lnTo>
                    <a:pt x="269" y="15921"/>
                  </a:lnTo>
                  <a:lnTo>
                    <a:pt x="431" y="16297"/>
                  </a:lnTo>
                  <a:lnTo>
                    <a:pt x="646" y="16674"/>
                  </a:lnTo>
                  <a:lnTo>
                    <a:pt x="861" y="17050"/>
                  </a:lnTo>
                  <a:lnTo>
                    <a:pt x="1184" y="17373"/>
                  </a:lnTo>
                  <a:lnTo>
                    <a:pt x="1453" y="17696"/>
                  </a:lnTo>
                  <a:lnTo>
                    <a:pt x="14200" y="28722"/>
                  </a:lnTo>
                  <a:lnTo>
                    <a:pt x="14469" y="28937"/>
                  </a:lnTo>
                  <a:lnTo>
                    <a:pt x="14791" y="29152"/>
                  </a:lnTo>
                  <a:lnTo>
                    <a:pt x="15168" y="29367"/>
                  </a:lnTo>
                  <a:lnTo>
                    <a:pt x="15491" y="29475"/>
                  </a:lnTo>
                  <a:lnTo>
                    <a:pt x="15867" y="29636"/>
                  </a:lnTo>
                  <a:lnTo>
                    <a:pt x="16244" y="29690"/>
                  </a:lnTo>
                  <a:lnTo>
                    <a:pt x="16620" y="29744"/>
                  </a:lnTo>
                  <a:lnTo>
                    <a:pt x="17050" y="29798"/>
                  </a:lnTo>
                  <a:lnTo>
                    <a:pt x="17481" y="29744"/>
                  </a:lnTo>
                  <a:lnTo>
                    <a:pt x="17965" y="29690"/>
                  </a:lnTo>
                  <a:lnTo>
                    <a:pt x="18395" y="29529"/>
                  </a:lnTo>
                  <a:lnTo>
                    <a:pt x="18825" y="29367"/>
                  </a:lnTo>
                  <a:lnTo>
                    <a:pt x="19256" y="29152"/>
                  </a:lnTo>
                  <a:lnTo>
                    <a:pt x="19632" y="28937"/>
                  </a:lnTo>
                  <a:lnTo>
                    <a:pt x="20009" y="28614"/>
                  </a:lnTo>
                  <a:lnTo>
                    <a:pt x="20331" y="28292"/>
                  </a:lnTo>
                  <a:lnTo>
                    <a:pt x="38726" y="7100"/>
                  </a:lnTo>
                  <a:lnTo>
                    <a:pt x="38995" y="6723"/>
                  </a:lnTo>
                  <a:lnTo>
                    <a:pt x="39264" y="6347"/>
                  </a:lnTo>
                  <a:lnTo>
                    <a:pt x="39425" y="5970"/>
                  </a:lnTo>
                  <a:lnTo>
                    <a:pt x="39587" y="5594"/>
                  </a:lnTo>
                  <a:lnTo>
                    <a:pt x="39694" y="5164"/>
                  </a:lnTo>
                  <a:lnTo>
                    <a:pt x="39802" y="4733"/>
                  </a:lnTo>
                  <a:lnTo>
                    <a:pt x="39802" y="4303"/>
                  </a:lnTo>
                  <a:lnTo>
                    <a:pt x="39802" y="3873"/>
                  </a:lnTo>
                  <a:lnTo>
                    <a:pt x="39748" y="3389"/>
                  </a:lnTo>
                  <a:lnTo>
                    <a:pt x="39641" y="2958"/>
                  </a:lnTo>
                  <a:lnTo>
                    <a:pt x="39479" y="2582"/>
                  </a:lnTo>
                  <a:lnTo>
                    <a:pt x="39264" y="2205"/>
                  </a:lnTo>
                  <a:lnTo>
                    <a:pt x="39049" y="1829"/>
                  </a:lnTo>
                  <a:lnTo>
                    <a:pt x="38780" y="1452"/>
                  </a:lnTo>
                  <a:lnTo>
                    <a:pt x="38511" y="1130"/>
                  </a:lnTo>
                  <a:lnTo>
                    <a:pt x="38188" y="861"/>
                  </a:lnTo>
                  <a:lnTo>
                    <a:pt x="37597" y="484"/>
                  </a:lnTo>
                  <a:lnTo>
                    <a:pt x="36951" y="215"/>
                  </a:lnTo>
                  <a:lnTo>
                    <a:pt x="36306" y="54"/>
                  </a:lnTo>
                  <a:lnTo>
                    <a:pt x="35607" y="0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0" name="Google Shape;943;p16">
              <a:extLst>
                <a:ext uri="{FF2B5EF4-FFF2-40B4-BE49-F238E27FC236}">
                  <a16:creationId xmlns:a16="http://schemas.microsoft.com/office/drawing/2014/main" id="{810A2FDE-85A7-4051-D1DE-24EC4263AF56}"/>
                </a:ext>
              </a:extLst>
            </p:cNvPr>
            <p:cNvSpPr/>
            <p:nvPr/>
          </p:nvSpPr>
          <p:spPr>
            <a:xfrm>
              <a:off x="2354886" y="3574783"/>
              <a:ext cx="125376" cy="93864"/>
            </a:xfrm>
            <a:custGeom>
              <a:avLst/>
              <a:gdLst/>
              <a:ahLst/>
              <a:cxnLst/>
              <a:rect l="l" t="t" r="r" b="b"/>
              <a:pathLst>
                <a:path w="39802" h="29798" extrusionOk="0">
                  <a:moveTo>
                    <a:pt x="35123" y="0"/>
                  </a:moveTo>
                  <a:lnTo>
                    <a:pt x="34638" y="108"/>
                  </a:lnTo>
                  <a:lnTo>
                    <a:pt x="34154" y="215"/>
                  </a:lnTo>
                  <a:lnTo>
                    <a:pt x="33670" y="430"/>
                  </a:lnTo>
                  <a:lnTo>
                    <a:pt x="33240" y="646"/>
                  </a:lnTo>
                  <a:lnTo>
                    <a:pt x="32810" y="915"/>
                  </a:lnTo>
                  <a:lnTo>
                    <a:pt x="32379" y="1237"/>
                  </a:lnTo>
                  <a:lnTo>
                    <a:pt x="32057" y="1614"/>
                  </a:lnTo>
                  <a:lnTo>
                    <a:pt x="16620" y="19363"/>
                  </a:lnTo>
                  <a:lnTo>
                    <a:pt x="7369" y="11349"/>
                  </a:lnTo>
                  <a:lnTo>
                    <a:pt x="6993" y="11080"/>
                  </a:lnTo>
                  <a:lnTo>
                    <a:pt x="6670" y="10811"/>
                  </a:lnTo>
                  <a:lnTo>
                    <a:pt x="6293" y="10650"/>
                  </a:lnTo>
                  <a:lnTo>
                    <a:pt x="5917" y="10488"/>
                  </a:lnTo>
                  <a:lnTo>
                    <a:pt x="5487" y="10327"/>
                  </a:lnTo>
                  <a:lnTo>
                    <a:pt x="5056" y="10220"/>
                  </a:lnTo>
                  <a:lnTo>
                    <a:pt x="4680" y="10166"/>
                  </a:lnTo>
                  <a:lnTo>
                    <a:pt x="3765" y="10166"/>
                  </a:lnTo>
                  <a:lnTo>
                    <a:pt x="3389" y="10220"/>
                  </a:lnTo>
                  <a:lnTo>
                    <a:pt x="2959" y="10327"/>
                  </a:lnTo>
                  <a:lnTo>
                    <a:pt x="2528" y="10488"/>
                  </a:lnTo>
                  <a:lnTo>
                    <a:pt x="2152" y="10650"/>
                  </a:lnTo>
                  <a:lnTo>
                    <a:pt x="1829" y="10865"/>
                  </a:lnTo>
                  <a:lnTo>
                    <a:pt x="1506" y="11134"/>
                  </a:lnTo>
                  <a:lnTo>
                    <a:pt x="1184" y="11457"/>
                  </a:lnTo>
                  <a:lnTo>
                    <a:pt x="915" y="11779"/>
                  </a:lnTo>
                  <a:lnTo>
                    <a:pt x="646" y="12102"/>
                  </a:lnTo>
                  <a:lnTo>
                    <a:pt x="431" y="12532"/>
                  </a:lnTo>
                  <a:lnTo>
                    <a:pt x="269" y="12909"/>
                  </a:lnTo>
                  <a:lnTo>
                    <a:pt x="108" y="13339"/>
                  </a:lnTo>
                  <a:lnTo>
                    <a:pt x="54" y="13716"/>
                  </a:lnTo>
                  <a:lnTo>
                    <a:pt x="0" y="14200"/>
                  </a:lnTo>
                  <a:lnTo>
                    <a:pt x="0" y="14630"/>
                  </a:lnTo>
                  <a:lnTo>
                    <a:pt x="54" y="15060"/>
                  </a:lnTo>
                  <a:lnTo>
                    <a:pt x="108" y="15491"/>
                  </a:lnTo>
                  <a:lnTo>
                    <a:pt x="269" y="15921"/>
                  </a:lnTo>
                  <a:lnTo>
                    <a:pt x="431" y="16297"/>
                  </a:lnTo>
                  <a:lnTo>
                    <a:pt x="646" y="16674"/>
                  </a:lnTo>
                  <a:lnTo>
                    <a:pt x="861" y="17050"/>
                  </a:lnTo>
                  <a:lnTo>
                    <a:pt x="1184" y="17373"/>
                  </a:lnTo>
                  <a:lnTo>
                    <a:pt x="1453" y="17696"/>
                  </a:lnTo>
                  <a:lnTo>
                    <a:pt x="14200" y="28722"/>
                  </a:lnTo>
                  <a:lnTo>
                    <a:pt x="14469" y="28937"/>
                  </a:lnTo>
                  <a:lnTo>
                    <a:pt x="14791" y="29152"/>
                  </a:lnTo>
                  <a:lnTo>
                    <a:pt x="15168" y="29367"/>
                  </a:lnTo>
                  <a:lnTo>
                    <a:pt x="15491" y="29475"/>
                  </a:lnTo>
                  <a:lnTo>
                    <a:pt x="15867" y="29636"/>
                  </a:lnTo>
                  <a:lnTo>
                    <a:pt x="16244" y="29690"/>
                  </a:lnTo>
                  <a:lnTo>
                    <a:pt x="16620" y="29744"/>
                  </a:lnTo>
                  <a:lnTo>
                    <a:pt x="17050" y="29798"/>
                  </a:lnTo>
                  <a:lnTo>
                    <a:pt x="17481" y="29744"/>
                  </a:lnTo>
                  <a:lnTo>
                    <a:pt x="17965" y="29690"/>
                  </a:lnTo>
                  <a:lnTo>
                    <a:pt x="18395" y="29529"/>
                  </a:lnTo>
                  <a:lnTo>
                    <a:pt x="18825" y="29367"/>
                  </a:lnTo>
                  <a:lnTo>
                    <a:pt x="19256" y="29152"/>
                  </a:lnTo>
                  <a:lnTo>
                    <a:pt x="19632" y="28937"/>
                  </a:lnTo>
                  <a:lnTo>
                    <a:pt x="20009" y="28614"/>
                  </a:lnTo>
                  <a:lnTo>
                    <a:pt x="20331" y="28292"/>
                  </a:lnTo>
                  <a:lnTo>
                    <a:pt x="38726" y="7100"/>
                  </a:lnTo>
                  <a:lnTo>
                    <a:pt x="38995" y="6723"/>
                  </a:lnTo>
                  <a:lnTo>
                    <a:pt x="39264" y="6347"/>
                  </a:lnTo>
                  <a:lnTo>
                    <a:pt x="39425" y="5970"/>
                  </a:lnTo>
                  <a:lnTo>
                    <a:pt x="39587" y="5594"/>
                  </a:lnTo>
                  <a:lnTo>
                    <a:pt x="39694" y="5164"/>
                  </a:lnTo>
                  <a:lnTo>
                    <a:pt x="39802" y="4733"/>
                  </a:lnTo>
                  <a:lnTo>
                    <a:pt x="39802" y="4303"/>
                  </a:lnTo>
                  <a:lnTo>
                    <a:pt x="39802" y="3873"/>
                  </a:lnTo>
                  <a:lnTo>
                    <a:pt x="39748" y="3389"/>
                  </a:lnTo>
                  <a:lnTo>
                    <a:pt x="39641" y="2958"/>
                  </a:lnTo>
                  <a:lnTo>
                    <a:pt x="39479" y="2582"/>
                  </a:lnTo>
                  <a:lnTo>
                    <a:pt x="39264" y="2205"/>
                  </a:lnTo>
                  <a:lnTo>
                    <a:pt x="39049" y="1829"/>
                  </a:lnTo>
                  <a:lnTo>
                    <a:pt x="38780" y="1452"/>
                  </a:lnTo>
                  <a:lnTo>
                    <a:pt x="38511" y="1130"/>
                  </a:lnTo>
                  <a:lnTo>
                    <a:pt x="38188" y="861"/>
                  </a:lnTo>
                  <a:lnTo>
                    <a:pt x="37597" y="484"/>
                  </a:lnTo>
                  <a:lnTo>
                    <a:pt x="36951" y="215"/>
                  </a:lnTo>
                  <a:lnTo>
                    <a:pt x="36306" y="54"/>
                  </a:lnTo>
                  <a:lnTo>
                    <a:pt x="35607" y="0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1" name="Google Shape;944;p16">
              <a:extLst>
                <a:ext uri="{FF2B5EF4-FFF2-40B4-BE49-F238E27FC236}">
                  <a16:creationId xmlns:a16="http://schemas.microsoft.com/office/drawing/2014/main" id="{01A94A29-95A5-E2A2-83A4-EB61B083B13F}"/>
                </a:ext>
              </a:extLst>
            </p:cNvPr>
            <p:cNvSpPr/>
            <p:nvPr/>
          </p:nvSpPr>
          <p:spPr>
            <a:xfrm>
              <a:off x="2354886" y="3729533"/>
              <a:ext cx="125376" cy="93864"/>
            </a:xfrm>
            <a:custGeom>
              <a:avLst/>
              <a:gdLst/>
              <a:ahLst/>
              <a:cxnLst/>
              <a:rect l="l" t="t" r="r" b="b"/>
              <a:pathLst>
                <a:path w="39802" h="29798" extrusionOk="0">
                  <a:moveTo>
                    <a:pt x="35123" y="0"/>
                  </a:moveTo>
                  <a:lnTo>
                    <a:pt x="34638" y="108"/>
                  </a:lnTo>
                  <a:lnTo>
                    <a:pt x="34154" y="215"/>
                  </a:lnTo>
                  <a:lnTo>
                    <a:pt x="33670" y="430"/>
                  </a:lnTo>
                  <a:lnTo>
                    <a:pt x="33240" y="646"/>
                  </a:lnTo>
                  <a:lnTo>
                    <a:pt x="32810" y="915"/>
                  </a:lnTo>
                  <a:lnTo>
                    <a:pt x="32379" y="1237"/>
                  </a:lnTo>
                  <a:lnTo>
                    <a:pt x="32057" y="1614"/>
                  </a:lnTo>
                  <a:lnTo>
                    <a:pt x="16620" y="19363"/>
                  </a:lnTo>
                  <a:lnTo>
                    <a:pt x="7369" y="11349"/>
                  </a:lnTo>
                  <a:lnTo>
                    <a:pt x="6993" y="11080"/>
                  </a:lnTo>
                  <a:lnTo>
                    <a:pt x="6670" y="10811"/>
                  </a:lnTo>
                  <a:lnTo>
                    <a:pt x="6293" y="10650"/>
                  </a:lnTo>
                  <a:lnTo>
                    <a:pt x="5917" y="10488"/>
                  </a:lnTo>
                  <a:lnTo>
                    <a:pt x="5487" y="10327"/>
                  </a:lnTo>
                  <a:lnTo>
                    <a:pt x="5056" y="10220"/>
                  </a:lnTo>
                  <a:lnTo>
                    <a:pt x="4680" y="10166"/>
                  </a:lnTo>
                  <a:lnTo>
                    <a:pt x="3765" y="10166"/>
                  </a:lnTo>
                  <a:lnTo>
                    <a:pt x="3389" y="10220"/>
                  </a:lnTo>
                  <a:lnTo>
                    <a:pt x="2959" y="10327"/>
                  </a:lnTo>
                  <a:lnTo>
                    <a:pt x="2528" y="10488"/>
                  </a:lnTo>
                  <a:lnTo>
                    <a:pt x="2152" y="10650"/>
                  </a:lnTo>
                  <a:lnTo>
                    <a:pt x="1829" y="10865"/>
                  </a:lnTo>
                  <a:lnTo>
                    <a:pt x="1506" y="11134"/>
                  </a:lnTo>
                  <a:lnTo>
                    <a:pt x="1184" y="11457"/>
                  </a:lnTo>
                  <a:lnTo>
                    <a:pt x="915" y="11779"/>
                  </a:lnTo>
                  <a:lnTo>
                    <a:pt x="646" y="12102"/>
                  </a:lnTo>
                  <a:lnTo>
                    <a:pt x="431" y="12532"/>
                  </a:lnTo>
                  <a:lnTo>
                    <a:pt x="269" y="12909"/>
                  </a:lnTo>
                  <a:lnTo>
                    <a:pt x="108" y="13339"/>
                  </a:lnTo>
                  <a:lnTo>
                    <a:pt x="54" y="13716"/>
                  </a:lnTo>
                  <a:lnTo>
                    <a:pt x="0" y="14200"/>
                  </a:lnTo>
                  <a:lnTo>
                    <a:pt x="0" y="14630"/>
                  </a:lnTo>
                  <a:lnTo>
                    <a:pt x="54" y="15060"/>
                  </a:lnTo>
                  <a:lnTo>
                    <a:pt x="108" y="15491"/>
                  </a:lnTo>
                  <a:lnTo>
                    <a:pt x="269" y="15921"/>
                  </a:lnTo>
                  <a:lnTo>
                    <a:pt x="431" y="16297"/>
                  </a:lnTo>
                  <a:lnTo>
                    <a:pt x="646" y="16674"/>
                  </a:lnTo>
                  <a:lnTo>
                    <a:pt x="861" y="17050"/>
                  </a:lnTo>
                  <a:lnTo>
                    <a:pt x="1184" y="17373"/>
                  </a:lnTo>
                  <a:lnTo>
                    <a:pt x="1453" y="17696"/>
                  </a:lnTo>
                  <a:lnTo>
                    <a:pt x="14200" y="28722"/>
                  </a:lnTo>
                  <a:lnTo>
                    <a:pt x="14469" y="28937"/>
                  </a:lnTo>
                  <a:lnTo>
                    <a:pt x="14791" y="29152"/>
                  </a:lnTo>
                  <a:lnTo>
                    <a:pt x="15168" y="29367"/>
                  </a:lnTo>
                  <a:lnTo>
                    <a:pt x="15491" y="29475"/>
                  </a:lnTo>
                  <a:lnTo>
                    <a:pt x="15867" y="29636"/>
                  </a:lnTo>
                  <a:lnTo>
                    <a:pt x="16244" y="29690"/>
                  </a:lnTo>
                  <a:lnTo>
                    <a:pt x="16620" y="29744"/>
                  </a:lnTo>
                  <a:lnTo>
                    <a:pt x="17050" y="29798"/>
                  </a:lnTo>
                  <a:lnTo>
                    <a:pt x="17481" y="29744"/>
                  </a:lnTo>
                  <a:lnTo>
                    <a:pt x="17965" y="29690"/>
                  </a:lnTo>
                  <a:lnTo>
                    <a:pt x="18395" y="29529"/>
                  </a:lnTo>
                  <a:lnTo>
                    <a:pt x="18825" y="29367"/>
                  </a:lnTo>
                  <a:lnTo>
                    <a:pt x="19256" y="29152"/>
                  </a:lnTo>
                  <a:lnTo>
                    <a:pt x="19632" y="28937"/>
                  </a:lnTo>
                  <a:lnTo>
                    <a:pt x="20009" y="28614"/>
                  </a:lnTo>
                  <a:lnTo>
                    <a:pt x="20331" y="28292"/>
                  </a:lnTo>
                  <a:lnTo>
                    <a:pt x="38726" y="7100"/>
                  </a:lnTo>
                  <a:lnTo>
                    <a:pt x="38995" y="6723"/>
                  </a:lnTo>
                  <a:lnTo>
                    <a:pt x="39264" y="6347"/>
                  </a:lnTo>
                  <a:lnTo>
                    <a:pt x="39425" y="5970"/>
                  </a:lnTo>
                  <a:lnTo>
                    <a:pt x="39587" y="5594"/>
                  </a:lnTo>
                  <a:lnTo>
                    <a:pt x="39694" y="5164"/>
                  </a:lnTo>
                  <a:lnTo>
                    <a:pt x="39802" y="4733"/>
                  </a:lnTo>
                  <a:lnTo>
                    <a:pt x="39802" y="4303"/>
                  </a:lnTo>
                  <a:lnTo>
                    <a:pt x="39802" y="3873"/>
                  </a:lnTo>
                  <a:lnTo>
                    <a:pt x="39748" y="3389"/>
                  </a:lnTo>
                  <a:lnTo>
                    <a:pt x="39641" y="2958"/>
                  </a:lnTo>
                  <a:lnTo>
                    <a:pt x="39479" y="2582"/>
                  </a:lnTo>
                  <a:lnTo>
                    <a:pt x="39264" y="2205"/>
                  </a:lnTo>
                  <a:lnTo>
                    <a:pt x="39049" y="1829"/>
                  </a:lnTo>
                  <a:lnTo>
                    <a:pt x="38780" y="1452"/>
                  </a:lnTo>
                  <a:lnTo>
                    <a:pt x="38511" y="1130"/>
                  </a:lnTo>
                  <a:lnTo>
                    <a:pt x="38188" y="861"/>
                  </a:lnTo>
                  <a:lnTo>
                    <a:pt x="37597" y="484"/>
                  </a:lnTo>
                  <a:lnTo>
                    <a:pt x="36951" y="215"/>
                  </a:lnTo>
                  <a:lnTo>
                    <a:pt x="36306" y="54"/>
                  </a:lnTo>
                  <a:lnTo>
                    <a:pt x="35607" y="0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2" name="Google Shape;945;p16">
              <a:extLst>
                <a:ext uri="{FF2B5EF4-FFF2-40B4-BE49-F238E27FC236}">
                  <a16:creationId xmlns:a16="http://schemas.microsoft.com/office/drawing/2014/main" id="{535795D2-D7B1-E84F-FCB8-9F61A0E03356}"/>
                </a:ext>
              </a:extLst>
            </p:cNvPr>
            <p:cNvSpPr/>
            <p:nvPr/>
          </p:nvSpPr>
          <p:spPr>
            <a:xfrm>
              <a:off x="2354886" y="3884283"/>
              <a:ext cx="125376" cy="93864"/>
            </a:xfrm>
            <a:custGeom>
              <a:avLst/>
              <a:gdLst/>
              <a:ahLst/>
              <a:cxnLst/>
              <a:rect l="l" t="t" r="r" b="b"/>
              <a:pathLst>
                <a:path w="39802" h="29798" extrusionOk="0">
                  <a:moveTo>
                    <a:pt x="35123" y="0"/>
                  </a:moveTo>
                  <a:lnTo>
                    <a:pt x="34638" y="108"/>
                  </a:lnTo>
                  <a:lnTo>
                    <a:pt x="34154" y="215"/>
                  </a:lnTo>
                  <a:lnTo>
                    <a:pt x="33670" y="430"/>
                  </a:lnTo>
                  <a:lnTo>
                    <a:pt x="33240" y="646"/>
                  </a:lnTo>
                  <a:lnTo>
                    <a:pt x="32810" y="915"/>
                  </a:lnTo>
                  <a:lnTo>
                    <a:pt x="32379" y="1237"/>
                  </a:lnTo>
                  <a:lnTo>
                    <a:pt x="32057" y="1614"/>
                  </a:lnTo>
                  <a:lnTo>
                    <a:pt x="16620" y="19363"/>
                  </a:lnTo>
                  <a:lnTo>
                    <a:pt x="7369" y="11349"/>
                  </a:lnTo>
                  <a:lnTo>
                    <a:pt x="6993" y="11080"/>
                  </a:lnTo>
                  <a:lnTo>
                    <a:pt x="6670" y="10811"/>
                  </a:lnTo>
                  <a:lnTo>
                    <a:pt x="6293" y="10650"/>
                  </a:lnTo>
                  <a:lnTo>
                    <a:pt x="5917" y="10488"/>
                  </a:lnTo>
                  <a:lnTo>
                    <a:pt x="5487" y="10327"/>
                  </a:lnTo>
                  <a:lnTo>
                    <a:pt x="5056" y="10220"/>
                  </a:lnTo>
                  <a:lnTo>
                    <a:pt x="4680" y="10166"/>
                  </a:lnTo>
                  <a:lnTo>
                    <a:pt x="3765" y="10166"/>
                  </a:lnTo>
                  <a:lnTo>
                    <a:pt x="3389" y="10220"/>
                  </a:lnTo>
                  <a:lnTo>
                    <a:pt x="2959" y="10327"/>
                  </a:lnTo>
                  <a:lnTo>
                    <a:pt x="2528" y="10488"/>
                  </a:lnTo>
                  <a:lnTo>
                    <a:pt x="2152" y="10650"/>
                  </a:lnTo>
                  <a:lnTo>
                    <a:pt x="1829" y="10865"/>
                  </a:lnTo>
                  <a:lnTo>
                    <a:pt x="1506" y="11134"/>
                  </a:lnTo>
                  <a:lnTo>
                    <a:pt x="1184" y="11457"/>
                  </a:lnTo>
                  <a:lnTo>
                    <a:pt x="915" y="11779"/>
                  </a:lnTo>
                  <a:lnTo>
                    <a:pt x="646" y="12102"/>
                  </a:lnTo>
                  <a:lnTo>
                    <a:pt x="431" y="12532"/>
                  </a:lnTo>
                  <a:lnTo>
                    <a:pt x="269" y="12909"/>
                  </a:lnTo>
                  <a:lnTo>
                    <a:pt x="108" y="13339"/>
                  </a:lnTo>
                  <a:lnTo>
                    <a:pt x="54" y="13716"/>
                  </a:lnTo>
                  <a:lnTo>
                    <a:pt x="0" y="14200"/>
                  </a:lnTo>
                  <a:lnTo>
                    <a:pt x="0" y="14630"/>
                  </a:lnTo>
                  <a:lnTo>
                    <a:pt x="54" y="15060"/>
                  </a:lnTo>
                  <a:lnTo>
                    <a:pt x="108" y="15491"/>
                  </a:lnTo>
                  <a:lnTo>
                    <a:pt x="269" y="15921"/>
                  </a:lnTo>
                  <a:lnTo>
                    <a:pt x="431" y="16297"/>
                  </a:lnTo>
                  <a:lnTo>
                    <a:pt x="646" y="16674"/>
                  </a:lnTo>
                  <a:lnTo>
                    <a:pt x="861" y="17050"/>
                  </a:lnTo>
                  <a:lnTo>
                    <a:pt x="1184" y="17373"/>
                  </a:lnTo>
                  <a:lnTo>
                    <a:pt x="1453" y="17696"/>
                  </a:lnTo>
                  <a:lnTo>
                    <a:pt x="14200" y="28722"/>
                  </a:lnTo>
                  <a:lnTo>
                    <a:pt x="14469" y="28937"/>
                  </a:lnTo>
                  <a:lnTo>
                    <a:pt x="14791" y="29152"/>
                  </a:lnTo>
                  <a:lnTo>
                    <a:pt x="15168" y="29367"/>
                  </a:lnTo>
                  <a:lnTo>
                    <a:pt x="15491" y="29475"/>
                  </a:lnTo>
                  <a:lnTo>
                    <a:pt x="15867" y="29636"/>
                  </a:lnTo>
                  <a:lnTo>
                    <a:pt x="16244" y="29690"/>
                  </a:lnTo>
                  <a:lnTo>
                    <a:pt x="16620" y="29744"/>
                  </a:lnTo>
                  <a:lnTo>
                    <a:pt x="17050" y="29798"/>
                  </a:lnTo>
                  <a:lnTo>
                    <a:pt x="17481" y="29744"/>
                  </a:lnTo>
                  <a:lnTo>
                    <a:pt x="17965" y="29690"/>
                  </a:lnTo>
                  <a:lnTo>
                    <a:pt x="18395" y="29529"/>
                  </a:lnTo>
                  <a:lnTo>
                    <a:pt x="18825" y="29367"/>
                  </a:lnTo>
                  <a:lnTo>
                    <a:pt x="19256" y="29152"/>
                  </a:lnTo>
                  <a:lnTo>
                    <a:pt x="19632" y="28937"/>
                  </a:lnTo>
                  <a:lnTo>
                    <a:pt x="20009" y="28614"/>
                  </a:lnTo>
                  <a:lnTo>
                    <a:pt x="20331" y="28292"/>
                  </a:lnTo>
                  <a:lnTo>
                    <a:pt x="38726" y="7100"/>
                  </a:lnTo>
                  <a:lnTo>
                    <a:pt x="38995" y="6723"/>
                  </a:lnTo>
                  <a:lnTo>
                    <a:pt x="39264" y="6347"/>
                  </a:lnTo>
                  <a:lnTo>
                    <a:pt x="39425" y="5970"/>
                  </a:lnTo>
                  <a:lnTo>
                    <a:pt x="39587" y="5594"/>
                  </a:lnTo>
                  <a:lnTo>
                    <a:pt x="39694" y="5164"/>
                  </a:lnTo>
                  <a:lnTo>
                    <a:pt x="39802" y="4733"/>
                  </a:lnTo>
                  <a:lnTo>
                    <a:pt x="39802" y="4303"/>
                  </a:lnTo>
                  <a:lnTo>
                    <a:pt x="39802" y="3873"/>
                  </a:lnTo>
                  <a:lnTo>
                    <a:pt x="39748" y="3389"/>
                  </a:lnTo>
                  <a:lnTo>
                    <a:pt x="39641" y="2958"/>
                  </a:lnTo>
                  <a:lnTo>
                    <a:pt x="39479" y="2582"/>
                  </a:lnTo>
                  <a:lnTo>
                    <a:pt x="39264" y="2205"/>
                  </a:lnTo>
                  <a:lnTo>
                    <a:pt x="39049" y="1829"/>
                  </a:lnTo>
                  <a:lnTo>
                    <a:pt x="38780" y="1452"/>
                  </a:lnTo>
                  <a:lnTo>
                    <a:pt x="38511" y="1130"/>
                  </a:lnTo>
                  <a:lnTo>
                    <a:pt x="38188" y="861"/>
                  </a:lnTo>
                  <a:lnTo>
                    <a:pt x="37597" y="484"/>
                  </a:lnTo>
                  <a:lnTo>
                    <a:pt x="36951" y="215"/>
                  </a:lnTo>
                  <a:lnTo>
                    <a:pt x="36306" y="54"/>
                  </a:lnTo>
                  <a:lnTo>
                    <a:pt x="35607" y="0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sp>
        <p:nvSpPr>
          <p:cNvPr id="44" name="Google Shape;946;p16">
            <a:extLst>
              <a:ext uri="{FF2B5EF4-FFF2-40B4-BE49-F238E27FC236}">
                <a16:creationId xmlns:a16="http://schemas.microsoft.com/office/drawing/2014/main" id="{17128CFF-93F8-6A0C-AD9F-AB203D582E70}"/>
              </a:ext>
            </a:extLst>
          </p:cNvPr>
          <p:cNvSpPr txBox="1"/>
          <p:nvPr/>
        </p:nvSpPr>
        <p:spPr>
          <a:xfrm>
            <a:off x="5266459" y="3595005"/>
            <a:ext cx="2955600" cy="6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chemeClr val="dk1"/>
              </a:buClr>
              <a:buSzPts val="2600"/>
            </a:pPr>
            <a:r>
              <a:rPr lang="en-US" sz="1867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Barlow"/>
              </a:rPr>
              <a:t>Structure &amp; Clarity</a:t>
            </a:r>
            <a:endParaRPr sz="1867" dirty="0">
              <a:solidFill>
                <a:schemeClr val="dk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Google Shape;947;p16">
            <a:extLst>
              <a:ext uri="{FF2B5EF4-FFF2-40B4-BE49-F238E27FC236}">
                <a16:creationId xmlns:a16="http://schemas.microsoft.com/office/drawing/2014/main" id="{139A4C02-D383-572F-FEEC-71D51A25A144}"/>
              </a:ext>
            </a:extLst>
          </p:cNvPr>
          <p:cNvSpPr/>
          <p:nvPr/>
        </p:nvSpPr>
        <p:spPr>
          <a:xfrm>
            <a:off x="4267888" y="4200063"/>
            <a:ext cx="3547200" cy="456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666666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46" name="Google Shape;948;p16">
            <a:extLst>
              <a:ext uri="{FF2B5EF4-FFF2-40B4-BE49-F238E27FC236}">
                <a16:creationId xmlns:a16="http://schemas.microsoft.com/office/drawing/2014/main" id="{620295D4-C95B-B879-A709-ED4B9049C5F8}"/>
              </a:ext>
            </a:extLst>
          </p:cNvPr>
          <p:cNvGrpSpPr/>
          <p:nvPr/>
        </p:nvGrpSpPr>
        <p:grpSpPr>
          <a:xfrm>
            <a:off x="4738997" y="3669754"/>
            <a:ext cx="428748" cy="428879"/>
            <a:chOff x="1191425" y="238125"/>
            <a:chExt cx="5237150" cy="5238750"/>
          </a:xfrm>
        </p:grpSpPr>
        <p:sp>
          <p:nvSpPr>
            <p:cNvPr id="47" name="Google Shape;949;p16">
              <a:extLst>
                <a:ext uri="{FF2B5EF4-FFF2-40B4-BE49-F238E27FC236}">
                  <a16:creationId xmlns:a16="http://schemas.microsoft.com/office/drawing/2014/main" id="{17669AE9-80F5-172A-BB82-C57FB1060346}"/>
                </a:ext>
              </a:extLst>
            </p:cNvPr>
            <p:cNvSpPr/>
            <p:nvPr/>
          </p:nvSpPr>
          <p:spPr>
            <a:xfrm>
              <a:off x="3445275" y="1887325"/>
              <a:ext cx="2983300" cy="1938750"/>
            </a:xfrm>
            <a:custGeom>
              <a:avLst/>
              <a:gdLst/>
              <a:ahLst/>
              <a:cxnLst/>
              <a:rect l="l" t="t" r="r" b="b"/>
              <a:pathLst>
                <a:path w="119332" h="77550" extrusionOk="0">
                  <a:moveTo>
                    <a:pt x="80557" y="0"/>
                  </a:moveTo>
                  <a:lnTo>
                    <a:pt x="79470" y="64"/>
                  </a:lnTo>
                  <a:lnTo>
                    <a:pt x="78382" y="256"/>
                  </a:lnTo>
                  <a:lnTo>
                    <a:pt x="77294" y="512"/>
                  </a:lnTo>
                  <a:lnTo>
                    <a:pt x="76206" y="896"/>
                  </a:lnTo>
                  <a:lnTo>
                    <a:pt x="75183" y="1344"/>
                  </a:lnTo>
                  <a:lnTo>
                    <a:pt x="74223" y="1920"/>
                  </a:lnTo>
                  <a:lnTo>
                    <a:pt x="73263" y="2624"/>
                  </a:lnTo>
                  <a:lnTo>
                    <a:pt x="72367" y="3391"/>
                  </a:lnTo>
                  <a:lnTo>
                    <a:pt x="71599" y="4287"/>
                  </a:lnTo>
                  <a:lnTo>
                    <a:pt x="70896" y="5247"/>
                  </a:lnTo>
                  <a:lnTo>
                    <a:pt x="70320" y="6207"/>
                  </a:lnTo>
                  <a:lnTo>
                    <a:pt x="69872" y="7231"/>
                  </a:lnTo>
                  <a:lnTo>
                    <a:pt x="69488" y="8318"/>
                  </a:lnTo>
                  <a:lnTo>
                    <a:pt x="69232" y="9342"/>
                  </a:lnTo>
                  <a:lnTo>
                    <a:pt x="69040" y="10494"/>
                  </a:lnTo>
                  <a:lnTo>
                    <a:pt x="69040" y="11582"/>
                  </a:lnTo>
                  <a:lnTo>
                    <a:pt x="69040" y="12669"/>
                  </a:lnTo>
                  <a:lnTo>
                    <a:pt x="69232" y="13757"/>
                  </a:lnTo>
                  <a:lnTo>
                    <a:pt x="69488" y="14845"/>
                  </a:lnTo>
                  <a:lnTo>
                    <a:pt x="69872" y="15932"/>
                  </a:lnTo>
                  <a:lnTo>
                    <a:pt x="70320" y="16956"/>
                  </a:lnTo>
                  <a:lnTo>
                    <a:pt x="70896" y="17916"/>
                  </a:lnTo>
                  <a:lnTo>
                    <a:pt x="71599" y="18876"/>
                  </a:lnTo>
                  <a:lnTo>
                    <a:pt x="72367" y="19772"/>
                  </a:lnTo>
                  <a:lnTo>
                    <a:pt x="79917" y="27258"/>
                  </a:lnTo>
                  <a:lnTo>
                    <a:pt x="11518" y="27258"/>
                  </a:lnTo>
                  <a:lnTo>
                    <a:pt x="10366" y="27322"/>
                  </a:lnTo>
                  <a:lnTo>
                    <a:pt x="9214" y="27514"/>
                  </a:lnTo>
                  <a:lnTo>
                    <a:pt x="8127" y="27770"/>
                  </a:lnTo>
                  <a:lnTo>
                    <a:pt x="7039" y="28154"/>
                  </a:lnTo>
                  <a:lnTo>
                    <a:pt x="6015" y="28665"/>
                  </a:lnTo>
                  <a:lnTo>
                    <a:pt x="5119" y="29241"/>
                  </a:lnTo>
                  <a:lnTo>
                    <a:pt x="4223" y="29881"/>
                  </a:lnTo>
                  <a:lnTo>
                    <a:pt x="3392" y="30649"/>
                  </a:lnTo>
                  <a:lnTo>
                    <a:pt x="2624" y="31481"/>
                  </a:lnTo>
                  <a:lnTo>
                    <a:pt x="1984" y="32313"/>
                  </a:lnTo>
                  <a:lnTo>
                    <a:pt x="1408" y="33272"/>
                  </a:lnTo>
                  <a:lnTo>
                    <a:pt x="896" y="34296"/>
                  </a:lnTo>
                  <a:lnTo>
                    <a:pt x="512" y="35384"/>
                  </a:lnTo>
                  <a:lnTo>
                    <a:pt x="256" y="36472"/>
                  </a:lnTo>
                  <a:lnTo>
                    <a:pt x="64" y="37623"/>
                  </a:lnTo>
                  <a:lnTo>
                    <a:pt x="0" y="38775"/>
                  </a:lnTo>
                  <a:lnTo>
                    <a:pt x="64" y="39991"/>
                  </a:lnTo>
                  <a:lnTo>
                    <a:pt x="256" y="41142"/>
                  </a:lnTo>
                  <a:lnTo>
                    <a:pt x="512" y="42230"/>
                  </a:lnTo>
                  <a:lnTo>
                    <a:pt x="896" y="43318"/>
                  </a:lnTo>
                  <a:lnTo>
                    <a:pt x="1408" y="44278"/>
                  </a:lnTo>
                  <a:lnTo>
                    <a:pt x="1984" y="45237"/>
                  </a:lnTo>
                  <a:lnTo>
                    <a:pt x="2624" y="46133"/>
                  </a:lnTo>
                  <a:lnTo>
                    <a:pt x="3392" y="46965"/>
                  </a:lnTo>
                  <a:lnTo>
                    <a:pt x="4223" y="47733"/>
                  </a:lnTo>
                  <a:lnTo>
                    <a:pt x="5119" y="48373"/>
                  </a:lnTo>
                  <a:lnTo>
                    <a:pt x="6015" y="48949"/>
                  </a:lnTo>
                  <a:lnTo>
                    <a:pt x="7039" y="49460"/>
                  </a:lnTo>
                  <a:lnTo>
                    <a:pt x="8127" y="49844"/>
                  </a:lnTo>
                  <a:lnTo>
                    <a:pt x="9214" y="50100"/>
                  </a:lnTo>
                  <a:lnTo>
                    <a:pt x="10366" y="50292"/>
                  </a:lnTo>
                  <a:lnTo>
                    <a:pt x="11518" y="50356"/>
                  </a:lnTo>
                  <a:lnTo>
                    <a:pt x="79917" y="50356"/>
                  </a:lnTo>
                  <a:lnTo>
                    <a:pt x="72367" y="57842"/>
                  </a:lnTo>
                  <a:lnTo>
                    <a:pt x="71599" y="58738"/>
                  </a:lnTo>
                  <a:lnTo>
                    <a:pt x="70896" y="59634"/>
                  </a:lnTo>
                  <a:lnTo>
                    <a:pt x="70320" y="60658"/>
                  </a:lnTo>
                  <a:lnTo>
                    <a:pt x="69872" y="61682"/>
                  </a:lnTo>
                  <a:lnTo>
                    <a:pt x="69488" y="62705"/>
                  </a:lnTo>
                  <a:lnTo>
                    <a:pt x="69232" y="63793"/>
                  </a:lnTo>
                  <a:lnTo>
                    <a:pt x="69040" y="64881"/>
                  </a:lnTo>
                  <a:lnTo>
                    <a:pt x="69040" y="66033"/>
                  </a:lnTo>
                  <a:lnTo>
                    <a:pt x="69040" y="67120"/>
                  </a:lnTo>
                  <a:lnTo>
                    <a:pt x="69232" y="68208"/>
                  </a:lnTo>
                  <a:lnTo>
                    <a:pt x="69488" y="69296"/>
                  </a:lnTo>
                  <a:lnTo>
                    <a:pt x="69872" y="70383"/>
                  </a:lnTo>
                  <a:lnTo>
                    <a:pt x="70320" y="71407"/>
                  </a:lnTo>
                  <a:lnTo>
                    <a:pt x="70896" y="72367"/>
                  </a:lnTo>
                  <a:lnTo>
                    <a:pt x="71599" y="73327"/>
                  </a:lnTo>
                  <a:lnTo>
                    <a:pt x="72367" y="74159"/>
                  </a:lnTo>
                  <a:lnTo>
                    <a:pt x="73263" y="74990"/>
                  </a:lnTo>
                  <a:lnTo>
                    <a:pt x="74223" y="75630"/>
                  </a:lnTo>
                  <a:lnTo>
                    <a:pt x="75183" y="76270"/>
                  </a:lnTo>
                  <a:lnTo>
                    <a:pt x="76206" y="76718"/>
                  </a:lnTo>
                  <a:lnTo>
                    <a:pt x="77294" y="77102"/>
                  </a:lnTo>
                  <a:lnTo>
                    <a:pt x="78382" y="77358"/>
                  </a:lnTo>
                  <a:lnTo>
                    <a:pt x="79470" y="77486"/>
                  </a:lnTo>
                  <a:lnTo>
                    <a:pt x="80557" y="77550"/>
                  </a:lnTo>
                  <a:lnTo>
                    <a:pt x="81645" y="77486"/>
                  </a:lnTo>
                  <a:lnTo>
                    <a:pt x="82797" y="77358"/>
                  </a:lnTo>
                  <a:lnTo>
                    <a:pt x="83820" y="77102"/>
                  </a:lnTo>
                  <a:lnTo>
                    <a:pt x="84908" y="76718"/>
                  </a:lnTo>
                  <a:lnTo>
                    <a:pt x="85932" y="76270"/>
                  </a:lnTo>
                  <a:lnTo>
                    <a:pt x="86892" y="75630"/>
                  </a:lnTo>
                  <a:lnTo>
                    <a:pt x="87852" y="74990"/>
                  </a:lnTo>
                  <a:lnTo>
                    <a:pt x="88747" y="74159"/>
                  </a:lnTo>
                  <a:lnTo>
                    <a:pt x="115941" y="46965"/>
                  </a:lnTo>
                  <a:lnTo>
                    <a:pt x="116709" y="46069"/>
                  </a:lnTo>
                  <a:lnTo>
                    <a:pt x="117412" y="45173"/>
                  </a:lnTo>
                  <a:lnTo>
                    <a:pt x="117988" y="44150"/>
                  </a:lnTo>
                  <a:lnTo>
                    <a:pt x="118500" y="43126"/>
                  </a:lnTo>
                  <a:lnTo>
                    <a:pt x="118820" y="42102"/>
                  </a:lnTo>
                  <a:lnTo>
                    <a:pt x="119140" y="41014"/>
                  </a:lnTo>
                  <a:lnTo>
                    <a:pt x="119268" y="39927"/>
                  </a:lnTo>
                  <a:lnTo>
                    <a:pt x="119332" y="38775"/>
                  </a:lnTo>
                  <a:lnTo>
                    <a:pt x="119268" y="37687"/>
                  </a:lnTo>
                  <a:lnTo>
                    <a:pt x="119140" y="36600"/>
                  </a:lnTo>
                  <a:lnTo>
                    <a:pt x="118820" y="35512"/>
                  </a:lnTo>
                  <a:lnTo>
                    <a:pt x="118500" y="34424"/>
                  </a:lnTo>
                  <a:lnTo>
                    <a:pt x="117988" y="33400"/>
                  </a:lnTo>
                  <a:lnTo>
                    <a:pt x="117412" y="32441"/>
                  </a:lnTo>
                  <a:lnTo>
                    <a:pt x="116709" y="31481"/>
                  </a:lnTo>
                  <a:lnTo>
                    <a:pt x="115941" y="30649"/>
                  </a:lnTo>
                  <a:lnTo>
                    <a:pt x="88747" y="3391"/>
                  </a:lnTo>
                  <a:lnTo>
                    <a:pt x="87852" y="2624"/>
                  </a:lnTo>
                  <a:lnTo>
                    <a:pt x="86892" y="1920"/>
                  </a:lnTo>
                  <a:lnTo>
                    <a:pt x="85932" y="1344"/>
                  </a:lnTo>
                  <a:lnTo>
                    <a:pt x="84908" y="896"/>
                  </a:lnTo>
                  <a:lnTo>
                    <a:pt x="83820" y="512"/>
                  </a:lnTo>
                  <a:lnTo>
                    <a:pt x="82797" y="256"/>
                  </a:lnTo>
                  <a:lnTo>
                    <a:pt x="81645" y="64"/>
                  </a:lnTo>
                  <a:lnTo>
                    <a:pt x="80557" y="0"/>
                  </a:ln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48" name="Google Shape;950;p16">
              <a:extLst>
                <a:ext uri="{FF2B5EF4-FFF2-40B4-BE49-F238E27FC236}">
                  <a16:creationId xmlns:a16="http://schemas.microsoft.com/office/drawing/2014/main" id="{B7BC91ED-145C-ECF8-365B-911E80BECC24}"/>
                </a:ext>
              </a:extLst>
            </p:cNvPr>
            <p:cNvSpPr/>
            <p:nvPr/>
          </p:nvSpPr>
          <p:spPr>
            <a:xfrm>
              <a:off x="1205800" y="238125"/>
              <a:ext cx="2983325" cy="1938750"/>
            </a:xfrm>
            <a:custGeom>
              <a:avLst/>
              <a:gdLst/>
              <a:ahLst/>
              <a:cxnLst/>
              <a:rect l="l" t="t" r="r" b="b"/>
              <a:pathLst>
                <a:path w="119333" h="77550" extrusionOk="0">
                  <a:moveTo>
                    <a:pt x="80558" y="0"/>
                  </a:moveTo>
                  <a:lnTo>
                    <a:pt x="79406" y="64"/>
                  </a:lnTo>
                  <a:lnTo>
                    <a:pt x="78318" y="192"/>
                  </a:lnTo>
                  <a:lnTo>
                    <a:pt x="77230" y="512"/>
                  </a:lnTo>
                  <a:lnTo>
                    <a:pt x="76207" y="832"/>
                  </a:lnTo>
                  <a:lnTo>
                    <a:pt x="75183" y="1344"/>
                  </a:lnTo>
                  <a:lnTo>
                    <a:pt x="74159" y="1920"/>
                  </a:lnTo>
                  <a:lnTo>
                    <a:pt x="73263" y="2623"/>
                  </a:lnTo>
                  <a:lnTo>
                    <a:pt x="72368" y="3391"/>
                  </a:lnTo>
                  <a:lnTo>
                    <a:pt x="71600" y="4287"/>
                  </a:lnTo>
                  <a:lnTo>
                    <a:pt x="70896" y="5183"/>
                  </a:lnTo>
                  <a:lnTo>
                    <a:pt x="70320" y="6207"/>
                  </a:lnTo>
                  <a:lnTo>
                    <a:pt x="69808" y="7230"/>
                  </a:lnTo>
                  <a:lnTo>
                    <a:pt x="69488" y="8254"/>
                  </a:lnTo>
                  <a:lnTo>
                    <a:pt x="69232" y="9342"/>
                  </a:lnTo>
                  <a:lnTo>
                    <a:pt x="69040" y="10430"/>
                  </a:lnTo>
                  <a:lnTo>
                    <a:pt x="68976" y="11581"/>
                  </a:lnTo>
                  <a:lnTo>
                    <a:pt x="69040" y="12669"/>
                  </a:lnTo>
                  <a:lnTo>
                    <a:pt x="69232" y="13757"/>
                  </a:lnTo>
                  <a:lnTo>
                    <a:pt x="69488" y="14844"/>
                  </a:lnTo>
                  <a:lnTo>
                    <a:pt x="69808" y="15868"/>
                  </a:lnTo>
                  <a:lnTo>
                    <a:pt x="70320" y="16956"/>
                  </a:lnTo>
                  <a:lnTo>
                    <a:pt x="70896" y="17916"/>
                  </a:lnTo>
                  <a:lnTo>
                    <a:pt x="71600" y="18812"/>
                  </a:lnTo>
                  <a:lnTo>
                    <a:pt x="72368" y="19707"/>
                  </a:lnTo>
                  <a:lnTo>
                    <a:pt x="79854" y="27194"/>
                  </a:lnTo>
                  <a:lnTo>
                    <a:pt x="11518" y="27194"/>
                  </a:lnTo>
                  <a:lnTo>
                    <a:pt x="10366" y="27257"/>
                  </a:lnTo>
                  <a:lnTo>
                    <a:pt x="9215" y="27449"/>
                  </a:lnTo>
                  <a:lnTo>
                    <a:pt x="8063" y="27769"/>
                  </a:lnTo>
                  <a:lnTo>
                    <a:pt x="7039" y="28153"/>
                  </a:lnTo>
                  <a:lnTo>
                    <a:pt x="6015" y="28601"/>
                  </a:lnTo>
                  <a:lnTo>
                    <a:pt x="5056" y="29177"/>
                  </a:lnTo>
                  <a:lnTo>
                    <a:pt x="4160" y="29881"/>
                  </a:lnTo>
                  <a:lnTo>
                    <a:pt x="3328" y="30585"/>
                  </a:lnTo>
                  <a:lnTo>
                    <a:pt x="2624" y="31417"/>
                  </a:lnTo>
                  <a:lnTo>
                    <a:pt x="1920" y="32312"/>
                  </a:lnTo>
                  <a:lnTo>
                    <a:pt x="1345" y="33272"/>
                  </a:lnTo>
                  <a:lnTo>
                    <a:pt x="897" y="34296"/>
                  </a:lnTo>
                  <a:lnTo>
                    <a:pt x="513" y="35320"/>
                  </a:lnTo>
                  <a:lnTo>
                    <a:pt x="193" y="36471"/>
                  </a:lnTo>
                  <a:lnTo>
                    <a:pt x="65" y="37623"/>
                  </a:lnTo>
                  <a:lnTo>
                    <a:pt x="1" y="38775"/>
                  </a:lnTo>
                  <a:lnTo>
                    <a:pt x="65" y="39926"/>
                  </a:lnTo>
                  <a:lnTo>
                    <a:pt x="193" y="41078"/>
                  </a:lnTo>
                  <a:lnTo>
                    <a:pt x="513" y="42230"/>
                  </a:lnTo>
                  <a:lnTo>
                    <a:pt x="897" y="43254"/>
                  </a:lnTo>
                  <a:lnTo>
                    <a:pt x="1345" y="44277"/>
                  </a:lnTo>
                  <a:lnTo>
                    <a:pt x="1920" y="45237"/>
                  </a:lnTo>
                  <a:lnTo>
                    <a:pt x="2624" y="46133"/>
                  </a:lnTo>
                  <a:lnTo>
                    <a:pt x="3328" y="46965"/>
                  </a:lnTo>
                  <a:lnTo>
                    <a:pt x="4160" y="47669"/>
                  </a:lnTo>
                  <a:lnTo>
                    <a:pt x="5056" y="48372"/>
                  </a:lnTo>
                  <a:lnTo>
                    <a:pt x="6015" y="48948"/>
                  </a:lnTo>
                  <a:lnTo>
                    <a:pt x="7039" y="49396"/>
                  </a:lnTo>
                  <a:lnTo>
                    <a:pt x="8063" y="49780"/>
                  </a:lnTo>
                  <a:lnTo>
                    <a:pt x="9215" y="50100"/>
                  </a:lnTo>
                  <a:lnTo>
                    <a:pt x="10366" y="50292"/>
                  </a:lnTo>
                  <a:lnTo>
                    <a:pt x="79854" y="50292"/>
                  </a:lnTo>
                  <a:lnTo>
                    <a:pt x="72368" y="57842"/>
                  </a:lnTo>
                  <a:lnTo>
                    <a:pt x="71600" y="58674"/>
                  </a:lnTo>
                  <a:lnTo>
                    <a:pt x="70896" y="59634"/>
                  </a:lnTo>
                  <a:lnTo>
                    <a:pt x="70320" y="60594"/>
                  </a:lnTo>
                  <a:lnTo>
                    <a:pt x="69808" y="61617"/>
                  </a:lnTo>
                  <a:lnTo>
                    <a:pt x="69488" y="62705"/>
                  </a:lnTo>
                  <a:lnTo>
                    <a:pt x="69232" y="63793"/>
                  </a:lnTo>
                  <a:lnTo>
                    <a:pt x="69040" y="64881"/>
                  </a:lnTo>
                  <a:lnTo>
                    <a:pt x="68976" y="65968"/>
                  </a:lnTo>
                  <a:lnTo>
                    <a:pt x="69040" y="67120"/>
                  </a:lnTo>
                  <a:lnTo>
                    <a:pt x="69232" y="68208"/>
                  </a:lnTo>
                  <a:lnTo>
                    <a:pt x="69488" y="69295"/>
                  </a:lnTo>
                  <a:lnTo>
                    <a:pt x="69808" y="70319"/>
                  </a:lnTo>
                  <a:lnTo>
                    <a:pt x="70320" y="71343"/>
                  </a:lnTo>
                  <a:lnTo>
                    <a:pt x="70896" y="72367"/>
                  </a:lnTo>
                  <a:lnTo>
                    <a:pt x="71600" y="73263"/>
                  </a:lnTo>
                  <a:lnTo>
                    <a:pt x="72368" y="74158"/>
                  </a:lnTo>
                  <a:lnTo>
                    <a:pt x="73263" y="74926"/>
                  </a:lnTo>
                  <a:lnTo>
                    <a:pt x="74159" y="75630"/>
                  </a:lnTo>
                  <a:lnTo>
                    <a:pt x="75183" y="76206"/>
                  </a:lnTo>
                  <a:lnTo>
                    <a:pt x="76207" y="76718"/>
                  </a:lnTo>
                  <a:lnTo>
                    <a:pt x="77230" y="77038"/>
                  </a:lnTo>
                  <a:lnTo>
                    <a:pt x="78318" y="77358"/>
                  </a:lnTo>
                  <a:lnTo>
                    <a:pt x="79406" y="77486"/>
                  </a:lnTo>
                  <a:lnTo>
                    <a:pt x="80558" y="77550"/>
                  </a:lnTo>
                  <a:lnTo>
                    <a:pt x="81645" y="77486"/>
                  </a:lnTo>
                  <a:lnTo>
                    <a:pt x="82733" y="77358"/>
                  </a:lnTo>
                  <a:lnTo>
                    <a:pt x="83821" y="77038"/>
                  </a:lnTo>
                  <a:lnTo>
                    <a:pt x="84909" y="76718"/>
                  </a:lnTo>
                  <a:lnTo>
                    <a:pt x="85932" y="76206"/>
                  </a:lnTo>
                  <a:lnTo>
                    <a:pt x="86892" y="75630"/>
                  </a:lnTo>
                  <a:lnTo>
                    <a:pt x="87852" y="74926"/>
                  </a:lnTo>
                  <a:lnTo>
                    <a:pt x="88684" y="74158"/>
                  </a:lnTo>
                  <a:lnTo>
                    <a:pt x="115941" y="46965"/>
                  </a:lnTo>
                  <a:lnTo>
                    <a:pt x="116709" y="46069"/>
                  </a:lnTo>
                  <a:lnTo>
                    <a:pt x="117413" y="45109"/>
                  </a:lnTo>
                  <a:lnTo>
                    <a:pt x="117989" y="44149"/>
                  </a:lnTo>
                  <a:lnTo>
                    <a:pt x="118437" y="43126"/>
                  </a:lnTo>
                  <a:lnTo>
                    <a:pt x="118821" y="42038"/>
                  </a:lnTo>
                  <a:lnTo>
                    <a:pt x="119076" y="40950"/>
                  </a:lnTo>
                  <a:lnTo>
                    <a:pt x="119268" y="39862"/>
                  </a:lnTo>
                  <a:lnTo>
                    <a:pt x="119332" y="38775"/>
                  </a:lnTo>
                  <a:lnTo>
                    <a:pt x="119268" y="37687"/>
                  </a:lnTo>
                  <a:lnTo>
                    <a:pt x="119076" y="36535"/>
                  </a:lnTo>
                  <a:lnTo>
                    <a:pt x="118821" y="35512"/>
                  </a:lnTo>
                  <a:lnTo>
                    <a:pt x="118437" y="34424"/>
                  </a:lnTo>
                  <a:lnTo>
                    <a:pt x="117989" y="33400"/>
                  </a:lnTo>
                  <a:lnTo>
                    <a:pt x="117413" y="32440"/>
                  </a:lnTo>
                  <a:lnTo>
                    <a:pt x="116709" y="31480"/>
                  </a:lnTo>
                  <a:lnTo>
                    <a:pt x="115941" y="30585"/>
                  </a:lnTo>
                  <a:lnTo>
                    <a:pt x="88684" y="3391"/>
                  </a:lnTo>
                  <a:lnTo>
                    <a:pt x="87852" y="2623"/>
                  </a:lnTo>
                  <a:lnTo>
                    <a:pt x="86892" y="1920"/>
                  </a:lnTo>
                  <a:lnTo>
                    <a:pt x="85932" y="1344"/>
                  </a:lnTo>
                  <a:lnTo>
                    <a:pt x="84909" y="832"/>
                  </a:lnTo>
                  <a:lnTo>
                    <a:pt x="83821" y="512"/>
                  </a:lnTo>
                  <a:lnTo>
                    <a:pt x="82733" y="192"/>
                  </a:lnTo>
                  <a:lnTo>
                    <a:pt x="81645" y="64"/>
                  </a:lnTo>
                  <a:lnTo>
                    <a:pt x="80558" y="0"/>
                  </a:lnTo>
                  <a:close/>
                </a:path>
              </a:pathLst>
            </a:custGeom>
            <a:solidFill>
              <a:srgbClr val="1A73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49" name="Google Shape;951;p16">
              <a:extLst>
                <a:ext uri="{FF2B5EF4-FFF2-40B4-BE49-F238E27FC236}">
                  <a16:creationId xmlns:a16="http://schemas.microsoft.com/office/drawing/2014/main" id="{41BA3E8E-4DC4-9130-8D62-A4DA141E2E86}"/>
                </a:ext>
              </a:extLst>
            </p:cNvPr>
            <p:cNvSpPr/>
            <p:nvPr/>
          </p:nvSpPr>
          <p:spPr>
            <a:xfrm>
              <a:off x="1191425" y="3538125"/>
              <a:ext cx="2983300" cy="1938750"/>
            </a:xfrm>
            <a:custGeom>
              <a:avLst/>
              <a:gdLst/>
              <a:ahLst/>
              <a:cxnLst/>
              <a:rect l="l" t="t" r="r" b="b"/>
              <a:pathLst>
                <a:path w="119332" h="77550" extrusionOk="0">
                  <a:moveTo>
                    <a:pt x="80557" y="1"/>
                  </a:moveTo>
                  <a:lnTo>
                    <a:pt x="79469" y="64"/>
                  </a:lnTo>
                  <a:lnTo>
                    <a:pt x="78381" y="192"/>
                  </a:lnTo>
                  <a:lnTo>
                    <a:pt x="77294" y="448"/>
                  </a:lnTo>
                  <a:lnTo>
                    <a:pt x="76270" y="832"/>
                  </a:lnTo>
                  <a:lnTo>
                    <a:pt x="75246" y="1280"/>
                  </a:lnTo>
                  <a:lnTo>
                    <a:pt x="74222" y="1920"/>
                  </a:lnTo>
                  <a:lnTo>
                    <a:pt x="73327" y="2560"/>
                  </a:lnTo>
                  <a:lnTo>
                    <a:pt x="72431" y="3392"/>
                  </a:lnTo>
                  <a:lnTo>
                    <a:pt x="71599" y="4224"/>
                  </a:lnTo>
                  <a:lnTo>
                    <a:pt x="70959" y="5183"/>
                  </a:lnTo>
                  <a:lnTo>
                    <a:pt x="70383" y="6143"/>
                  </a:lnTo>
                  <a:lnTo>
                    <a:pt x="69871" y="7167"/>
                  </a:lnTo>
                  <a:lnTo>
                    <a:pt x="69487" y="8255"/>
                  </a:lnTo>
                  <a:lnTo>
                    <a:pt x="69231" y="9342"/>
                  </a:lnTo>
                  <a:lnTo>
                    <a:pt x="69104" y="10430"/>
                  </a:lnTo>
                  <a:lnTo>
                    <a:pt x="69040" y="11518"/>
                  </a:lnTo>
                  <a:lnTo>
                    <a:pt x="69104" y="12669"/>
                  </a:lnTo>
                  <a:lnTo>
                    <a:pt x="69231" y="13757"/>
                  </a:lnTo>
                  <a:lnTo>
                    <a:pt x="69487" y="14845"/>
                  </a:lnTo>
                  <a:lnTo>
                    <a:pt x="69871" y="15869"/>
                  </a:lnTo>
                  <a:lnTo>
                    <a:pt x="70383" y="16892"/>
                  </a:lnTo>
                  <a:lnTo>
                    <a:pt x="70959" y="17916"/>
                  </a:lnTo>
                  <a:lnTo>
                    <a:pt x="71599" y="18812"/>
                  </a:lnTo>
                  <a:lnTo>
                    <a:pt x="72431" y="19708"/>
                  </a:lnTo>
                  <a:lnTo>
                    <a:pt x="79917" y="27194"/>
                  </a:lnTo>
                  <a:lnTo>
                    <a:pt x="11581" y="27194"/>
                  </a:lnTo>
                  <a:lnTo>
                    <a:pt x="10366" y="27258"/>
                  </a:lnTo>
                  <a:lnTo>
                    <a:pt x="9278" y="27450"/>
                  </a:lnTo>
                  <a:lnTo>
                    <a:pt x="8126" y="27706"/>
                  </a:lnTo>
                  <a:lnTo>
                    <a:pt x="7102" y="28090"/>
                  </a:lnTo>
                  <a:lnTo>
                    <a:pt x="6079" y="28602"/>
                  </a:lnTo>
                  <a:lnTo>
                    <a:pt x="5119" y="29178"/>
                  </a:lnTo>
                  <a:lnTo>
                    <a:pt x="4223" y="29817"/>
                  </a:lnTo>
                  <a:lnTo>
                    <a:pt x="3391" y="30585"/>
                  </a:lnTo>
                  <a:lnTo>
                    <a:pt x="2687" y="31417"/>
                  </a:lnTo>
                  <a:lnTo>
                    <a:pt x="1984" y="32313"/>
                  </a:lnTo>
                  <a:lnTo>
                    <a:pt x="1408" y="33273"/>
                  </a:lnTo>
                  <a:lnTo>
                    <a:pt x="960" y="34232"/>
                  </a:lnTo>
                  <a:lnTo>
                    <a:pt x="576" y="35320"/>
                  </a:lnTo>
                  <a:lnTo>
                    <a:pt x="256" y="36408"/>
                  </a:lnTo>
                  <a:lnTo>
                    <a:pt x="64" y="37560"/>
                  </a:lnTo>
                  <a:lnTo>
                    <a:pt x="0" y="38775"/>
                  </a:lnTo>
                  <a:lnTo>
                    <a:pt x="64" y="39927"/>
                  </a:lnTo>
                  <a:lnTo>
                    <a:pt x="256" y="41079"/>
                  </a:lnTo>
                  <a:lnTo>
                    <a:pt x="576" y="42166"/>
                  </a:lnTo>
                  <a:lnTo>
                    <a:pt x="960" y="43254"/>
                  </a:lnTo>
                  <a:lnTo>
                    <a:pt x="1408" y="44278"/>
                  </a:lnTo>
                  <a:lnTo>
                    <a:pt x="1984" y="45238"/>
                  </a:lnTo>
                  <a:lnTo>
                    <a:pt x="2687" y="46070"/>
                  </a:lnTo>
                  <a:lnTo>
                    <a:pt x="3391" y="46901"/>
                  </a:lnTo>
                  <a:lnTo>
                    <a:pt x="4223" y="47669"/>
                  </a:lnTo>
                  <a:lnTo>
                    <a:pt x="5119" y="48309"/>
                  </a:lnTo>
                  <a:lnTo>
                    <a:pt x="6079" y="48885"/>
                  </a:lnTo>
                  <a:lnTo>
                    <a:pt x="7102" y="49397"/>
                  </a:lnTo>
                  <a:lnTo>
                    <a:pt x="8126" y="49781"/>
                  </a:lnTo>
                  <a:lnTo>
                    <a:pt x="9278" y="50101"/>
                  </a:lnTo>
                  <a:lnTo>
                    <a:pt x="10366" y="50229"/>
                  </a:lnTo>
                  <a:lnTo>
                    <a:pt x="11581" y="50293"/>
                  </a:lnTo>
                  <a:lnTo>
                    <a:pt x="79917" y="50293"/>
                  </a:lnTo>
                  <a:lnTo>
                    <a:pt x="72431" y="57779"/>
                  </a:lnTo>
                  <a:lnTo>
                    <a:pt x="71599" y="58675"/>
                  </a:lnTo>
                  <a:lnTo>
                    <a:pt x="70959" y="59634"/>
                  </a:lnTo>
                  <a:lnTo>
                    <a:pt x="70383" y="60594"/>
                  </a:lnTo>
                  <a:lnTo>
                    <a:pt x="69871" y="61618"/>
                  </a:lnTo>
                  <a:lnTo>
                    <a:pt x="69487" y="62706"/>
                  </a:lnTo>
                  <a:lnTo>
                    <a:pt x="69231" y="63793"/>
                  </a:lnTo>
                  <a:lnTo>
                    <a:pt x="69104" y="64881"/>
                  </a:lnTo>
                  <a:lnTo>
                    <a:pt x="69040" y="65969"/>
                  </a:lnTo>
                  <a:lnTo>
                    <a:pt x="69104" y="67057"/>
                  </a:lnTo>
                  <a:lnTo>
                    <a:pt x="69231" y="68208"/>
                  </a:lnTo>
                  <a:lnTo>
                    <a:pt x="69487" y="69232"/>
                  </a:lnTo>
                  <a:lnTo>
                    <a:pt x="69871" y="70320"/>
                  </a:lnTo>
                  <a:lnTo>
                    <a:pt x="70383" y="71343"/>
                  </a:lnTo>
                  <a:lnTo>
                    <a:pt x="70959" y="72303"/>
                  </a:lnTo>
                  <a:lnTo>
                    <a:pt x="71599" y="73263"/>
                  </a:lnTo>
                  <a:lnTo>
                    <a:pt x="72431" y="74159"/>
                  </a:lnTo>
                  <a:lnTo>
                    <a:pt x="73327" y="74927"/>
                  </a:lnTo>
                  <a:lnTo>
                    <a:pt x="74222" y="75630"/>
                  </a:lnTo>
                  <a:lnTo>
                    <a:pt x="75246" y="76206"/>
                  </a:lnTo>
                  <a:lnTo>
                    <a:pt x="76270" y="76654"/>
                  </a:lnTo>
                  <a:lnTo>
                    <a:pt x="77294" y="77038"/>
                  </a:lnTo>
                  <a:lnTo>
                    <a:pt x="78381" y="77294"/>
                  </a:lnTo>
                  <a:lnTo>
                    <a:pt x="79469" y="77486"/>
                  </a:lnTo>
                  <a:lnTo>
                    <a:pt x="80557" y="77550"/>
                  </a:lnTo>
                  <a:lnTo>
                    <a:pt x="81709" y="77486"/>
                  </a:lnTo>
                  <a:lnTo>
                    <a:pt x="82796" y="77294"/>
                  </a:lnTo>
                  <a:lnTo>
                    <a:pt x="83884" y="77038"/>
                  </a:lnTo>
                  <a:lnTo>
                    <a:pt x="84908" y="76654"/>
                  </a:lnTo>
                  <a:lnTo>
                    <a:pt x="85931" y="76206"/>
                  </a:lnTo>
                  <a:lnTo>
                    <a:pt x="86955" y="75630"/>
                  </a:lnTo>
                  <a:lnTo>
                    <a:pt x="87851" y="74927"/>
                  </a:lnTo>
                  <a:lnTo>
                    <a:pt x="88747" y="74159"/>
                  </a:lnTo>
                  <a:lnTo>
                    <a:pt x="115940" y="46901"/>
                  </a:lnTo>
                  <a:lnTo>
                    <a:pt x="116772" y="46070"/>
                  </a:lnTo>
                  <a:lnTo>
                    <a:pt x="117476" y="45110"/>
                  </a:lnTo>
                  <a:lnTo>
                    <a:pt x="118052" y="44150"/>
                  </a:lnTo>
                  <a:lnTo>
                    <a:pt x="118500" y="43126"/>
                  </a:lnTo>
                  <a:lnTo>
                    <a:pt x="118884" y="42038"/>
                  </a:lnTo>
                  <a:lnTo>
                    <a:pt x="119140" y="40951"/>
                  </a:lnTo>
                  <a:lnTo>
                    <a:pt x="119332" y="39863"/>
                  </a:lnTo>
                  <a:lnTo>
                    <a:pt x="119332" y="38775"/>
                  </a:lnTo>
                  <a:lnTo>
                    <a:pt x="119332" y="37624"/>
                  </a:lnTo>
                  <a:lnTo>
                    <a:pt x="119140" y="36536"/>
                  </a:lnTo>
                  <a:lnTo>
                    <a:pt x="118884" y="35448"/>
                  </a:lnTo>
                  <a:lnTo>
                    <a:pt x="118500" y="34424"/>
                  </a:lnTo>
                  <a:lnTo>
                    <a:pt x="118052" y="33401"/>
                  </a:lnTo>
                  <a:lnTo>
                    <a:pt x="117476" y="32377"/>
                  </a:lnTo>
                  <a:lnTo>
                    <a:pt x="116772" y="31481"/>
                  </a:lnTo>
                  <a:lnTo>
                    <a:pt x="115940" y="30585"/>
                  </a:lnTo>
                  <a:lnTo>
                    <a:pt x="88747" y="3392"/>
                  </a:lnTo>
                  <a:lnTo>
                    <a:pt x="87851" y="2560"/>
                  </a:lnTo>
                  <a:lnTo>
                    <a:pt x="86955" y="1920"/>
                  </a:lnTo>
                  <a:lnTo>
                    <a:pt x="85931" y="1280"/>
                  </a:lnTo>
                  <a:lnTo>
                    <a:pt x="84908" y="832"/>
                  </a:lnTo>
                  <a:lnTo>
                    <a:pt x="83884" y="448"/>
                  </a:lnTo>
                  <a:lnTo>
                    <a:pt x="82796" y="192"/>
                  </a:lnTo>
                  <a:lnTo>
                    <a:pt x="81709" y="64"/>
                  </a:lnTo>
                  <a:lnTo>
                    <a:pt x="80557" y="1"/>
                  </a:lnTo>
                  <a:close/>
                </a:path>
              </a:pathLst>
            </a:custGeom>
            <a:solidFill>
              <a:srgbClr val="1967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sp>
        <p:nvSpPr>
          <p:cNvPr id="50" name="Google Shape;952;p16">
            <a:extLst>
              <a:ext uri="{FF2B5EF4-FFF2-40B4-BE49-F238E27FC236}">
                <a16:creationId xmlns:a16="http://schemas.microsoft.com/office/drawing/2014/main" id="{6E10192B-1CB6-537A-9DB6-86DE1C8A5E8F}"/>
              </a:ext>
            </a:extLst>
          </p:cNvPr>
          <p:cNvSpPr txBox="1"/>
          <p:nvPr/>
        </p:nvSpPr>
        <p:spPr>
          <a:xfrm>
            <a:off x="3974843" y="4345700"/>
            <a:ext cx="2955600" cy="6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chemeClr val="dk1"/>
              </a:buClr>
              <a:buSzPts val="2600"/>
            </a:pPr>
            <a:r>
              <a:rPr lang="en-US" sz="1867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Barlow"/>
              </a:rPr>
              <a:t>Meaning</a:t>
            </a:r>
            <a:endParaRPr sz="1867" dirty="0">
              <a:solidFill>
                <a:schemeClr val="dk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1" name="Google Shape;953;p16">
            <a:extLst>
              <a:ext uri="{FF2B5EF4-FFF2-40B4-BE49-F238E27FC236}">
                <a16:creationId xmlns:a16="http://schemas.microsoft.com/office/drawing/2014/main" id="{2B59D681-32E6-86F5-19E8-01910E588E08}"/>
              </a:ext>
            </a:extLst>
          </p:cNvPr>
          <p:cNvSpPr/>
          <p:nvPr/>
        </p:nvSpPr>
        <p:spPr>
          <a:xfrm>
            <a:off x="2976272" y="4944395"/>
            <a:ext cx="3547200" cy="456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666666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52" name="Google Shape;954;p16">
            <a:extLst>
              <a:ext uri="{FF2B5EF4-FFF2-40B4-BE49-F238E27FC236}">
                <a16:creationId xmlns:a16="http://schemas.microsoft.com/office/drawing/2014/main" id="{AB579478-C2E4-7CB9-AFB3-733AAE94CBE5}"/>
              </a:ext>
            </a:extLst>
          </p:cNvPr>
          <p:cNvGrpSpPr/>
          <p:nvPr/>
        </p:nvGrpSpPr>
        <p:grpSpPr>
          <a:xfrm>
            <a:off x="3442766" y="4408441"/>
            <a:ext cx="437972" cy="437343"/>
            <a:chOff x="3304380" y="368906"/>
            <a:chExt cx="823669" cy="822484"/>
          </a:xfrm>
        </p:grpSpPr>
        <p:sp>
          <p:nvSpPr>
            <p:cNvPr id="53" name="Google Shape;955;p16">
              <a:extLst>
                <a:ext uri="{FF2B5EF4-FFF2-40B4-BE49-F238E27FC236}">
                  <a16:creationId xmlns:a16="http://schemas.microsoft.com/office/drawing/2014/main" id="{4B25FD48-45BA-EFA5-8F11-32BCC0DE2472}"/>
                </a:ext>
              </a:extLst>
            </p:cNvPr>
            <p:cNvSpPr/>
            <p:nvPr/>
          </p:nvSpPr>
          <p:spPr>
            <a:xfrm>
              <a:off x="3304380" y="368906"/>
              <a:ext cx="823669" cy="822484"/>
            </a:xfrm>
            <a:custGeom>
              <a:avLst/>
              <a:gdLst/>
              <a:ahLst/>
              <a:cxnLst/>
              <a:rect l="l" t="t" r="r" b="b"/>
              <a:pathLst>
                <a:path w="209852" h="209550" extrusionOk="0">
                  <a:moveTo>
                    <a:pt x="104926" y="0"/>
                  </a:moveTo>
                  <a:lnTo>
                    <a:pt x="103641" y="76"/>
                  </a:lnTo>
                  <a:lnTo>
                    <a:pt x="102356" y="378"/>
                  </a:lnTo>
                  <a:lnTo>
                    <a:pt x="101751" y="529"/>
                  </a:lnTo>
                  <a:lnTo>
                    <a:pt x="101146" y="756"/>
                  </a:lnTo>
                  <a:lnTo>
                    <a:pt x="100541" y="1058"/>
                  </a:lnTo>
                  <a:lnTo>
                    <a:pt x="100012" y="1361"/>
                  </a:lnTo>
                  <a:lnTo>
                    <a:pt x="99483" y="1739"/>
                  </a:lnTo>
                  <a:lnTo>
                    <a:pt x="98954" y="2192"/>
                  </a:lnTo>
                  <a:lnTo>
                    <a:pt x="98425" y="2646"/>
                  </a:lnTo>
                  <a:lnTo>
                    <a:pt x="97971" y="3175"/>
                  </a:lnTo>
                  <a:lnTo>
                    <a:pt x="97518" y="3704"/>
                  </a:lnTo>
                  <a:lnTo>
                    <a:pt x="97140" y="4309"/>
                  </a:lnTo>
                  <a:lnTo>
                    <a:pt x="96762" y="4914"/>
                  </a:lnTo>
                  <a:lnTo>
                    <a:pt x="96459" y="5594"/>
                  </a:lnTo>
                  <a:lnTo>
                    <a:pt x="73025" y="60401"/>
                  </a:lnTo>
                  <a:lnTo>
                    <a:pt x="72496" y="61459"/>
                  </a:lnTo>
                  <a:lnTo>
                    <a:pt x="71740" y="62442"/>
                  </a:lnTo>
                  <a:lnTo>
                    <a:pt x="70984" y="63349"/>
                  </a:lnTo>
                  <a:lnTo>
                    <a:pt x="70077" y="64105"/>
                  </a:lnTo>
                  <a:lnTo>
                    <a:pt x="69094" y="64785"/>
                  </a:lnTo>
                  <a:lnTo>
                    <a:pt x="67960" y="65314"/>
                  </a:lnTo>
                  <a:lnTo>
                    <a:pt x="66826" y="65692"/>
                  </a:lnTo>
                  <a:lnTo>
                    <a:pt x="65617" y="65919"/>
                  </a:lnTo>
                  <a:lnTo>
                    <a:pt x="8164" y="72571"/>
                  </a:lnTo>
                  <a:lnTo>
                    <a:pt x="7484" y="72723"/>
                  </a:lnTo>
                  <a:lnTo>
                    <a:pt x="6804" y="72874"/>
                  </a:lnTo>
                  <a:lnTo>
                    <a:pt x="6123" y="73025"/>
                  </a:lnTo>
                  <a:lnTo>
                    <a:pt x="5518" y="73327"/>
                  </a:lnTo>
                  <a:lnTo>
                    <a:pt x="4914" y="73554"/>
                  </a:lnTo>
                  <a:lnTo>
                    <a:pt x="4309" y="73932"/>
                  </a:lnTo>
                  <a:lnTo>
                    <a:pt x="3780" y="74310"/>
                  </a:lnTo>
                  <a:lnTo>
                    <a:pt x="3251" y="74688"/>
                  </a:lnTo>
                  <a:lnTo>
                    <a:pt x="2343" y="75595"/>
                  </a:lnTo>
                  <a:lnTo>
                    <a:pt x="1587" y="76578"/>
                  </a:lnTo>
                  <a:lnTo>
                    <a:pt x="983" y="77636"/>
                  </a:lnTo>
                  <a:lnTo>
                    <a:pt x="529" y="78770"/>
                  </a:lnTo>
                  <a:lnTo>
                    <a:pt x="151" y="79980"/>
                  </a:lnTo>
                  <a:lnTo>
                    <a:pt x="0" y="81265"/>
                  </a:lnTo>
                  <a:lnTo>
                    <a:pt x="76" y="82474"/>
                  </a:lnTo>
                  <a:lnTo>
                    <a:pt x="227" y="83760"/>
                  </a:lnTo>
                  <a:lnTo>
                    <a:pt x="378" y="84364"/>
                  </a:lnTo>
                  <a:lnTo>
                    <a:pt x="605" y="84969"/>
                  </a:lnTo>
                  <a:lnTo>
                    <a:pt x="832" y="85574"/>
                  </a:lnTo>
                  <a:lnTo>
                    <a:pt x="1134" y="86179"/>
                  </a:lnTo>
                  <a:lnTo>
                    <a:pt x="1512" y="86783"/>
                  </a:lnTo>
                  <a:lnTo>
                    <a:pt x="1890" y="87313"/>
                  </a:lnTo>
                  <a:lnTo>
                    <a:pt x="2343" y="87842"/>
                  </a:lnTo>
                  <a:lnTo>
                    <a:pt x="2873" y="88371"/>
                  </a:lnTo>
                  <a:lnTo>
                    <a:pt x="46264" y="130024"/>
                  </a:lnTo>
                  <a:lnTo>
                    <a:pt x="47096" y="130931"/>
                  </a:lnTo>
                  <a:lnTo>
                    <a:pt x="47701" y="131838"/>
                  </a:lnTo>
                  <a:lnTo>
                    <a:pt x="48305" y="132821"/>
                  </a:lnTo>
                  <a:lnTo>
                    <a:pt x="48683" y="133879"/>
                  </a:lnTo>
                  <a:lnTo>
                    <a:pt x="48986" y="135013"/>
                  </a:lnTo>
                  <a:lnTo>
                    <a:pt x="49061" y="136147"/>
                  </a:lnTo>
                  <a:lnTo>
                    <a:pt x="49061" y="137281"/>
                  </a:lnTo>
                  <a:lnTo>
                    <a:pt x="48910" y="138415"/>
                  </a:lnTo>
                  <a:lnTo>
                    <a:pt x="37117" y="198513"/>
                  </a:lnTo>
                  <a:lnTo>
                    <a:pt x="37042" y="199269"/>
                  </a:lnTo>
                  <a:lnTo>
                    <a:pt x="36966" y="200025"/>
                  </a:lnTo>
                  <a:lnTo>
                    <a:pt x="36966" y="200705"/>
                  </a:lnTo>
                  <a:lnTo>
                    <a:pt x="37042" y="201386"/>
                  </a:lnTo>
                  <a:lnTo>
                    <a:pt x="37117" y="202066"/>
                  </a:lnTo>
                  <a:lnTo>
                    <a:pt x="37268" y="202671"/>
                  </a:lnTo>
                  <a:lnTo>
                    <a:pt x="37420" y="203351"/>
                  </a:lnTo>
                  <a:lnTo>
                    <a:pt x="37646" y="203956"/>
                  </a:lnTo>
                  <a:lnTo>
                    <a:pt x="37949" y="204485"/>
                  </a:lnTo>
                  <a:lnTo>
                    <a:pt x="38251" y="205090"/>
                  </a:lnTo>
                  <a:lnTo>
                    <a:pt x="39007" y="206148"/>
                  </a:lnTo>
                  <a:lnTo>
                    <a:pt x="39914" y="207055"/>
                  </a:lnTo>
                  <a:lnTo>
                    <a:pt x="40897" y="207887"/>
                  </a:lnTo>
                  <a:lnTo>
                    <a:pt x="41955" y="208492"/>
                  </a:lnTo>
                  <a:lnTo>
                    <a:pt x="43165" y="209021"/>
                  </a:lnTo>
                  <a:lnTo>
                    <a:pt x="44374" y="209323"/>
                  </a:lnTo>
                  <a:lnTo>
                    <a:pt x="44979" y="209474"/>
                  </a:lnTo>
                  <a:lnTo>
                    <a:pt x="45659" y="209550"/>
                  </a:lnTo>
                  <a:lnTo>
                    <a:pt x="46340" y="209550"/>
                  </a:lnTo>
                  <a:lnTo>
                    <a:pt x="46945" y="209474"/>
                  </a:lnTo>
                  <a:lnTo>
                    <a:pt x="47625" y="209399"/>
                  </a:lnTo>
                  <a:lnTo>
                    <a:pt x="48305" y="209323"/>
                  </a:lnTo>
                  <a:lnTo>
                    <a:pt x="48986" y="209096"/>
                  </a:lnTo>
                  <a:lnTo>
                    <a:pt x="49590" y="208870"/>
                  </a:lnTo>
                  <a:lnTo>
                    <a:pt x="50271" y="208567"/>
                  </a:lnTo>
                  <a:lnTo>
                    <a:pt x="50876" y="208189"/>
                  </a:lnTo>
                  <a:lnTo>
                    <a:pt x="100164" y="178556"/>
                  </a:lnTo>
                  <a:lnTo>
                    <a:pt x="101297" y="177951"/>
                  </a:lnTo>
                  <a:lnTo>
                    <a:pt x="102507" y="177573"/>
                  </a:lnTo>
                  <a:lnTo>
                    <a:pt x="103716" y="177271"/>
                  </a:lnTo>
                  <a:lnTo>
                    <a:pt x="104926" y="177195"/>
                  </a:lnTo>
                  <a:lnTo>
                    <a:pt x="106136" y="177271"/>
                  </a:lnTo>
                  <a:lnTo>
                    <a:pt x="107345" y="177573"/>
                  </a:lnTo>
                  <a:lnTo>
                    <a:pt x="108555" y="177951"/>
                  </a:lnTo>
                  <a:lnTo>
                    <a:pt x="109688" y="178556"/>
                  </a:lnTo>
                  <a:lnTo>
                    <a:pt x="158977" y="208189"/>
                  </a:lnTo>
                  <a:lnTo>
                    <a:pt x="159581" y="208567"/>
                  </a:lnTo>
                  <a:lnTo>
                    <a:pt x="160262" y="208870"/>
                  </a:lnTo>
                  <a:lnTo>
                    <a:pt x="160866" y="209096"/>
                  </a:lnTo>
                  <a:lnTo>
                    <a:pt x="161547" y="209323"/>
                  </a:lnTo>
                  <a:lnTo>
                    <a:pt x="162227" y="209399"/>
                  </a:lnTo>
                  <a:lnTo>
                    <a:pt x="162907" y="209474"/>
                  </a:lnTo>
                  <a:lnTo>
                    <a:pt x="163512" y="209550"/>
                  </a:lnTo>
                  <a:lnTo>
                    <a:pt x="164193" y="209550"/>
                  </a:lnTo>
                  <a:lnTo>
                    <a:pt x="164873" y="209474"/>
                  </a:lnTo>
                  <a:lnTo>
                    <a:pt x="165478" y="209323"/>
                  </a:lnTo>
                  <a:lnTo>
                    <a:pt x="166687" y="209021"/>
                  </a:lnTo>
                  <a:lnTo>
                    <a:pt x="167897" y="208492"/>
                  </a:lnTo>
                  <a:lnTo>
                    <a:pt x="168955" y="207887"/>
                  </a:lnTo>
                  <a:lnTo>
                    <a:pt x="169938" y="207055"/>
                  </a:lnTo>
                  <a:lnTo>
                    <a:pt x="170845" y="206148"/>
                  </a:lnTo>
                  <a:lnTo>
                    <a:pt x="171601" y="205090"/>
                  </a:lnTo>
                  <a:lnTo>
                    <a:pt x="171903" y="204485"/>
                  </a:lnTo>
                  <a:lnTo>
                    <a:pt x="172206" y="203956"/>
                  </a:lnTo>
                  <a:lnTo>
                    <a:pt x="172432" y="203351"/>
                  </a:lnTo>
                  <a:lnTo>
                    <a:pt x="172584" y="202671"/>
                  </a:lnTo>
                  <a:lnTo>
                    <a:pt x="172735" y="202066"/>
                  </a:lnTo>
                  <a:lnTo>
                    <a:pt x="172810" y="201386"/>
                  </a:lnTo>
                  <a:lnTo>
                    <a:pt x="172886" y="200705"/>
                  </a:lnTo>
                  <a:lnTo>
                    <a:pt x="172886" y="200025"/>
                  </a:lnTo>
                  <a:lnTo>
                    <a:pt x="172810" y="199269"/>
                  </a:lnTo>
                  <a:lnTo>
                    <a:pt x="172735" y="198513"/>
                  </a:lnTo>
                  <a:lnTo>
                    <a:pt x="160942" y="138415"/>
                  </a:lnTo>
                  <a:lnTo>
                    <a:pt x="160791" y="137281"/>
                  </a:lnTo>
                  <a:lnTo>
                    <a:pt x="160791" y="136147"/>
                  </a:lnTo>
                  <a:lnTo>
                    <a:pt x="160866" y="135013"/>
                  </a:lnTo>
                  <a:lnTo>
                    <a:pt x="161169" y="133879"/>
                  </a:lnTo>
                  <a:lnTo>
                    <a:pt x="161547" y="132821"/>
                  </a:lnTo>
                  <a:lnTo>
                    <a:pt x="162151" y="131838"/>
                  </a:lnTo>
                  <a:lnTo>
                    <a:pt x="162756" y="130931"/>
                  </a:lnTo>
                  <a:lnTo>
                    <a:pt x="163588" y="130024"/>
                  </a:lnTo>
                  <a:lnTo>
                    <a:pt x="206979" y="88371"/>
                  </a:lnTo>
                  <a:lnTo>
                    <a:pt x="207509" y="87842"/>
                  </a:lnTo>
                  <a:lnTo>
                    <a:pt x="207962" y="87313"/>
                  </a:lnTo>
                  <a:lnTo>
                    <a:pt x="208340" y="86783"/>
                  </a:lnTo>
                  <a:lnTo>
                    <a:pt x="208718" y="86179"/>
                  </a:lnTo>
                  <a:lnTo>
                    <a:pt x="209020" y="85574"/>
                  </a:lnTo>
                  <a:lnTo>
                    <a:pt x="209247" y="84969"/>
                  </a:lnTo>
                  <a:lnTo>
                    <a:pt x="209474" y="84364"/>
                  </a:lnTo>
                  <a:lnTo>
                    <a:pt x="209625" y="83760"/>
                  </a:lnTo>
                  <a:lnTo>
                    <a:pt x="209776" y="82474"/>
                  </a:lnTo>
                  <a:lnTo>
                    <a:pt x="209852" y="81265"/>
                  </a:lnTo>
                  <a:lnTo>
                    <a:pt x="209701" y="79980"/>
                  </a:lnTo>
                  <a:lnTo>
                    <a:pt x="209323" y="78770"/>
                  </a:lnTo>
                  <a:lnTo>
                    <a:pt x="208869" y="77636"/>
                  </a:lnTo>
                  <a:lnTo>
                    <a:pt x="208265" y="76578"/>
                  </a:lnTo>
                  <a:lnTo>
                    <a:pt x="207509" y="75595"/>
                  </a:lnTo>
                  <a:lnTo>
                    <a:pt x="206601" y="74688"/>
                  </a:lnTo>
                  <a:lnTo>
                    <a:pt x="206072" y="74310"/>
                  </a:lnTo>
                  <a:lnTo>
                    <a:pt x="205543" y="73932"/>
                  </a:lnTo>
                  <a:lnTo>
                    <a:pt x="204938" y="73554"/>
                  </a:lnTo>
                  <a:lnTo>
                    <a:pt x="204334" y="73327"/>
                  </a:lnTo>
                  <a:lnTo>
                    <a:pt x="203729" y="73025"/>
                  </a:lnTo>
                  <a:lnTo>
                    <a:pt x="203048" y="72874"/>
                  </a:lnTo>
                  <a:lnTo>
                    <a:pt x="202368" y="72723"/>
                  </a:lnTo>
                  <a:lnTo>
                    <a:pt x="201688" y="72571"/>
                  </a:lnTo>
                  <a:lnTo>
                    <a:pt x="144235" y="65919"/>
                  </a:lnTo>
                  <a:lnTo>
                    <a:pt x="143026" y="65692"/>
                  </a:lnTo>
                  <a:lnTo>
                    <a:pt x="141892" y="65314"/>
                  </a:lnTo>
                  <a:lnTo>
                    <a:pt x="140758" y="64785"/>
                  </a:lnTo>
                  <a:lnTo>
                    <a:pt x="139775" y="64105"/>
                  </a:lnTo>
                  <a:lnTo>
                    <a:pt x="138868" y="63349"/>
                  </a:lnTo>
                  <a:lnTo>
                    <a:pt x="138112" y="62442"/>
                  </a:lnTo>
                  <a:lnTo>
                    <a:pt x="137356" y="61459"/>
                  </a:lnTo>
                  <a:lnTo>
                    <a:pt x="136827" y="60401"/>
                  </a:lnTo>
                  <a:lnTo>
                    <a:pt x="113393" y="5594"/>
                  </a:lnTo>
                  <a:lnTo>
                    <a:pt x="113090" y="4914"/>
                  </a:lnTo>
                  <a:lnTo>
                    <a:pt x="112712" y="4309"/>
                  </a:lnTo>
                  <a:lnTo>
                    <a:pt x="112334" y="3704"/>
                  </a:lnTo>
                  <a:lnTo>
                    <a:pt x="111881" y="3175"/>
                  </a:lnTo>
                  <a:lnTo>
                    <a:pt x="111427" y="2646"/>
                  </a:lnTo>
                  <a:lnTo>
                    <a:pt x="110898" y="2192"/>
                  </a:lnTo>
                  <a:lnTo>
                    <a:pt x="110369" y="1739"/>
                  </a:lnTo>
                  <a:lnTo>
                    <a:pt x="109840" y="1361"/>
                  </a:lnTo>
                  <a:lnTo>
                    <a:pt x="109311" y="1058"/>
                  </a:lnTo>
                  <a:lnTo>
                    <a:pt x="108706" y="756"/>
                  </a:lnTo>
                  <a:lnTo>
                    <a:pt x="108101" y="529"/>
                  </a:lnTo>
                  <a:lnTo>
                    <a:pt x="107496" y="378"/>
                  </a:lnTo>
                  <a:lnTo>
                    <a:pt x="106211" y="76"/>
                  </a:lnTo>
                  <a:lnTo>
                    <a:pt x="104926" y="0"/>
                  </a:lnTo>
                  <a:close/>
                </a:path>
              </a:pathLst>
            </a:custGeom>
            <a:solidFill>
              <a:srgbClr val="F9A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54" name="Google Shape;956;p16">
              <a:extLst>
                <a:ext uri="{FF2B5EF4-FFF2-40B4-BE49-F238E27FC236}">
                  <a16:creationId xmlns:a16="http://schemas.microsoft.com/office/drawing/2014/main" id="{E5CD52E0-40AF-4E44-B91F-DCCE76859531}"/>
                </a:ext>
              </a:extLst>
            </p:cNvPr>
            <p:cNvSpPr/>
            <p:nvPr/>
          </p:nvSpPr>
          <p:spPr>
            <a:xfrm>
              <a:off x="3304380" y="368906"/>
              <a:ext cx="823669" cy="822484"/>
            </a:xfrm>
            <a:custGeom>
              <a:avLst/>
              <a:gdLst/>
              <a:ahLst/>
              <a:cxnLst/>
              <a:rect l="l" t="t" r="r" b="b"/>
              <a:pathLst>
                <a:path w="209852" h="209550" fill="none" extrusionOk="0">
                  <a:moveTo>
                    <a:pt x="100164" y="178556"/>
                  </a:moveTo>
                  <a:lnTo>
                    <a:pt x="50876" y="208189"/>
                  </a:lnTo>
                  <a:lnTo>
                    <a:pt x="50876" y="208189"/>
                  </a:lnTo>
                  <a:lnTo>
                    <a:pt x="50271" y="208567"/>
                  </a:lnTo>
                  <a:lnTo>
                    <a:pt x="49590" y="208870"/>
                  </a:lnTo>
                  <a:lnTo>
                    <a:pt x="48986" y="209096"/>
                  </a:lnTo>
                  <a:lnTo>
                    <a:pt x="48305" y="209323"/>
                  </a:lnTo>
                  <a:lnTo>
                    <a:pt x="47625" y="209399"/>
                  </a:lnTo>
                  <a:lnTo>
                    <a:pt x="46945" y="209474"/>
                  </a:lnTo>
                  <a:lnTo>
                    <a:pt x="46340" y="209550"/>
                  </a:lnTo>
                  <a:lnTo>
                    <a:pt x="45659" y="209550"/>
                  </a:lnTo>
                  <a:lnTo>
                    <a:pt x="44979" y="209474"/>
                  </a:lnTo>
                  <a:lnTo>
                    <a:pt x="44374" y="209323"/>
                  </a:lnTo>
                  <a:lnTo>
                    <a:pt x="43165" y="209021"/>
                  </a:lnTo>
                  <a:lnTo>
                    <a:pt x="41955" y="208492"/>
                  </a:lnTo>
                  <a:lnTo>
                    <a:pt x="40897" y="207887"/>
                  </a:lnTo>
                  <a:lnTo>
                    <a:pt x="39914" y="207055"/>
                  </a:lnTo>
                  <a:lnTo>
                    <a:pt x="39007" y="206148"/>
                  </a:lnTo>
                  <a:lnTo>
                    <a:pt x="38251" y="205090"/>
                  </a:lnTo>
                  <a:lnTo>
                    <a:pt x="37949" y="204485"/>
                  </a:lnTo>
                  <a:lnTo>
                    <a:pt x="37646" y="203956"/>
                  </a:lnTo>
                  <a:lnTo>
                    <a:pt x="37420" y="203351"/>
                  </a:lnTo>
                  <a:lnTo>
                    <a:pt x="37268" y="202671"/>
                  </a:lnTo>
                  <a:lnTo>
                    <a:pt x="37117" y="202066"/>
                  </a:lnTo>
                  <a:lnTo>
                    <a:pt x="37042" y="201386"/>
                  </a:lnTo>
                  <a:lnTo>
                    <a:pt x="36966" y="200705"/>
                  </a:lnTo>
                  <a:lnTo>
                    <a:pt x="36966" y="200025"/>
                  </a:lnTo>
                  <a:lnTo>
                    <a:pt x="37042" y="199269"/>
                  </a:lnTo>
                  <a:lnTo>
                    <a:pt x="37117" y="198513"/>
                  </a:lnTo>
                  <a:lnTo>
                    <a:pt x="48910" y="138415"/>
                  </a:lnTo>
                  <a:lnTo>
                    <a:pt x="48910" y="138415"/>
                  </a:lnTo>
                  <a:lnTo>
                    <a:pt x="49061" y="137281"/>
                  </a:lnTo>
                  <a:lnTo>
                    <a:pt x="49061" y="136147"/>
                  </a:lnTo>
                  <a:lnTo>
                    <a:pt x="48986" y="135013"/>
                  </a:lnTo>
                  <a:lnTo>
                    <a:pt x="48683" y="133879"/>
                  </a:lnTo>
                  <a:lnTo>
                    <a:pt x="48305" y="132821"/>
                  </a:lnTo>
                  <a:lnTo>
                    <a:pt x="47701" y="131838"/>
                  </a:lnTo>
                  <a:lnTo>
                    <a:pt x="47096" y="130931"/>
                  </a:lnTo>
                  <a:lnTo>
                    <a:pt x="46264" y="130024"/>
                  </a:lnTo>
                  <a:lnTo>
                    <a:pt x="2873" y="88371"/>
                  </a:lnTo>
                  <a:lnTo>
                    <a:pt x="2873" y="88371"/>
                  </a:lnTo>
                  <a:lnTo>
                    <a:pt x="2343" y="87842"/>
                  </a:lnTo>
                  <a:lnTo>
                    <a:pt x="1890" y="87313"/>
                  </a:lnTo>
                  <a:lnTo>
                    <a:pt x="1512" y="86783"/>
                  </a:lnTo>
                  <a:lnTo>
                    <a:pt x="1134" y="86179"/>
                  </a:lnTo>
                  <a:lnTo>
                    <a:pt x="832" y="85574"/>
                  </a:lnTo>
                  <a:lnTo>
                    <a:pt x="605" y="84969"/>
                  </a:lnTo>
                  <a:lnTo>
                    <a:pt x="378" y="84364"/>
                  </a:lnTo>
                  <a:lnTo>
                    <a:pt x="227" y="83760"/>
                  </a:lnTo>
                  <a:lnTo>
                    <a:pt x="76" y="82474"/>
                  </a:lnTo>
                  <a:lnTo>
                    <a:pt x="0" y="81265"/>
                  </a:lnTo>
                  <a:lnTo>
                    <a:pt x="151" y="79980"/>
                  </a:lnTo>
                  <a:lnTo>
                    <a:pt x="529" y="78770"/>
                  </a:lnTo>
                  <a:lnTo>
                    <a:pt x="983" y="77636"/>
                  </a:lnTo>
                  <a:lnTo>
                    <a:pt x="1587" y="76578"/>
                  </a:lnTo>
                  <a:lnTo>
                    <a:pt x="2343" y="75595"/>
                  </a:lnTo>
                  <a:lnTo>
                    <a:pt x="3251" y="74688"/>
                  </a:lnTo>
                  <a:lnTo>
                    <a:pt x="3780" y="74310"/>
                  </a:lnTo>
                  <a:lnTo>
                    <a:pt x="4309" y="73932"/>
                  </a:lnTo>
                  <a:lnTo>
                    <a:pt x="4914" y="73554"/>
                  </a:lnTo>
                  <a:lnTo>
                    <a:pt x="5518" y="73327"/>
                  </a:lnTo>
                  <a:lnTo>
                    <a:pt x="6123" y="73025"/>
                  </a:lnTo>
                  <a:lnTo>
                    <a:pt x="6804" y="72874"/>
                  </a:lnTo>
                  <a:lnTo>
                    <a:pt x="7484" y="72723"/>
                  </a:lnTo>
                  <a:lnTo>
                    <a:pt x="8164" y="72571"/>
                  </a:lnTo>
                  <a:lnTo>
                    <a:pt x="65617" y="65919"/>
                  </a:lnTo>
                  <a:lnTo>
                    <a:pt x="65617" y="65919"/>
                  </a:lnTo>
                  <a:lnTo>
                    <a:pt x="66826" y="65692"/>
                  </a:lnTo>
                  <a:lnTo>
                    <a:pt x="67960" y="65314"/>
                  </a:lnTo>
                  <a:lnTo>
                    <a:pt x="69094" y="64785"/>
                  </a:lnTo>
                  <a:lnTo>
                    <a:pt x="70077" y="64105"/>
                  </a:lnTo>
                  <a:lnTo>
                    <a:pt x="70984" y="63349"/>
                  </a:lnTo>
                  <a:lnTo>
                    <a:pt x="71740" y="62442"/>
                  </a:lnTo>
                  <a:lnTo>
                    <a:pt x="72496" y="61459"/>
                  </a:lnTo>
                  <a:lnTo>
                    <a:pt x="73025" y="60401"/>
                  </a:lnTo>
                  <a:lnTo>
                    <a:pt x="96459" y="5594"/>
                  </a:lnTo>
                  <a:lnTo>
                    <a:pt x="96459" y="5594"/>
                  </a:lnTo>
                  <a:lnTo>
                    <a:pt x="96762" y="4914"/>
                  </a:lnTo>
                  <a:lnTo>
                    <a:pt x="97140" y="4309"/>
                  </a:lnTo>
                  <a:lnTo>
                    <a:pt x="97518" y="3704"/>
                  </a:lnTo>
                  <a:lnTo>
                    <a:pt x="97971" y="3175"/>
                  </a:lnTo>
                  <a:lnTo>
                    <a:pt x="98425" y="2646"/>
                  </a:lnTo>
                  <a:lnTo>
                    <a:pt x="98954" y="2192"/>
                  </a:lnTo>
                  <a:lnTo>
                    <a:pt x="99483" y="1739"/>
                  </a:lnTo>
                  <a:lnTo>
                    <a:pt x="100012" y="1361"/>
                  </a:lnTo>
                  <a:lnTo>
                    <a:pt x="100541" y="1058"/>
                  </a:lnTo>
                  <a:lnTo>
                    <a:pt x="101146" y="756"/>
                  </a:lnTo>
                  <a:lnTo>
                    <a:pt x="101751" y="529"/>
                  </a:lnTo>
                  <a:lnTo>
                    <a:pt x="102356" y="378"/>
                  </a:lnTo>
                  <a:lnTo>
                    <a:pt x="103641" y="76"/>
                  </a:lnTo>
                  <a:lnTo>
                    <a:pt x="104926" y="0"/>
                  </a:lnTo>
                  <a:lnTo>
                    <a:pt x="106211" y="76"/>
                  </a:lnTo>
                  <a:lnTo>
                    <a:pt x="107496" y="378"/>
                  </a:lnTo>
                  <a:lnTo>
                    <a:pt x="108101" y="529"/>
                  </a:lnTo>
                  <a:lnTo>
                    <a:pt x="108706" y="756"/>
                  </a:lnTo>
                  <a:lnTo>
                    <a:pt x="109311" y="1058"/>
                  </a:lnTo>
                  <a:lnTo>
                    <a:pt x="109840" y="1361"/>
                  </a:lnTo>
                  <a:lnTo>
                    <a:pt x="110369" y="1739"/>
                  </a:lnTo>
                  <a:lnTo>
                    <a:pt x="110898" y="2192"/>
                  </a:lnTo>
                  <a:lnTo>
                    <a:pt x="111427" y="2646"/>
                  </a:lnTo>
                  <a:lnTo>
                    <a:pt x="111881" y="3175"/>
                  </a:lnTo>
                  <a:lnTo>
                    <a:pt x="112334" y="3704"/>
                  </a:lnTo>
                  <a:lnTo>
                    <a:pt x="112712" y="4309"/>
                  </a:lnTo>
                  <a:lnTo>
                    <a:pt x="113090" y="4914"/>
                  </a:lnTo>
                  <a:lnTo>
                    <a:pt x="113393" y="5594"/>
                  </a:lnTo>
                  <a:lnTo>
                    <a:pt x="136827" y="60401"/>
                  </a:lnTo>
                  <a:lnTo>
                    <a:pt x="136827" y="60401"/>
                  </a:lnTo>
                  <a:lnTo>
                    <a:pt x="137356" y="61459"/>
                  </a:lnTo>
                  <a:lnTo>
                    <a:pt x="138112" y="62442"/>
                  </a:lnTo>
                  <a:lnTo>
                    <a:pt x="138868" y="63349"/>
                  </a:lnTo>
                  <a:lnTo>
                    <a:pt x="139775" y="64105"/>
                  </a:lnTo>
                  <a:lnTo>
                    <a:pt x="140758" y="64785"/>
                  </a:lnTo>
                  <a:lnTo>
                    <a:pt x="141892" y="65314"/>
                  </a:lnTo>
                  <a:lnTo>
                    <a:pt x="143026" y="65692"/>
                  </a:lnTo>
                  <a:lnTo>
                    <a:pt x="144235" y="65919"/>
                  </a:lnTo>
                  <a:lnTo>
                    <a:pt x="201688" y="72571"/>
                  </a:lnTo>
                  <a:lnTo>
                    <a:pt x="201688" y="72571"/>
                  </a:lnTo>
                  <a:lnTo>
                    <a:pt x="202368" y="72723"/>
                  </a:lnTo>
                  <a:lnTo>
                    <a:pt x="203048" y="72874"/>
                  </a:lnTo>
                  <a:lnTo>
                    <a:pt x="203729" y="73025"/>
                  </a:lnTo>
                  <a:lnTo>
                    <a:pt x="204334" y="73327"/>
                  </a:lnTo>
                  <a:lnTo>
                    <a:pt x="204938" y="73554"/>
                  </a:lnTo>
                  <a:lnTo>
                    <a:pt x="205543" y="73932"/>
                  </a:lnTo>
                  <a:lnTo>
                    <a:pt x="206072" y="74310"/>
                  </a:lnTo>
                  <a:lnTo>
                    <a:pt x="206601" y="74688"/>
                  </a:lnTo>
                  <a:lnTo>
                    <a:pt x="207509" y="75595"/>
                  </a:lnTo>
                  <a:lnTo>
                    <a:pt x="208265" y="76578"/>
                  </a:lnTo>
                  <a:lnTo>
                    <a:pt x="208869" y="77636"/>
                  </a:lnTo>
                  <a:lnTo>
                    <a:pt x="209323" y="78770"/>
                  </a:lnTo>
                  <a:lnTo>
                    <a:pt x="209701" y="79980"/>
                  </a:lnTo>
                  <a:lnTo>
                    <a:pt x="209852" y="81265"/>
                  </a:lnTo>
                  <a:lnTo>
                    <a:pt x="209776" y="82474"/>
                  </a:lnTo>
                  <a:lnTo>
                    <a:pt x="209625" y="83760"/>
                  </a:lnTo>
                  <a:lnTo>
                    <a:pt x="209474" y="84364"/>
                  </a:lnTo>
                  <a:lnTo>
                    <a:pt x="209247" y="84969"/>
                  </a:lnTo>
                  <a:lnTo>
                    <a:pt x="209020" y="85574"/>
                  </a:lnTo>
                  <a:lnTo>
                    <a:pt x="208718" y="86179"/>
                  </a:lnTo>
                  <a:lnTo>
                    <a:pt x="208340" y="86783"/>
                  </a:lnTo>
                  <a:lnTo>
                    <a:pt x="207962" y="87313"/>
                  </a:lnTo>
                  <a:lnTo>
                    <a:pt x="207509" y="87842"/>
                  </a:lnTo>
                  <a:lnTo>
                    <a:pt x="206979" y="88371"/>
                  </a:lnTo>
                  <a:lnTo>
                    <a:pt x="163588" y="130024"/>
                  </a:lnTo>
                  <a:lnTo>
                    <a:pt x="163588" y="130024"/>
                  </a:lnTo>
                  <a:lnTo>
                    <a:pt x="162756" y="130931"/>
                  </a:lnTo>
                  <a:lnTo>
                    <a:pt x="162151" y="131838"/>
                  </a:lnTo>
                  <a:lnTo>
                    <a:pt x="161547" y="132821"/>
                  </a:lnTo>
                  <a:lnTo>
                    <a:pt x="161169" y="133879"/>
                  </a:lnTo>
                  <a:lnTo>
                    <a:pt x="160866" y="135013"/>
                  </a:lnTo>
                  <a:lnTo>
                    <a:pt x="160791" y="136147"/>
                  </a:lnTo>
                  <a:lnTo>
                    <a:pt x="160791" y="137281"/>
                  </a:lnTo>
                  <a:lnTo>
                    <a:pt x="160942" y="138415"/>
                  </a:lnTo>
                  <a:lnTo>
                    <a:pt x="172735" y="198513"/>
                  </a:lnTo>
                  <a:lnTo>
                    <a:pt x="172735" y="198513"/>
                  </a:lnTo>
                  <a:lnTo>
                    <a:pt x="172810" y="199269"/>
                  </a:lnTo>
                  <a:lnTo>
                    <a:pt x="172886" y="200025"/>
                  </a:lnTo>
                  <a:lnTo>
                    <a:pt x="172886" y="200705"/>
                  </a:lnTo>
                  <a:lnTo>
                    <a:pt x="172810" y="201386"/>
                  </a:lnTo>
                  <a:lnTo>
                    <a:pt x="172735" y="202066"/>
                  </a:lnTo>
                  <a:lnTo>
                    <a:pt x="172584" y="202671"/>
                  </a:lnTo>
                  <a:lnTo>
                    <a:pt x="172432" y="203351"/>
                  </a:lnTo>
                  <a:lnTo>
                    <a:pt x="172206" y="203956"/>
                  </a:lnTo>
                  <a:lnTo>
                    <a:pt x="171903" y="204485"/>
                  </a:lnTo>
                  <a:lnTo>
                    <a:pt x="171601" y="205090"/>
                  </a:lnTo>
                  <a:lnTo>
                    <a:pt x="170845" y="206148"/>
                  </a:lnTo>
                  <a:lnTo>
                    <a:pt x="169938" y="207055"/>
                  </a:lnTo>
                  <a:lnTo>
                    <a:pt x="168955" y="207887"/>
                  </a:lnTo>
                  <a:lnTo>
                    <a:pt x="167897" y="208492"/>
                  </a:lnTo>
                  <a:lnTo>
                    <a:pt x="166687" y="209021"/>
                  </a:lnTo>
                  <a:lnTo>
                    <a:pt x="165478" y="209323"/>
                  </a:lnTo>
                  <a:lnTo>
                    <a:pt x="164873" y="209474"/>
                  </a:lnTo>
                  <a:lnTo>
                    <a:pt x="164193" y="209550"/>
                  </a:lnTo>
                  <a:lnTo>
                    <a:pt x="163512" y="209550"/>
                  </a:lnTo>
                  <a:lnTo>
                    <a:pt x="162907" y="209474"/>
                  </a:lnTo>
                  <a:lnTo>
                    <a:pt x="162227" y="209399"/>
                  </a:lnTo>
                  <a:lnTo>
                    <a:pt x="161547" y="209323"/>
                  </a:lnTo>
                  <a:lnTo>
                    <a:pt x="160866" y="209096"/>
                  </a:lnTo>
                  <a:lnTo>
                    <a:pt x="160262" y="208870"/>
                  </a:lnTo>
                  <a:lnTo>
                    <a:pt x="159581" y="208567"/>
                  </a:lnTo>
                  <a:lnTo>
                    <a:pt x="158977" y="208189"/>
                  </a:lnTo>
                  <a:lnTo>
                    <a:pt x="109688" y="178556"/>
                  </a:lnTo>
                  <a:lnTo>
                    <a:pt x="109688" y="178556"/>
                  </a:lnTo>
                  <a:lnTo>
                    <a:pt x="108555" y="177951"/>
                  </a:lnTo>
                  <a:lnTo>
                    <a:pt x="107345" y="177573"/>
                  </a:lnTo>
                  <a:lnTo>
                    <a:pt x="106136" y="177271"/>
                  </a:lnTo>
                  <a:lnTo>
                    <a:pt x="104926" y="177195"/>
                  </a:lnTo>
                  <a:lnTo>
                    <a:pt x="103716" y="177271"/>
                  </a:lnTo>
                  <a:lnTo>
                    <a:pt x="102507" y="177573"/>
                  </a:lnTo>
                  <a:lnTo>
                    <a:pt x="101297" y="177951"/>
                  </a:lnTo>
                  <a:lnTo>
                    <a:pt x="100164" y="1785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55" name="Google Shape;957;p16">
              <a:extLst>
                <a:ext uri="{FF2B5EF4-FFF2-40B4-BE49-F238E27FC236}">
                  <a16:creationId xmlns:a16="http://schemas.microsoft.com/office/drawing/2014/main" id="{8568F790-DE61-5022-0F0E-84FA58F10B16}"/>
                </a:ext>
              </a:extLst>
            </p:cNvPr>
            <p:cNvSpPr/>
            <p:nvPr/>
          </p:nvSpPr>
          <p:spPr>
            <a:xfrm>
              <a:off x="3541450" y="676595"/>
              <a:ext cx="349529" cy="324013"/>
            </a:xfrm>
            <a:custGeom>
              <a:avLst/>
              <a:gdLst/>
              <a:ahLst/>
              <a:cxnLst/>
              <a:rect l="l" t="t" r="r" b="b"/>
              <a:pathLst>
                <a:path w="89052" h="82551" extrusionOk="0">
                  <a:moveTo>
                    <a:pt x="21999" y="0"/>
                  </a:moveTo>
                  <a:lnTo>
                    <a:pt x="20940" y="76"/>
                  </a:lnTo>
                  <a:lnTo>
                    <a:pt x="19806" y="227"/>
                  </a:lnTo>
                  <a:lnTo>
                    <a:pt x="18672" y="454"/>
                  </a:lnTo>
                  <a:lnTo>
                    <a:pt x="17614" y="681"/>
                  </a:lnTo>
                  <a:lnTo>
                    <a:pt x="16556" y="983"/>
                  </a:lnTo>
                  <a:lnTo>
                    <a:pt x="15497" y="1361"/>
                  </a:lnTo>
                  <a:lnTo>
                    <a:pt x="14439" y="1815"/>
                  </a:lnTo>
                  <a:lnTo>
                    <a:pt x="13381" y="2268"/>
                  </a:lnTo>
                  <a:lnTo>
                    <a:pt x="12398" y="2797"/>
                  </a:lnTo>
                  <a:lnTo>
                    <a:pt x="11415" y="3402"/>
                  </a:lnTo>
                  <a:lnTo>
                    <a:pt x="10433" y="4082"/>
                  </a:lnTo>
                  <a:lnTo>
                    <a:pt x="9450" y="4763"/>
                  </a:lnTo>
                  <a:lnTo>
                    <a:pt x="8543" y="5519"/>
                  </a:lnTo>
                  <a:lnTo>
                    <a:pt x="7636" y="6350"/>
                  </a:lnTo>
                  <a:lnTo>
                    <a:pt x="6804" y="7182"/>
                  </a:lnTo>
                  <a:lnTo>
                    <a:pt x="5973" y="8089"/>
                  </a:lnTo>
                  <a:lnTo>
                    <a:pt x="5217" y="9072"/>
                  </a:lnTo>
                  <a:lnTo>
                    <a:pt x="4536" y="10054"/>
                  </a:lnTo>
                  <a:lnTo>
                    <a:pt x="3856" y="11037"/>
                  </a:lnTo>
                  <a:lnTo>
                    <a:pt x="3251" y="12096"/>
                  </a:lnTo>
                  <a:lnTo>
                    <a:pt x="2646" y="13154"/>
                  </a:lnTo>
                  <a:lnTo>
                    <a:pt x="2193" y="14212"/>
                  </a:lnTo>
                  <a:lnTo>
                    <a:pt x="1739" y="15346"/>
                  </a:lnTo>
                  <a:lnTo>
                    <a:pt x="1361" y="16480"/>
                  </a:lnTo>
                  <a:lnTo>
                    <a:pt x="983" y="17614"/>
                  </a:lnTo>
                  <a:lnTo>
                    <a:pt x="681" y="18748"/>
                  </a:lnTo>
                  <a:lnTo>
                    <a:pt x="454" y="19882"/>
                  </a:lnTo>
                  <a:lnTo>
                    <a:pt x="303" y="21091"/>
                  </a:lnTo>
                  <a:lnTo>
                    <a:pt x="152" y="22225"/>
                  </a:lnTo>
                  <a:lnTo>
                    <a:pt x="76" y="23435"/>
                  </a:lnTo>
                  <a:lnTo>
                    <a:pt x="0" y="24644"/>
                  </a:lnTo>
                  <a:lnTo>
                    <a:pt x="76" y="25778"/>
                  </a:lnTo>
                  <a:lnTo>
                    <a:pt x="152" y="26988"/>
                  </a:lnTo>
                  <a:lnTo>
                    <a:pt x="303" y="28122"/>
                  </a:lnTo>
                  <a:lnTo>
                    <a:pt x="454" y="29331"/>
                  </a:lnTo>
                  <a:lnTo>
                    <a:pt x="681" y="30465"/>
                  </a:lnTo>
                  <a:lnTo>
                    <a:pt x="983" y="31599"/>
                  </a:lnTo>
                  <a:lnTo>
                    <a:pt x="1361" y="32733"/>
                  </a:lnTo>
                  <a:lnTo>
                    <a:pt x="1739" y="33867"/>
                  </a:lnTo>
                  <a:lnTo>
                    <a:pt x="2193" y="35001"/>
                  </a:lnTo>
                  <a:lnTo>
                    <a:pt x="2646" y="36059"/>
                  </a:lnTo>
                  <a:lnTo>
                    <a:pt x="3251" y="37118"/>
                  </a:lnTo>
                  <a:lnTo>
                    <a:pt x="3856" y="38176"/>
                  </a:lnTo>
                  <a:lnTo>
                    <a:pt x="4536" y="39159"/>
                  </a:lnTo>
                  <a:lnTo>
                    <a:pt x="5217" y="40141"/>
                  </a:lnTo>
                  <a:lnTo>
                    <a:pt x="5973" y="41124"/>
                  </a:lnTo>
                  <a:lnTo>
                    <a:pt x="6804" y="42031"/>
                  </a:lnTo>
                  <a:lnTo>
                    <a:pt x="44526" y="82550"/>
                  </a:lnTo>
                  <a:lnTo>
                    <a:pt x="82248" y="42031"/>
                  </a:lnTo>
                  <a:lnTo>
                    <a:pt x="83080" y="41124"/>
                  </a:lnTo>
                  <a:lnTo>
                    <a:pt x="83835" y="40141"/>
                  </a:lnTo>
                  <a:lnTo>
                    <a:pt x="84516" y="39159"/>
                  </a:lnTo>
                  <a:lnTo>
                    <a:pt x="85196" y="38176"/>
                  </a:lnTo>
                  <a:lnTo>
                    <a:pt x="85801" y="37118"/>
                  </a:lnTo>
                  <a:lnTo>
                    <a:pt x="86406" y="36059"/>
                  </a:lnTo>
                  <a:lnTo>
                    <a:pt x="86859" y="35001"/>
                  </a:lnTo>
                  <a:lnTo>
                    <a:pt x="87313" y="33867"/>
                  </a:lnTo>
                  <a:lnTo>
                    <a:pt x="87691" y="32733"/>
                  </a:lnTo>
                  <a:lnTo>
                    <a:pt x="88069" y="31599"/>
                  </a:lnTo>
                  <a:lnTo>
                    <a:pt x="88371" y="30465"/>
                  </a:lnTo>
                  <a:lnTo>
                    <a:pt x="88598" y="29331"/>
                  </a:lnTo>
                  <a:lnTo>
                    <a:pt x="88749" y="28122"/>
                  </a:lnTo>
                  <a:lnTo>
                    <a:pt x="88900" y="26988"/>
                  </a:lnTo>
                  <a:lnTo>
                    <a:pt x="88976" y="25778"/>
                  </a:lnTo>
                  <a:lnTo>
                    <a:pt x="89052" y="24644"/>
                  </a:lnTo>
                  <a:lnTo>
                    <a:pt x="88976" y="23435"/>
                  </a:lnTo>
                  <a:lnTo>
                    <a:pt x="88900" y="22225"/>
                  </a:lnTo>
                  <a:lnTo>
                    <a:pt x="88749" y="21091"/>
                  </a:lnTo>
                  <a:lnTo>
                    <a:pt x="88598" y="19882"/>
                  </a:lnTo>
                  <a:lnTo>
                    <a:pt x="88371" y="18748"/>
                  </a:lnTo>
                  <a:lnTo>
                    <a:pt x="88069" y="17614"/>
                  </a:lnTo>
                  <a:lnTo>
                    <a:pt x="87691" y="16480"/>
                  </a:lnTo>
                  <a:lnTo>
                    <a:pt x="87313" y="15346"/>
                  </a:lnTo>
                  <a:lnTo>
                    <a:pt x="86859" y="14212"/>
                  </a:lnTo>
                  <a:lnTo>
                    <a:pt x="86406" y="13154"/>
                  </a:lnTo>
                  <a:lnTo>
                    <a:pt x="85801" y="12096"/>
                  </a:lnTo>
                  <a:lnTo>
                    <a:pt x="85196" y="11037"/>
                  </a:lnTo>
                  <a:lnTo>
                    <a:pt x="84516" y="10054"/>
                  </a:lnTo>
                  <a:lnTo>
                    <a:pt x="83835" y="9072"/>
                  </a:lnTo>
                  <a:lnTo>
                    <a:pt x="83080" y="8089"/>
                  </a:lnTo>
                  <a:lnTo>
                    <a:pt x="82248" y="7182"/>
                  </a:lnTo>
                  <a:lnTo>
                    <a:pt x="81416" y="6350"/>
                  </a:lnTo>
                  <a:lnTo>
                    <a:pt x="80509" y="5519"/>
                  </a:lnTo>
                  <a:lnTo>
                    <a:pt x="79602" y="4763"/>
                  </a:lnTo>
                  <a:lnTo>
                    <a:pt x="78619" y="4082"/>
                  </a:lnTo>
                  <a:lnTo>
                    <a:pt x="77637" y="3402"/>
                  </a:lnTo>
                  <a:lnTo>
                    <a:pt x="76654" y="2797"/>
                  </a:lnTo>
                  <a:lnTo>
                    <a:pt x="75671" y="2268"/>
                  </a:lnTo>
                  <a:lnTo>
                    <a:pt x="74613" y="1815"/>
                  </a:lnTo>
                  <a:lnTo>
                    <a:pt x="73555" y="1361"/>
                  </a:lnTo>
                  <a:lnTo>
                    <a:pt x="72496" y="983"/>
                  </a:lnTo>
                  <a:lnTo>
                    <a:pt x="71438" y="681"/>
                  </a:lnTo>
                  <a:lnTo>
                    <a:pt x="70380" y="454"/>
                  </a:lnTo>
                  <a:lnTo>
                    <a:pt x="69246" y="227"/>
                  </a:lnTo>
                  <a:lnTo>
                    <a:pt x="68112" y="76"/>
                  </a:lnTo>
                  <a:lnTo>
                    <a:pt x="67053" y="0"/>
                  </a:lnTo>
                  <a:lnTo>
                    <a:pt x="64861" y="0"/>
                  </a:lnTo>
                  <a:lnTo>
                    <a:pt x="63727" y="76"/>
                  </a:lnTo>
                  <a:lnTo>
                    <a:pt x="62593" y="227"/>
                  </a:lnTo>
                  <a:lnTo>
                    <a:pt x="61535" y="454"/>
                  </a:lnTo>
                  <a:lnTo>
                    <a:pt x="60477" y="681"/>
                  </a:lnTo>
                  <a:lnTo>
                    <a:pt x="59343" y="983"/>
                  </a:lnTo>
                  <a:lnTo>
                    <a:pt x="58284" y="1361"/>
                  </a:lnTo>
                  <a:lnTo>
                    <a:pt x="57226" y="1815"/>
                  </a:lnTo>
                  <a:lnTo>
                    <a:pt x="56243" y="2268"/>
                  </a:lnTo>
                  <a:lnTo>
                    <a:pt x="55185" y="2797"/>
                  </a:lnTo>
                  <a:lnTo>
                    <a:pt x="54202" y="3402"/>
                  </a:lnTo>
                  <a:lnTo>
                    <a:pt x="53219" y="4082"/>
                  </a:lnTo>
                  <a:lnTo>
                    <a:pt x="52312" y="4763"/>
                  </a:lnTo>
                  <a:lnTo>
                    <a:pt x="51330" y="5519"/>
                  </a:lnTo>
                  <a:lnTo>
                    <a:pt x="50498" y="6350"/>
                  </a:lnTo>
                  <a:lnTo>
                    <a:pt x="49591" y="7182"/>
                  </a:lnTo>
                  <a:lnTo>
                    <a:pt x="44526" y="12625"/>
                  </a:lnTo>
                  <a:lnTo>
                    <a:pt x="39461" y="7182"/>
                  </a:lnTo>
                  <a:lnTo>
                    <a:pt x="38554" y="6350"/>
                  </a:lnTo>
                  <a:lnTo>
                    <a:pt x="37722" y="5519"/>
                  </a:lnTo>
                  <a:lnTo>
                    <a:pt x="36740" y="4763"/>
                  </a:lnTo>
                  <a:lnTo>
                    <a:pt x="35833" y="4082"/>
                  </a:lnTo>
                  <a:lnTo>
                    <a:pt x="34850" y="3402"/>
                  </a:lnTo>
                  <a:lnTo>
                    <a:pt x="33867" y="2797"/>
                  </a:lnTo>
                  <a:lnTo>
                    <a:pt x="32809" y="2268"/>
                  </a:lnTo>
                  <a:lnTo>
                    <a:pt x="31826" y="1815"/>
                  </a:lnTo>
                  <a:lnTo>
                    <a:pt x="30768" y="1361"/>
                  </a:lnTo>
                  <a:lnTo>
                    <a:pt x="29709" y="983"/>
                  </a:lnTo>
                  <a:lnTo>
                    <a:pt x="28575" y="681"/>
                  </a:lnTo>
                  <a:lnTo>
                    <a:pt x="27517" y="454"/>
                  </a:lnTo>
                  <a:lnTo>
                    <a:pt x="26459" y="227"/>
                  </a:lnTo>
                  <a:lnTo>
                    <a:pt x="25325" y="76"/>
                  </a:lnTo>
                  <a:lnTo>
                    <a:pt x="24191" y="0"/>
                  </a:lnTo>
                  <a:close/>
                </a:path>
              </a:pathLst>
            </a:custGeom>
            <a:solidFill>
              <a:srgbClr val="FCD3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56" name="Google Shape;958;p16">
              <a:extLst>
                <a:ext uri="{FF2B5EF4-FFF2-40B4-BE49-F238E27FC236}">
                  <a16:creationId xmlns:a16="http://schemas.microsoft.com/office/drawing/2014/main" id="{C72443C9-93F6-11B9-AF7D-C267E3A0C3B2}"/>
                </a:ext>
              </a:extLst>
            </p:cNvPr>
            <p:cNvSpPr/>
            <p:nvPr/>
          </p:nvSpPr>
          <p:spPr>
            <a:xfrm>
              <a:off x="3716214" y="676595"/>
              <a:ext cx="174765" cy="323714"/>
            </a:xfrm>
            <a:custGeom>
              <a:avLst/>
              <a:gdLst/>
              <a:ahLst/>
              <a:cxnLst/>
              <a:rect l="l" t="t" r="r" b="b"/>
              <a:pathLst>
                <a:path w="44526" h="82475" extrusionOk="0">
                  <a:moveTo>
                    <a:pt x="20335" y="0"/>
                  </a:moveTo>
                  <a:lnTo>
                    <a:pt x="19201" y="76"/>
                  </a:lnTo>
                  <a:lnTo>
                    <a:pt x="18067" y="227"/>
                  </a:lnTo>
                  <a:lnTo>
                    <a:pt x="17009" y="454"/>
                  </a:lnTo>
                  <a:lnTo>
                    <a:pt x="15951" y="681"/>
                  </a:lnTo>
                  <a:lnTo>
                    <a:pt x="14817" y="983"/>
                  </a:lnTo>
                  <a:lnTo>
                    <a:pt x="13758" y="1361"/>
                  </a:lnTo>
                  <a:lnTo>
                    <a:pt x="12700" y="1815"/>
                  </a:lnTo>
                  <a:lnTo>
                    <a:pt x="11717" y="2268"/>
                  </a:lnTo>
                  <a:lnTo>
                    <a:pt x="10659" y="2797"/>
                  </a:lnTo>
                  <a:lnTo>
                    <a:pt x="9676" y="3402"/>
                  </a:lnTo>
                  <a:lnTo>
                    <a:pt x="8693" y="4082"/>
                  </a:lnTo>
                  <a:lnTo>
                    <a:pt x="7786" y="4763"/>
                  </a:lnTo>
                  <a:lnTo>
                    <a:pt x="6804" y="5519"/>
                  </a:lnTo>
                  <a:lnTo>
                    <a:pt x="5972" y="6350"/>
                  </a:lnTo>
                  <a:lnTo>
                    <a:pt x="5065" y="7182"/>
                  </a:lnTo>
                  <a:lnTo>
                    <a:pt x="0" y="12625"/>
                  </a:lnTo>
                  <a:lnTo>
                    <a:pt x="0" y="82475"/>
                  </a:lnTo>
                  <a:lnTo>
                    <a:pt x="37722" y="42031"/>
                  </a:lnTo>
                  <a:lnTo>
                    <a:pt x="38554" y="41124"/>
                  </a:lnTo>
                  <a:lnTo>
                    <a:pt x="39309" y="40141"/>
                  </a:lnTo>
                  <a:lnTo>
                    <a:pt x="39990" y="39159"/>
                  </a:lnTo>
                  <a:lnTo>
                    <a:pt x="40670" y="38176"/>
                  </a:lnTo>
                  <a:lnTo>
                    <a:pt x="41275" y="37118"/>
                  </a:lnTo>
                  <a:lnTo>
                    <a:pt x="41880" y="36059"/>
                  </a:lnTo>
                  <a:lnTo>
                    <a:pt x="42333" y="35001"/>
                  </a:lnTo>
                  <a:lnTo>
                    <a:pt x="42787" y="33867"/>
                  </a:lnTo>
                  <a:lnTo>
                    <a:pt x="43165" y="32733"/>
                  </a:lnTo>
                  <a:lnTo>
                    <a:pt x="43543" y="31599"/>
                  </a:lnTo>
                  <a:lnTo>
                    <a:pt x="43845" y="30465"/>
                  </a:lnTo>
                  <a:lnTo>
                    <a:pt x="44072" y="29331"/>
                  </a:lnTo>
                  <a:lnTo>
                    <a:pt x="44223" y="28122"/>
                  </a:lnTo>
                  <a:lnTo>
                    <a:pt x="44374" y="26988"/>
                  </a:lnTo>
                  <a:lnTo>
                    <a:pt x="44450" y="25778"/>
                  </a:lnTo>
                  <a:lnTo>
                    <a:pt x="44526" y="24644"/>
                  </a:lnTo>
                  <a:lnTo>
                    <a:pt x="44450" y="23435"/>
                  </a:lnTo>
                  <a:lnTo>
                    <a:pt x="44374" y="22225"/>
                  </a:lnTo>
                  <a:lnTo>
                    <a:pt x="44223" y="21091"/>
                  </a:lnTo>
                  <a:lnTo>
                    <a:pt x="44072" y="19882"/>
                  </a:lnTo>
                  <a:lnTo>
                    <a:pt x="43845" y="18748"/>
                  </a:lnTo>
                  <a:lnTo>
                    <a:pt x="43543" y="17614"/>
                  </a:lnTo>
                  <a:lnTo>
                    <a:pt x="43165" y="16480"/>
                  </a:lnTo>
                  <a:lnTo>
                    <a:pt x="42787" y="15346"/>
                  </a:lnTo>
                  <a:lnTo>
                    <a:pt x="42333" y="14212"/>
                  </a:lnTo>
                  <a:lnTo>
                    <a:pt x="41880" y="13154"/>
                  </a:lnTo>
                  <a:lnTo>
                    <a:pt x="41275" y="12096"/>
                  </a:lnTo>
                  <a:lnTo>
                    <a:pt x="40670" y="11037"/>
                  </a:lnTo>
                  <a:lnTo>
                    <a:pt x="39990" y="10054"/>
                  </a:lnTo>
                  <a:lnTo>
                    <a:pt x="39309" y="9072"/>
                  </a:lnTo>
                  <a:lnTo>
                    <a:pt x="38554" y="8089"/>
                  </a:lnTo>
                  <a:lnTo>
                    <a:pt x="37722" y="7182"/>
                  </a:lnTo>
                  <a:lnTo>
                    <a:pt x="36890" y="6350"/>
                  </a:lnTo>
                  <a:lnTo>
                    <a:pt x="35983" y="5519"/>
                  </a:lnTo>
                  <a:lnTo>
                    <a:pt x="35076" y="4763"/>
                  </a:lnTo>
                  <a:lnTo>
                    <a:pt x="34093" y="4082"/>
                  </a:lnTo>
                  <a:lnTo>
                    <a:pt x="33111" y="3402"/>
                  </a:lnTo>
                  <a:lnTo>
                    <a:pt x="32128" y="2797"/>
                  </a:lnTo>
                  <a:lnTo>
                    <a:pt x="31145" y="2268"/>
                  </a:lnTo>
                  <a:lnTo>
                    <a:pt x="30087" y="1815"/>
                  </a:lnTo>
                  <a:lnTo>
                    <a:pt x="29029" y="1361"/>
                  </a:lnTo>
                  <a:lnTo>
                    <a:pt x="27970" y="983"/>
                  </a:lnTo>
                  <a:lnTo>
                    <a:pt x="26912" y="681"/>
                  </a:lnTo>
                  <a:lnTo>
                    <a:pt x="25854" y="454"/>
                  </a:lnTo>
                  <a:lnTo>
                    <a:pt x="24720" y="227"/>
                  </a:lnTo>
                  <a:lnTo>
                    <a:pt x="23586" y="76"/>
                  </a:lnTo>
                  <a:lnTo>
                    <a:pt x="22527" y="0"/>
                  </a:lnTo>
                  <a:close/>
                </a:path>
              </a:pathLst>
            </a:custGeom>
            <a:solidFill>
              <a:srgbClr val="EA8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sp>
        <p:nvSpPr>
          <p:cNvPr id="57" name="Google Shape;959;p16">
            <a:extLst>
              <a:ext uri="{FF2B5EF4-FFF2-40B4-BE49-F238E27FC236}">
                <a16:creationId xmlns:a16="http://schemas.microsoft.com/office/drawing/2014/main" id="{5B81AF90-C883-16AB-A2BF-F50725FA250B}"/>
              </a:ext>
            </a:extLst>
          </p:cNvPr>
          <p:cNvSpPr txBox="1"/>
          <p:nvPr/>
        </p:nvSpPr>
        <p:spPr>
          <a:xfrm>
            <a:off x="2683235" y="5088640"/>
            <a:ext cx="2955600" cy="6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chemeClr val="dk1"/>
              </a:buClr>
              <a:buSzPts val="2600"/>
            </a:pPr>
            <a:r>
              <a:rPr lang="en-US" sz="1867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Barlow"/>
              </a:rPr>
              <a:t>Impact</a:t>
            </a:r>
            <a:endParaRPr sz="1867" dirty="0">
              <a:solidFill>
                <a:schemeClr val="dk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8" name="Google Shape;960;p16">
            <a:extLst>
              <a:ext uri="{FF2B5EF4-FFF2-40B4-BE49-F238E27FC236}">
                <a16:creationId xmlns:a16="http://schemas.microsoft.com/office/drawing/2014/main" id="{FCCA9A27-BCD2-AEA5-C473-4547986A72EF}"/>
              </a:ext>
            </a:extLst>
          </p:cNvPr>
          <p:cNvSpPr/>
          <p:nvPr/>
        </p:nvSpPr>
        <p:spPr>
          <a:xfrm>
            <a:off x="1684664" y="5674611"/>
            <a:ext cx="3547200" cy="456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666666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59" name="Google Shape;961;p16">
            <a:extLst>
              <a:ext uri="{FF2B5EF4-FFF2-40B4-BE49-F238E27FC236}">
                <a16:creationId xmlns:a16="http://schemas.microsoft.com/office/drawing/2014/main" id="{D3C31DC8-AB28-3E6B-F636-180D37CA32FD}"/>
              </a:ext>
            </a:extLst>
          </p:cNvPr>
          <p:cNvGrpSpPr/>
          <p:nvPr/>
        </p:nvGrpSpPr>
        <p:grpSpPr>
          <a:xfrm>
            <a:off x="2151153" y="5139823"/>
            <a:ext cx="434467" cy="434467"/>
            <a:chOff x="1190625" y="238125"/>
            <a:chExt cx="5238750" cy="5238750"/>
          </a:xfrm>
        </p:grpSpPr>
        <p:sp>
          <p:nvSpPr>
            <p:cNvPr id="60" name="Google Shape;962;p16">
              <a:extLst>
                <a:ext uri="{FF2B5EF4-FFF2-40B4-BE49-F238E27FC236}">
                  <a16:creationId xmlns:a16="http://schemas.microsoft.com/office/drawing/2014/main" id="{EB939B30-826D-4C19-6A1C-024106401F5F}"/>
                </a:ext>
              </a:extLst>
            </p:cNvPr>
            <p:cNvSpPr/>
            <p:nvPr/>
          </p:nvSpPr>
          <p:spPr>
            <a:xfrm>
              <a:off x="1808725" y="891525"/>
              <a:ext cx="4620650" cy="4585350"/>
            </a:xfrm>
            <a:custGeom>
              <a:avLst/>
              <a:gdLst/>
              <a:ahLst/>
              <a:cxnLst/>
              <a:rect l="l" t="t" r="r" b="b"/>
              <a:pathLst>
                <a:path w="184826" h="183414" extrusionOk="0">
                  <a:moveTo>
                    <a:pt x="37541" y="1"/>
                  </a:moveTo>
                  <a:lnTo>
                    <a:pt x="35270" y="51"/>
                  </a:lnTo>
                  <a:lnTo>
                    <a:pt x="33100" y="152"/>
                  </a:lnTo>
                  <a:lnTo>
                    <a:pt x="30981" y="304"/>
                  </a:lnTo>
                  <a:lnTo>
                    <a:pt x="28912" y="455"/>
                  </a:lnTo>
                  <a:lnTo>
                    <a:pt x="26894" y="707"/>
                  </a:lnTo>
                  <a:lnTo>
                    <a:pt x="24977" y="960"/>
                  </a:lnTo>
                  <a:lnTo>
                    <a:pt x="23110" y="1313"/>
                  </a:lnTo>
                  <a:lnTo>
                    <a:pt x="21293" y="1666"/>
                  </a:lnTo>
                  <a:lnTo>
                    <a:pt x="19578" y="2070"/>
                  </a:lnTo>
                  <a:lnTo>
                    <a:pt x="17913" y="2574"/>
                  </a:lnTo>
                  <a:lnTo>
                    <a:pt x="16348" y="3079"/>
                  </a:lnTo>
                  <a:lnTo>
                    <a:pt x="14835" y="3634"/>
                  </a:lnTo>
                  <a:lnTo>
                    <a:pt x="13422" y="4239"/>
                  </a:lnTo>
                  <a:lnTo>
                    <a:pt x="12110" y="4946"/>
                  </a:lnTo>
                  <a:lnTo>
                    <a:pt x="10849" y="5652"/>
                  </a:lnTo>
                  <a:lnTo>
                    <a:pt x="9688" y="6409"/>
                  </a:lnTo>
                  <a:lnTo>
                    <a:pt x="8679" y="7267"/>
                  </a:lnTo>
                  <a:lnTo>
                    <a:pt x="7670" y="8125"/>
                  </a:lnTo>
                  <a:lnTo>
                    <a:pt x="6761" y="9134"/>
                  </a:lnTo>
                  <a:lnTo>
                    <a:pt x="5904" y="10244"/>
                  </a:lnTo>
                  <a:lnTo>
                    <a:pt x="5147" y="11455"/>
                  </a:lnTo>
                  <a:lnTo>
                    <a:pt x="4390" y="12767"/>
                  </a:lnTo>
                  <a:lnTo>
                    <a:pt x="3734" y="14129"/>
                  </a:lnTo>
                  <a:lnTo>
                    <a:pt x="3129" y="15643"/>
                  </a:lnTo>
                  <a:lnTo>
                    <a:pt x="2574" y="17207"/>
                  </a:lnTo>
                  <a:lnTo>
                    <a:pt x="2069" y="18872"/>
                  </a:lnTo>
                  <a:lnTo>
                    <a:pt x="1615" y="20588"/>
                  </a:lnTo>
                  <a:lnTo>
                    <a:pt x="1211" y="22404"/>
                  </a:lnTo>
                  <a:lnTo>
                    <a:pt x="908" y="24271"/>
                  </a:lnTo>
                  <a:lnTo>
                    <a:pt x="606" y="26239"/>
                  </a:lnTo>
                  <a:lnTo>
                    <a:pt x="353" y="28257"/>
                  </a:lnTo>
                  <a:lnTo>
                    <a:pt x="202" y="30326"/>
                  </a:lnTo>
                  <a:lnTo>
                    <a:pt x="101" y="32496"/>
                  </a:lnTo>
                  <a:lnTo>
                    <a:pt x="0" y="34716"/>
                  </a:lnTo>
                  <a:lnTo>
                    <a:pt x="0" y="36986"/>
                  </a:lnTo>
                  <a:lnTo>
                    <a:pt x="51" y="39307"/>
                  </a:lnTo>
                  <a:lnTo>
                    <a:pt x="101" y="41679"/>
                  </a:lnTo>
                  <a:lnTo>
                    <a:pt x="252" y="44101"/>
                  </a:lnTo>
                  <a:lnTo>
                    <a:pt x="454" y="46573"/>
                  </a:lnTo>
                  <a:lnTo>
                    <a:pt x="656" y="49046"/>
                  </a:lnTo>
                  <a:lnTo>
                    <a:pt x="959" y="51619"/>
                  </a:lnTo>
                  <a:lnTo>
                    <a:pt x="1262" y="54192"/>
                  </a:lnTo>
                  <a:lnTo>
                    <a:pt x="1665" y="56816"/>
                  </a:lnTo>
                  <a:lnTo>
                    <a:pt x="2069" y="59490"/>
                  </a:lnTo>
                  <a:lnTo>
                    <a:pt x="2523" y="62165"/>
                  </a:lnTo>
                  <a:lnTo>
                    <a:pt x="3028" y="64839"/>
                  </a:lnTo>
                  <a:lnTo>
                    <a:pt x="3583" y="67564"/>
                  </a:lnTo>
                  <a:lnTo>
                    <a:pt x="4188" y="70339"/>
                  </a:lnTo>
                  <a:lnTo>
                    <a:pt x="4844" y="73063"/>
                  </a:lnTo>
                  <a:lnTo>
                    <a:pt x="5500" y="75839"/>
                  </a:lnTo>
                  <a:lnTo>
                    <a:pt x="6206" y="78664"/>
                  </a:lnTo>
                  <a:lnTo>
                    <a:pt x="7014" y="81439"/>
                  </a:lnTo>
                  <a:lnTo>
                    <a:pt x="7821" y="84215"/>
                  </a:lnTo>
                  <a:lnTo>
                    <a:pt x="8628" y="87040"/>
                  </a:lnTo>
                  <a:lnTo>
                    <a:pt x="9537" y="89815"/>
                  </a:lnTo>
                  <a:lnTo>
                    <a:pt x="10445" y="92641"/>
                  </a:lnTo>
                  <a:lnTo>
                    <a:pt x="11404" y="95416"/>
                  </a:lnTo>
                  <a:lnTo>
                    <a:pt x="12413" y="98191"/>
                  </a:lnTo>
                  <a:lnTo>
                    <a:pt x="13422" y="100966"/>
                  </a:lnTo>
                  <a:lnTo>
                    <a:pt x="14532" y="103691"/>
                  </a:lnTo>
                  <a:lnTo>
                    <a:pt x="15642" y="106416"/>
                  </a:lnTo>
                  <a:lnTo>
                    <a:pt x="16752" y="109141"/>
                  </a:lnTo>
                  <a:lnTo>
                    <a:pt x="17963" y="111815"/>
                  </a:lnTo>
                  <a:lnTo>
                    <a:pt x="19174" y="114489"/>
                  </a:lnTo>
                  <a:lnTo>
                    <a:pt x="20385" y="117113"/>
                  </a:lnTo>
                  <a:lnTo>
                    <a:pt x="21646" y="119686"/>
                  </a:lnTo>
                  <a:lnTo>
                    <a:pt x="22958" y="122260"/>
                  </a:lnTo>
                  <a:lnTo>
                    <a:pt x="24321" y="124782"/>
                  </a:lnTo>
                  <a:lnTo>
                    <a:pt x="25683" y="127255"/>
                  </a:lnTo>
                  <a:lnTo>
                    <a:pt x="27096" y="129677"/>
                  </a:lnTo>
                  <a:lnTo>
                    <a:pt x="28509" y="132048"/>
                  </a:lnTo>
                  <a:lnTo>
                    <a:pt x="29972" y="134369"/>
                  </a:lnTo>
                  <a:lnTo>
                    <a:pt x="31486" y="136640"/>
                  </a:lnTo>
                  <a:lnTo>
                    <a:pt x="32999" y="138860"/>
                  </a:lnTo>
                  <a:lnTo>
                    <a:pt x="34513" y="141030"/>
                  </a:lnTo>
                  <a:lnTo>
                    <a:pt x="36077" y="143149"/>
                  </a:lnTo>
                  <a:lnTo>
                    <a:pt x="37692" y="145167"/>
                  </a:lnTo>
                  <a:lnTo>
                    <a:pt x="39307" y="147135"/>
                  </a:lnTo>
                  <a:lnTo>
                    <a:pt x="40972" y="149052"/>
                  </a:lnTo>
                  <a:lnTo>
                    <a:pt x="42637" y="150869"/>
                  </a:lnTo>
                  <a:lnTo>
                    <a:pt x="44302" y="152584"/>
                  </a:lnTo>
                  <a:lnTo>
                    <a:pt x="46017" y="154300"/>
                  </a:lnTo>
                  <a:lnTo>
                    <a:pt x="47783" y="155915"/>
                  </a:lnTo>
                  <a:lnTo>
                    <a:pt x="49549" y="157479"/>
                  </a:lnTo>
                  <a:lnTo>
                    <a:pt x="51315" y="159043"/>
                  </a:lnTo>
                  <a:lnTo>
                    <a:pt x="53132" y="160557"/>
                  </a:lnTo>
                  <a:lnTo>
                    <a:pt x="54948" y="161970"/>
                  </a:lnTo>
                  <a:lnTo>
                    <a:pt x="56815" y="163382"/>
                  </a:lnTo>
                  <a:lnTo>
                    <a:pt x="58682" y="164745"/>
                  </a:lnTo>
                  <a:lnTo>
                    <a:pt x="60600" y="166057"/>
                  </a:lnTo>
                  <a:lnTo>
                    <a:pt x="62467" y="167318"/>
                  </a:lnTo>
                  <a:lnTo>
                    <a:pt x="64434" y="168529"/>
                  </a:lnTo>
                  <a:lnTo>
                    <a:pt x="66352" y="169690"/>
                  </a:lnTo>
                  <a:lnTo>
                    <a:pt x="68320" y="170850"/>
                  </a:lnTo>
                  <a:lnTo>
                    <a:pt x="70287" y="171910"/>
                  </a:lnTo>
                  <a:lnTo>
                    <a:pt x="72255" y="172919"/>
                  </a:lnTo>
                  <a:lnTo>
                    <a:pt x="74223" y="173928"/>
                  </a:lnTo>
                  <a:lnTo>
                    <a:pt x="76241" y="174836"/>
                  </a:lnTo>
                  <a:lnTo>
                    <a:pt x="78260" y="175744"/>
                  </a:lnTo>
                  <a:lnTo>
                    <a:pt x="80278" y="176552"/>
                  </a:lnTo>
                  <a:lnTo>
                    <a:pt x="82296" y="177359"/>
                  </a:lnTo>
                  <a:lnTo>
                    <a:pt x="84315" y="178116"/>
                  </a:lnTo>
                  <a:lnTo>
                    <a:pt x="86383" y="178772"/>
                  </a:lnTo>
                  <a:lnTo>
                    <a:pt x="88402" y="179428"/>
                  </a:lnTo>
                  <a:lnTo>
                    <a:pt x="90470" y="180033"/>
                  </a:lnTo>
                  <a:lnTo>
                    <a:pt x="92539" y="180588"/>
                  </a:lnTo>
                  <a:lnTo>
                    <a:pt x="94608" y="181093"/>
                  </a:lnTo>
                  <a:lnTo>
                    <a:pt x="96626" y="181547"/>
                  </a:lnTo>
                  <a:lnTo>
                    <a:pt x="98695" y="181951"/>
                  </a:lnTo>
                  <a:lnTo>
                    <a:pt x="100764" y="182304"/>
                  </a:lnTo>
                  <a:lnTo>
                    <a:pt x="102833" y="182607"/>
                  </a:lnTo>
                  <a:lnTo>
                    <a:pt x="104851" y="182859"/>
                  </a:lnTo>
                  <a:lnTo>
                    <a:pt x="106920" y="183061"/>
                  </a:lnTo>
                  <a:lnTo>
                    <a:pt x="108938" y="183212"/>
                  </a:lnTo>
                  <a:lnTo>
                    <a:pt x="111007" y="183364"/>
                  </a:lnTo>
                  <a:lnTo>
                    <a:pt x="113025" y="183414"/>
                  </a:lnTo>
                  <a:lnTo>
                    <a:pt x="117062" y="183414"/>
                  </a:lnTo>
                  <a:lnTo>
                    <a:pt x="119080" y="183313"/>
                  </a:lnTo>
                  <a:lnTo>
                    <a:pt x="121098" y="183162"/>
                  </a:lnTo>
                  <a:lnTo>
                    <a:pt x="123066" y="183010"/>
                  </a:lnTo>
                  <a:lnTo>
                    <a:pt x="125034" y="182758"/>
                  </a:lnTo>
                  <a:lnTo>
                    <a:pt x="127002" y="182455"/>
                  </a:lnTo>
                  <a:lnTo>
                    <a:pt x="128970" y="182153"/>
                  </a:lnTo>
                  <a:lnTo>
                    <a:pt x="130887" y="181749"/>
                  </a:lnTo>
                  <a:lnTo>
                    <a:pt x="132804" y="181345"/>
                  </a:lnTo>
                  <a:lnTo>
                    <a:pt x="134722" y="180841"/>
                  </a:lnTo>
                  <a:lnTo>
                    <a:pt x="136589" y="180336"/>
                  </a:lnTo>
                  <a:lnTo>
                    <a:pt x="138456" y="179731"/>
                  </a:lnTo>
                  <a:lnTo>
                    <a:pt x="140322" y="179125"/>
                  </a:lnTo>
                  <a:lnTo>
                    <a:pt x="142139" y="178419"/>
                  </a:lnTo>
                  <a:lnTo>
                    <a:pt x="143905" y="177712"/>
                  </a:lnTo>
                  <a:lnTo>
                    <a:pt x="145721" y="176905"/>
                  </a:lnTo>
                  <a:lnTo>
                    <a:pt x="147487" y="176098"/>
                  </a:lnTo>
                  <a:lnTo>
                    <a:pt x="149203" y="175189"/>
                  </a:lnTo>
                  <a:lnTo>
                    <a:pt x="150919" y="174281"/>
                  </a:lnTo>
                  <a:lnTo>
                    <a:pt x="152584" y="173272"/>
                  </a:lnTo>
                  <a:lnTo>
                    <a:pt x="154249" y="172263"/>
                  </a:lnTo>
                  <a:lnTo>
                    <a:pt x="155863" y="171153"/>
                  </a:lnTo>
                  <a:lnTo>
                    <a:pt x="157478" y="170043"/>
                  </a:lnTo>
                  <a:lnTo>
                    <a:pt x="159042" y="168832"/>
                  </a:lnTo>
                  <a:lnTo>
                    <a:pt x="160556" y="167621"/>
                  </a:lnTo>
                  <a:lnTo>
                    <a:pt x="162070" y="166309"/>
                  </a:lnTo>
                  <a:lnTo>
                    <a:pt x="163533" y="164947"/>
                  </a:lnTo>
                  <a:lnTo>
                    <a:pt x="164996" y="163584"/>
                  </a:lnTo>
                  <a:lnTo>
                    <a:pt x="166359" y="162121"/>
                  </a:lnTo>
                  <a:lnTo>
                    <a:pt x="167721" y="160658"/>
                  </a:lnTo>
                  <a:lnTo>
                    <a:pt x="169033" y="159144"/>
                  </a:lnTo>
                  <a:lnTo>
                    <a:pt x="170244" y="157630"/>
                  </a:lnTo>
                  <a:lnTo>
                    <a:pt x="171455" y="156066"/>
                  </a:lnTo>
                  <a:lnTo>
                    <a:pt x="172565" y="154451"/>
                  </a:lnTo>
                  <a:lnTo>
                    <a:pt x="173675" y="152837"/>
                  </a:lnTo>
                  <a:lnTo>
                    <a:pt x="174684" y="151172"/>
                  </a:lnTo>
                  <a:lnTo>
                    <a:pt x="175693" y="149507"/>
                  </a:lnTo>
                  <a:lnTo>
                    <a:pt x="176601" y="147791"/>
                  </a:lnTo>
                  <a:lnTo>
                    <a:pt x="177510" y="146075"/>
                  </a:lnTo>
                  <a:lnTo>
                    <a:pt x="178317" y="144309"/>
                  </a:lnTo>
                  <a:lnTo>
                    <a:pt x="179124" y="142493"/>
                  </a:lnTo>
                  <a:lnTo>
                    <a:pt x="179831" y="140727"/>
                  </a:lnTo>
                  <a:lnTo>
                    <a:pt x="180537" y="138910"/>
                  </a:lnTo>
                  <a:lnTo>
                    <a:pt x="181143" y="137044"/>
                  </a:lnTo>
                  <a:lnTo>
                    <a:pt x="181748" y="135177"/>
                  </a:lnTo>
                  <a:lnTo>
                    <a:pt x="182253" y="133310"/>
                  </a:lnTo>
                  <a:lnTo>
                    <a:pt x="182757" y="131392"/>
                  </a:lnTo>
                  <a:lnTo>
                    <a:pt x="183161" y="129475"/>
                  </a:lnTo>
                  <a:lnTo>
                    <a:pt x="183565" y="127558"/>
                  </a:lnTo>
                  <a:lnTo>
                    <a:pt x="183867" y="125590"/>
                  </a:lnTo>
                  <a:lnTo>
                    <a:pt x="184170" y="123622"/>
                  </a:lnTo>
                  <a:lnTo>
                    <a:pt x="184422" y="121654"/>
                  </a:lnTo>
                  <a:lnTo>
                    <a:pt x="184574" y="119686"/>
                  </a:lnTo>
                  <a:lnTo>
                    <a:pt x="184725" y="117668"/>
                  </a:lnTo>
                  <a:lnTo>
                    <a:pt x="184826" y="115650"/>
                  </a:lnTo>
                  <a:lnTo>
                    <a:pt x="184826" y="113631"/>
                  </a:lnTo>
                  <a:lnTo>
                    <a:pt x="184826" y="111613"/>
                  </a:lnTo>
                  <a:lnTo>
                    <a:pt x="184776" y="109595"/>
                  </a:lnTo>
                  <a:lnTo>
                    <a:pt x="184624" y="107526"/>
                  </a:lnTo>
                  <a:lnTo>
                    <a:pt x="184473" y="105508"/>
                  </a:lnTo>
                  <a:lnTo>
                    <a:pt x="184271" y="103439"/>
                  </a:lnTo>
                  <a:lnTo>
                    <a:pt x="184019" y="101421"/>
                  </a:lnTo>
                  <a:lnTo>
                    <a:pt x="183716" y="99352"/>
                  </a:lnTo>
                  <a:lnTo>
                    <a:pt x="183363" y="97283"/>
                  </a:lnTo>
                  <a:lnTo>
                    <a:pt x="182959" y="95214"/>
                  </a:lnTo>
                  <a:lnTo>
                    <a:pt x="182505" y="93196"/>
                  </a:lnTo>
                  <a:lnTo>
                    <a:pt x="182000" y="91127"/>
                  </a:lnTo>
                  <a:lnTo>
                    <a:pt x="181445" y="89058"/>
                  </a:lnTo>
                  <a:lnTo>
                    <a:pt x="180840" y="86990"/>
                  </a:lnTo>
                  <a:lnTo>
                    <a:pt x="180184" y="84971"/>
                  </a:lnTo>
                  <a:lnTo>
                    <a:pt x="179528" y="82903"/>
                  </a:lnTo>
                  <a:lnTo>
                    <a:pt x="178771" y="80884"/>
                  </a:lnTo>
                  <a:lnTo>
                    <a:pt x="177964" y="78866"/>
                  </a:lnTo>
                  <a:lnTo>
                    <a:pt x="177156" y="76848"/>
                  </a:lnTo>
                  <a:lnTo>
                    <a:pt x="176248" y="74829"/>
                  </a:lnTo>
                  <a:lnTo>
                    <a:pt x="175340" y="72811"/>
                  </a:lnTo>
                  <a:lnTo>
                    <a:pt x="174331" y="70843"/>
                  </a:lnTo>
                  <a:lnTo>
                    <a:pt x="173322" y="68875"/>
                  </a:lnTo>
                  <a:lnTo>
                    <a:pt x="172262" y="66908"/>
                  </a:lnTo>
                  <a:lnTo>
                    <a:pt x="171102" y="64940"/>
                  </a:lnTo>
                  <a:lnTo>
                    <a:pt x="169941" y="63022"/>
                  </a:lnTo>
                  <a:lnTo>
                    <a:pt x="168730" y="61055"/>
                  </a:lnTo>
                  <a:lnTo>
                    <a:pt x="167469" y="59188"/>
                  </a:lnTo>
                  <a:lnTo>
                    <a:pt x="166157" y="57270"/>
                  </a:lnTo>
                  <a:lnTo>
                    <a:pt x="164794" y="55403"/>
                  </a:lnTo>
                  <a:lnTo>
                    <a:pt x="163382" y="53536"/>
                  </a:lnTo>
                  <a:lnTo>
                    <a:pt x="161969" y="51720"/>
                  </a:lnTo>
                  <a:lnTo>
                    <a:pt x="160455" y="49903"/>
                  </a:lnTo>
                  <a:lnTo>
                    <a:pt x="158891" y="48137"/>
                  </a:lnTo>
                  <a:lnTo>
                    <a:pt x="157327" y="46371"/>
                  </a:lnTo>
                  <a:lnTo>
                    <a:pt x="155712" y="44605"/>
                  </a:lnTo>
                  <a:lnTo>
                    <a:pt x="153996" y="42890"/>
                  </a:lnTo>
                  <a:lnTo>
                    <a:pt x="152281" y="41225"/>
                  </a:lnTo>
                  <a:lnTo>
                    <a:pt x="150464" y="39560"/>
                  </a:lnTo>
                  <a:lnTo>
                    <a:pt x="148547" y="37895"/>
                  </a:lnTo>
                  <a:lnTo>
                    <a:pt x="146630" y="36330"/>
                  </a:lnTo>
                  <a:lnTo>
                    <a:pt x="144611" y="34716"/>
                  </a:lnTo>
                  <a:lnTo>
                    <a:pt x="142543" y="33202"/>
                  </a:lnTo>
                  <a:lnTo>
                    <a:pt x="140373" y="31688"/>
                  </a:lnTo>
                  <a:lnTo>
                    <a:pt x="138203" y="30175"/>
                  </a:lnTo>
                  <a:lnTo>
                    <a:pt x="135983" y="28711"/>
                  </a:lnTo>
                  <a:lnTo>
                    <a:pt x="133662" y="27298"/>
                  </a:lnTo>
                  <a:lnTo>
                    <a:pt x="131341" y="25936"/>
                  </a:lnTo>
                  <a:lnTo>
                    <a:pt x="128919" y="24574"/>
                  </a:lnTo>
                  <a:lnTo>
                    <a:pt x="126497" y="23211"/>
                  </a:lnTo>
                  <a:lnTo>
                    <a:pt x="124025" y="21950"/>
                  </a:lnTo>
                  <a:lnTo>
                    <a:pt x="121502" y="20689"/>
                  </a:lnTo>
                  <a:lnTo>
                    <a:pt x="118979" y="19427"/>
                  </a:lnTo>
                  <a:lnTo>
                    <a:pt x="116406" y="18267"/>
                  </a:lnTo>
                  <a:lnTo>
                    <a:pt x="113782" y="17106"/>
                  </a:lnTo>
                  <a:lnTo>
                    <a:pt x="111158" y="15946"/>
                  </a:lnTo>
                  <a:lnTo>
                    <a:pt x="108484" y="14886"/>
                  </a:lnTo>
                  <a:lnTo>
                    <a:pt x="105810" y="13826"/>
                  </a:lnTo>
                  <a:lnTo>
                    <a:pt x="103135" y="12817"/>
                  </a:lnTo>
                  <a:lnTo>
                    <a:pt x="100411" y="11808"/>
                  </a:lnTo>
                  <a:lnTo>
                    <a:pt x="97686" y="10849"/>
                  </a:lnTo>
                  <a:lnTo>
                    <a:pt x="94961" y="9941"/>
                  </a:lnTo>
                  <a:lnTo>
                    <a:pt x="92186" y="9083"/>
                  </a:lnTo>
                  <a:lnTo>
                    <a:pt x="89461" y="8226"/>
                  </a:lnTo>
                  <a:lnTo>
                    <a:pt x="86686" y="7469"/>
                  </a:lnTo>
                  <a:lnTo>
                    <a:pt x="83961" y="6712"/>
                  </a:lnTo>
                  <a:lnTo>
                    <a:pt x="81186" y="5955"/>
                  </a:lnTo>
                  <a:lnTo>
                    <a:pt x="78462" y="5299"/>
                  </a:lnTo>
                  <a:lnTo>
                    <a:pt x="75737" y="4643"/>
                  </a:lnTo>
                  <a:lnTo>
                    <a:pt x="73012" y="4038"/>
                  </a:lnTo>
                  <a:lnTo>
                    <a:pt x="70287" y="3483"/>
                  </a:lnTo>
                  <a:lnTo>
                    <a:pt x="67613" y="2978"/>
                  </a:lnTo>
                  <a:lnTo>
                    <a:pt x="64939" y="2473"/>
                  </a:lnTo>
                  <a:lnTo>
                    <a:pt x="62265" y="2070"/>
                  </a:lnTo>
                  <a:lnTo>
                    <a:pt x="59641" y="1666"/>
                  </a:lnTo>
                  <a:lnTo>
                    <a:pt x="57017" y="1313"/>
                  </a:lnTo>
                  <a:lnTo>
                    <a:pt x="54494" y="960"/>
                  </a:lnTo>
                  <a:lnTo>
                    <a:pt x="51921" y="707"/>
                  </a:lnTo>
                  <a:lnTo>
                    <a:pt x="49449" y="506"/>
                  </a:lnTo>
                  <a:lnTo>
                    <a:pt x="46976" y="304"/>
                  </a:lnTo>
                  <a:lnTo>
                    <a:pt x="44554" y="152"/>
                  </a:lnTo>
                  <a:lnTo>
                    <a:pt x="42132" y="51"/>
                  </a:lnTo>
                  <a:lnTo>
                    <a:pt x="39811" y="1"/>
                  </a:lnTo>
                  <a:close/>
                </a:path>
              </a:pathLst>
            </a:custGeom>
            <a:solidFill>
              <a:srgbClr val="B3141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61" name="Google Shape;963;p16">
              <a:extLst>
                <a:ext uri="{FF2B5EF4-FFF2-40B4-BE49-F238E27FC236}">
                  <a16:creationId xmlns:a16="http://schemas.microsoft.com/office/drawing/2014/main" id="{F5EF896A-AD1C-F75F-AA17-58925362E2AF}"/>
                </a:ext>
              </a:extLst>
            </p:cNvPr>
            <p:cNvSpPr/>
            <p:nvPr/>
          </p:nvSpPr>
          <p:spPr>
            <a:xfrm>
              <a:off x="2194725" y="1244750"/>
              <a:ext cx="4001300" cy="3998775"/>
            </a:xfrm>
            <a:custGeom>
              <a:avLst/>
              <a:gdLst/>
              <a:ahLst/>
              <a:cxnLst/>
              <a:rect l="l" t="t" r="r" b="b"/>
              <a:pathLst>
                <a:path w="160052" h="159951" extrusionOk="0">
                  <a:moveTo>
                    <a:pt x="16954" y="0"/>
                  </a:moveTo>
                  <a:lnTo>
                    <a:pt x="15339" y="101"/>
                  </a:lnTo>
                  <a:lnTo>
                    <a:pt x="13775" y="202"/>
                  </a:lnTo>
                  <a:lnTo>
                    <a:pt x="12312" y="404"/>
                  </a:lnTo>
                  <a:lnTo>
                    <a:pt x="10949" y="656"/>
                  </a:lnTo>
                  <a:lnTo>
                    <a:pt x="9688" y="959"/>
                  </a:lnTo>
                  <a:lnTo>
                    <a:pt x="8527" y="1312"/>
                  </a:lnTo>
                  <a:lnTo>
                    <a:pt x="7417" y="1766"/>
                  </a:lnTo>
                  <a:lnTo>
                    <a:pt x="6459" y="2271"/>
                  </a:lnTo>
                  <a:lnTo>
                    <a:pt x="5601" y="2826"/>
                  </a:lnTo>
                  <a:lnTo>
                    <a:pt x="4794" y="3431"/>
                  </a:lnTo>
                  <a:lnTo>
                    <a:pt x="4440" y="3784"/>
                  </a:lnTo>
                  <a:lnTo>
                    <a:pt x="4138" y="4138"/>
                  </a:lnTo>
                  <a:lnTo>
                    <a:pt x="3482" y="5046"/>
                  </a:lnTo>
                  <a:lnTo>
                    <a:pt x="2826" y="6055"/>
                  </a:lnTo>
                  <a:lnTo>
                    <a:pt x="2271" y="7115"/>
                  </a:lnTo>
                  <a:lnTo>
                    <a:pt x="1766" y="8326"/>
                  </a:lnTo>
                  <a:lnTo>
                    <a:pt x="1363" y="9587"/>
                  </a:lnTo>
                  <a:lnTo>
                    <a:pt x="1009" y="10949"/>
                  </a:lnTo>
                  <a:lnTo>
                    <a:pt x="656" y="12362"/>
                  </a:lnTo>
                  <a:lnTo>
                    <a:pt x="454" y="13876"/>
                  </a:lnTo>
                  <a:lnTo>
                    <a:pt x="252" y="15491"/>
                  </a:lnTo>
                  <a:lnTo>
                    <a:pt x="101" y="17105"/>
                  </a:lnTo>
                  <a:lnTo>
                    <a:pt x="51" y="18821"/>
                  </a:lnTo>
                  <a:lnTo>
                    <a:pt x="0" y="20637"/>
                  </a:lnTo>
                  <a:lnTo>
                    <a:pt x="51" y="22504"/>
                  </a:lnTo>
                  <a:lnTo>
                    <a:pt x="152" y="24422"/>
                  </a:lnTo>
                  <a:lnTo>
                    <a:pt x="252" y="26389"/>
                  </a:lnTo>
                  <a:lnTo>
                    <a:pt x="454" y="28408"/>
                  </a:lnTo>
                  <a:lnTo>
                    <a:pt x="707" y="30476"/>
                  </a:lnTo>
                  <a:lnTo>
                    <a:pt x="1009" y="32596"/>
                  </a:lnTo>
                  <a:lnTo>
                    <a:pt x="1312" y="34765"/>
                  </a:lnTo>
                  <a:lnTo>
                    <a:pt x="1716" y="36985"/>
                  </a:lnTo>
                  <a:lnTo>
                    <a:pt x="2119" y="39256"/>
                  </a:lnTo>
                  <a:lnTo>
                    <a:pt x="2624" y="41577"/>
                  </a:lnTo>
                  <a:lnTo>
                    <a:pt x="3129" y="43898"/>
                  </a:lnTo>
                  <a:lnTo>
                    <a:pt x="3684" y="46270"/>
                  </a:lnTo>
                  <a:lnTo>
                    <a:pt x="4289" y="48641"/>
                  </a:lnTo>
                  <a:lnTo>
                    <a:pt x="4945" y="51063"/>
                  </a:lnTo>
                  <a:lnTo>
                    <a:pt x="5601" y="53535"/>
                  </a:lnTo>
                  <a:lnTo>
                    <a:pt x="6307" y="56008"/>
                  </a:lnTo>
                  <a:lnTo>
                    <a:pt x="7872" y="61003"/>
                  </a:lnTo>
                  <a:lnTo>
                    <a:pt x="9537" y="66049"/>
                  </a:lnTo>
                  <a:lnTo>
                    <a:pt x="11353" y="71095"/>
                  </a:lnTo>
                  <a:lnTo>
                    <a:pt x="13270" y="76191"/>
                  </a:lnTo>
                  <a:lnTo>
                    <a:pt x="15339" y="81237"/>
                  </a:lnTo>
                  <a:lnTo>
                    <a:pt x="17458" y="86282"/>
                  </a:lnTo>
                  <a:lnTo>
                    <a:pt x="19679" y="91278"/>
                  </a:lnTo>
                  <a:lnTo>
                    <a:pt x="22050" y="96172"/>
                  </a:lnTo>
                  <a:lnTo>
                    <a:pt x="24422" y="100966"/>
                  </a:lnTo>
                  <a:lnTo>
                    <a:pt x="26894" y="105608"/>
                  </a:lnTo>
                  <a:lnTo>
                    <a:pt x="28155" y="107878"/>
                  </a:lnTo>
                  <a:lnTo>
                    <a:pt x="29417" y="110149"/>
                  </a:lnTo>
                  <a:lnTo>
                    <a:pt x="30729" y="112318"/>
                  </a:lnTo>
                  <a:lnTo>
                    <a:pt x="31990" y="114488"/>
                  </a:lnTo>
                  <a:lnTo>
                    <a:pt x="33302" y="116557"/>
                  </a:lnTo>
                  <a:lnTo>
                    <a:pt x="34614" y="118626"/>
                  </a:lnTo>
                  <a:lnTo>
                    <a:pt x="35976" y="120644"/>
                  </a:lnTo>
                  <a:lnTo>
                    <a:pt x="37288" y="122561"/>
                  </a:lnTo>
                  <a:lnTo>
                    <a:pt x="38600" y="124428"/>
                  </a:lnTo>
                  <a:lnTo>
                    <a:pt x="39963" y="126245"/>
                  </a:lnTo>
                  <a:lnTo>
                    <a:pt x="41325" y="128011"/>
                  </a:lnTo>
                  <a:lnTo>
                    <a:pt x="42687" y="129726"/>
                  </a:lnTo>
                  <a:lnTo>
                    <a:pt x="43999" y="131341"/>
                  </a:lnTo>
                  <a:lnTo>
                    <a:pt x="45361" y="132855"/>
                  </a:lnTo>
                  <a:lnTo>
                    <a:pt x="46724" y="134318"/>
                  </a:lnTo>
                  <a:lnTo>
                    <a:pt x="48086" y="135731"/>
                  </a:lnTo>
                  <a:lnTo>
                    <a:pt x="49449" y="137043"/>
                  </a:lnTo>
                  <a:lnTo>
                    <a:pt x="50811" y="138355"/>
                  </a:lnTo>
                  <a:lnTo>
                    <a:pt x="52224" y="139616"/>
                  </a:lnTo>
                  <a:lnTo>
                    <a:pt x="53637" y="140827"/>
                  </a:lnTo>
                  <a:lnTo>
                    <a:pt x="55049" y="141987"/>
                  </a:lnTo>
                  <a:lnTo>
                    <a:pt x="56513" y="143148"/>
                  </a:lnTo>
                  <a:lnTo>
                    <a:pt x="57976" y="144258"/>
                  </a:lnTo>
                  <a:lnTo>
                    <a:pt x="59439" y="145318"/>
                  </a:lnTo>
                  <a:lnTo>
                    <a:pt x="60953" y="146377"/>
                  </a:lnTo>
                  <a:lnTo>
                    <a:pt x="62467" y="147386"/>
                  </a:lnTo>
                  <a:lnTo>
                    <a:pt x="63980" y="148345"/>
                  </a:lnTo>
                  <a:lnTo>
                    <a:pt x="65544" y="149253"/>
                  </a:lnTo>
                  <a:lnTo>
                    <a:pt x="67109" y="150111"/>
                  </a:lnTo>
                  <a:lnTo>
                    <a:pt x="68622" y="150969"/>
                  </a:lnTo>
                  <a:lnTo>
                    <a:pt x="70237" y="151776"/>
                  </a:lnTo>
                  <a:lnTo>
                    <a:pt x="71801" y="152584"/>
                  </a:lnTo>
                  <a:lnTo>
                    <a:pt x="73365" y="153290"/>
                  </a:lnTo>
                  <a:lnTo>
                    <a:pt x="74980" y="153996"/>
                  </a:lnTo>
                  <a:lnTo>
                    <a:pt x="76595" y="154652"/>
                  </a:lnTo>
                  <a:lnTo>
                    <a:pt x="78209" y="155258"/>
                  </a:lnTo>
                  <a:lnTo>
                    <a:pt x="79824" y="155863"/>
                  </a:lnTo>
                  <a:lnTo>
                    <a:pt x="81439" y="156368"/>
                  </a:lnTo>
                  <a:lnTo>
                    <a:pt x="83053" y="156923"/>
                  </a:lnTo>
                  <a:lnTo>
                    <a:pt x="84718" y="157377"/>
                  </a:lnTo>
                  <a:lnTo>
                    <a:pt x="86333" y="157781"/>
                  </a:lnTo>
                  <a:lnTo>
                    <a:pt x="87948" y="158184"/>
                  </a:lnTo>
                  <a:lnTo>
                    <a:pt x="89613" y="158538"/>
                  </a:lnTo>
                  <a:lnTo>
                    <a:pt x="91227" y="158840"/>
                  </a:lnTo>
                  <a:lnTo>
                    <a:pt x="92892" y="159143"/>
                  </a:lnTo>
                  <a:lnTo>
                    <a:pt x="94507" y="159345"/>
                  </a:lnTo>
                  <a:lnTo>
                    <a:pt x="96122" y="159547"/>
                  </a:lnTo>
                  <a:lnTo>
                    <a:pt x="97787" y="159698"/>
                  </a:lnTo>
                  <a:lnTo>
                    <a:pt x="99401" y="159849"/>
                  </a:lnTo>
                  <a:lnTo>
                    <a:pt x="101016" y="159900"/>
                  </a:lnTo>
                  <a:lnTo>
                    <a:pt x="102631" y="159950"/>
                  </a:lnTo>
                  <a:lnTo>
                    <a:pt x="105860" y="159950"/>
                  </a:lnTo>
                  <a:lnTo>
                    <a:pt x="107424" y="159849"/>
                  </a:lnTo>
                  <a:lnTo>
                    <a:pt x="109039" y="159749"/>
                  </a:lnTo>
                  <a:lnTo>
                    <a:pt x="110603" y="159597"/>
                  </a:lnTo>
                  <a:lnTo>
                    <a:pt x="112218" y="159395"/>
                  </a:lnTo>
                  <a:lnTo>
                    <a:pt x="113782" y="159143"/>
                  </a:lnTo>
                  <a:lnTo>
                    <a:pt x="115296" y="158891"/>
                  </a:lnTo>
                  <a:lnTo>
                    <a:pt x="116860" y="158588"/>
                  </a:lnTo>
                  <a:lnTo>
                    <a:pt x="118373" y="158235"/>
                  </a:lnTo>
                  <a:lnTo>
                    <a:pt x="119887" y="157831"/>
                  </a:lnTo>
                  <a:lnTo>
                    <a:pt x="121401" y="157427"/>
                  </a:lnTo>
                  <a:lnTo>
                    <a:pt x="122864" y="156923"/>
                  </a:lnTo>
                  <a:lnTo>
                    <a:pt x="124327" y="156418"/>
                  </a:lnTo>
                  <a:lnTo>
                    <a:pt x="125791" y="155863"/>
                  </a:lnTo>
                  <a:lnTo>
                    <a:pt x="127254" y="155308"/>
                  </a:lnTo>
                  <a:lnTo>
                    <a:pt x="128667" y="154652"/>
                  </a:lnTo>
                  <a:lnTo>
                    <a:pt x="130080" y="153996"/>
                  </a:lnTo>
                  <a:lnTo>
                    <a:pt x="131442" y="153290"/>
                  </a:lnTo>
                  <a:lnTo>
                    <a:pt x="132804" y="152533"/>
                  </a:lnTo>
                  <a:lnTo>
                    <a:pt x="134167" y="151726"/>
                  </a:lnTo>
                  <a:lnTo>
                    <a:pt x="135479" y="150918"/>
                  </a:lnTo>
                  <a:lnTo>
                    <a:pt x="136790" y="150061"/>
                  </a:lnTo>
                  <a:lnTo>
                    <a:pt x="138052" y="149102"/>
                  </a:lnTo>
                  <a:lnTo>
                    <a:pt x="139313" y="148194"/>
                  </a:lnTo>
                  <a:lnTo>
                    <a:pt x="140524" y="147185"/>
                  </a:lnTo>
                  <a:lnTo>
                    <a:pt x="141735" y="146125"/>
                  </a:lnTo>
                  <a:lnTo>
                    <a:pt x="142896" y="145065"/>
                  </a:lnTo>
                  <a:lnTo>
                    <a:pt x="144056" y="143955"/>
                  </a:lnTo>
                  <a:lnTo>
                    <a:pt x="145166" y="142795"/>
                  </a:lnTo>
                  <a:lnTo>
                    <a:pt x="146226" y="141634"/>
                  </a:lnTo>
                  <a:lnTo>
                    <a:pt x="147286" y="140423"/>
                  </a:lnTo>
                  <a:lnTo>
                    <a:pt x="148295" y="139212"/>
                  </a:lnTo>
                  <a:lnTo>
                    <a:pt x="149203" y="137951"/>
                  </a:lnTo>
                  <a:lnTo>
                    <a:pt x="150162" y="136689"/>
                  </a:lnTo>
                  <a:lnTo>
                    <a:pt x="151019" y="135378"/>
                  </a:lnTo>
                  <a:lnTo>
                    <a:pt x="151827" y="134066"/>
                  </a:lnTo>
                  <a:lnTo>
                    <a:pt x="152634" y="132703"/>
                  </a:lnTo>
                  <a:lnTo>
                    <a:pt x="153391" y="131341"/>
                  </a:lnTo>
                  <a:lnTo>
                    <a:pt x="154097" y="129979"/>
                  </a:lnTo>
                  <a:lnTo>
                    <a:pt x="154753" y="128566"/>
                  </a:lnTo>
                  <a:lnTo>
                    <a:pt x="155409" y="127153"/>
                  </a:lnTo>
                  <a:lnTo>
                    <a:pt x="155964" y="125690"/>
                  </a:lnTo>
                  <a:lnTo>
                    <a:pt x="156519" y="124226"/>
                  </a:lnTo>
                  <a:lnTo>
                    <a:pt x="157024" y="122763"/>
                  </a:lnTo>
                  <a:lnTo>
                    <a:pt x="157528" y="121300"/>
                  </a:lnTo>
                  <a:lnTo>
                    <a:pt x="157932" y="119786"/>
                  </a:lnTo>
                  <a:lnTo>
                    <a:pt x="158336" y="118272"/>
                  </a:lnTo>
                  <a:lnTo>
                    <a:pt x="158689" y="116759"/>
                  </a:lnTo>
                  <a:lnTo>
                    <a:pt x="158992" y="115195"/>
                  </a:lnTo>
                  <a:lnTo>
                    <a:pt x="159244" y="113681"/>
                  </a:lnTo>
                  <a:lnTo>
                    <a:pt x="159496" y="112117"/>
                  </a:lnTo>
                  <a:lnTo>
                    <a:pt x="159698" y="110502"/>
                  </a:lnTo>
                  <a:lnTo>
                    <a:pt x="159850" y="108938"/>
                  </a:lnTo>
                  <a:lnTo>
                    <a:pt x="159950" y="107323"/>
                  </a:lnTo>
                  <a:lnTo>
                    <a:pt x="160051" y="105759"/>
                  </a:lnTo>
                  <a:lnTo>
                    <a:pt x="160051" y="104144"/>
                  </a:lnTo>
                  <a:lnTo>
                    <a:pt x="160051" y="102530"/>
                  </a:lnTo>
                  <a:lnTo>
                    <a:pt x="160001" y="100915"/>
                  </a:lnTo>
                  <a:lnTo>
                    <a:pt x="159950" y="99300"/>
                  </a:lnTo>
                  <a:lnTo>
                    <a:pt x="159799" y="97686"/>
                  </a:lnTo>
                  <a:lnTo>
                    <a:pt x="159648" y="96021"/>
                  </a:lnTo>
                  <a:lnTo>
                    <a:pt x="159446" y="94406"/>
                  </a:lnTo>
                  <a:lnTo>
                    <a:pt x="159244" y="92791"/>
                  </a:lnTo>
                  <a:lnTo>
                    <a:pt x="158941" y="91126"/>
                  </a:lnTo>
                  <a:lnTo>
                    <a:pt x="158639" y="89512"/>
                  </a:lnTo>
                  <a:lnTo>
                    <a:pt x="158285" y="87847"/>
                  </a:lnTo>
                  <a:lnTo>
                    <a:pt x="157882" y="86232"/>
                  </a:lnTo>
                  <a:lnTo>
                    <a:pt x="157478" y="84617"/>
                  </a:lnTo>
                  <a:lnTo>
                    <a:pt x="157024" y="82952"/>
                  </a:lnTo>
                  <a:lnTo>
                    <a:pt x="156469" y="81338"/>
                  </a:lnTo>
                  <a:lnTo>
                    <a:pt x="155964" y="79723"/>
                  </a:lnTo>
                  <a:lnTo>
                    <a:pt x="155359" y="78108"/>
                  </a:lnTo>
                  <a:lnTo>
                    <a:pt x="154753" y="76494"/>
                  </a:lnTo>
                  <a:lnTo>
                    <a:pt x="154097" y="74879"/>
                  </a:lnTo>
                  <a:lnTo>
                    <a:pt x="153391" y="73264"/>
                  </a:lnTo>
                  <a:lnTo>
                    <a:pt x="152685" y="71700"/>
                  </a:lnTo>
                  <a:lnTo>
                    <a:pt x="151877" y="70136"/>
                  </a:lnTo>
                  <a:lnTo>
                    <a:pt x="151070" y="68521"/>
                  </a:lnTo>
                  <a:lnTo>
                    <a:pt x="150212" y="67008"/>
                  </a:lnTo>
                  <a:lnTo>
                    <a:pt x="149354" y="65443"/>
                  </a:lnTo>
                  <a:lnTo>
                    <a:pt x="148446" y="63879"/>
                  </a:lnTo>
                  <a:lnTo>
                    <a:pt x="147487" y="62366"/>
                  </a:lnTo>
                  <a:lnTo>
                    <a:pt x="146478" y="60852"/>
                  </a:lnTo>
                  <a:lnTo>
                    <a:pt x="145419" y="59338"/>
                  </a:lnTo>
                  <a:lnTo>
                    <a:pt x="144359" y="57875"/>
                  </a:lnTo>
                  <a:lnTo>
                    <a:pt x="143249" y="56412"/>
                  </a:lnTo>
                  <a:lnTo>
                    <a:pt x="142088" y="54948"/>
                  </a:lnTo>
                  <a:lnTo>
                    <a:pt x="140928" y="53535"/>
                  </a:lnTo>
                  <a:lnTo>
                    <a:pt x="139717" y="52123"/>
                  </a:lnTo>
                  <a:lnTo>
                    <a:pt x="138456" y="50710"/>
                  </a:lnTo>
                  <a:lnTo>
                    <a:pt x="137144" y="49348"/>
                  </a:lnTo>
                  <a:lnTo>
                    <a:pt x="135832" y="47985"/>
                  </a:lnTo>
                  <a:lnTo>
                    <a:pt x="134419" y="46623"/>
                  </a:lnTo>
                  <a:lnTo>
                    <a:pt x="132956" y="45260"/>
                  </a:lnTo>
                  <a:lnTo>
                    <a:pt x="131392" y="43898"/>
                  </a:lnTo>
                  <a:lnTo>
                    <a:pt x="129726" y="42586"/>
                  </a:lnTo>
                  <a:lnTo>
                    <a:pt x="128011" y="41224"/>
                  </a:lnTo>
                  <a:lnTo>
                    <a:pt x="126245" y="39862"/>
                  </a:lnTo>
                  <a:lnTo>
                    <a:pt x="124378" y="38550"/>
                  </a:lnTo>
                  <a:lnTo>
                    <a:pt x="122461" y="37187"/>
                  </a:lnTo>
                  <a:lnTo>
                    <a:pt x="120442" y="35875"/>
                  </a:lnTo>
                  <a:lnTo>
                    <a:pt x="118373" y="34513"/>
                  </a:lnTo>
                  <a:lnTo>
                    <a:pt x="116254" y="33201"/>
                  </a:lnTo>
                  <a:lnTo>
                    <a:pt x="114085" y="31889"/>
                  </a:lnTo>
                  <a:lnTo>
                    <a:pt x="111864" y="30628"/>
                  </a:lnTo>
                  <a:lnTo>
                    <a:pt x="109594" y="29316"/>
                  </a:lnTo>
                  <a:lnTo>
                    <a:pt x="107273" y="28054"/>
                  </a:lnTo>
                  <a:lnTo>
                    <a:pt x="104901" y="26793"/>
                  </a:lnTo>
                  <a:lnTo>
                    <a:pt x="102530" y="25582"/>
                  </a:lnTo>
                  <a:lnTo>
                    <a:pt x="100108" y="24321"/>
                  </a:lnTo>
                  <a:lnTo>
                    <a:pt x="95113" y="21949"/>
                  </a:lnTo>
                  <a:lnTo>
                    <a:pt x="90067" y="19628"/>
                  </a:lnTo>
                  <a:lnTo>
                    <a:pt x="84920" y="17408"/>
                  </a:lnTo>
                  <a:lnTo>
                    <a:pt x="79723" y="15238"/>
                  </a:lnTo>
                  <a:lnTo>
                    <a:pt x="74475" y="13220"/>
                  </a:lnTo>
                  <a:lnTo>
                    <a:pt x="69228" y="11303"/>
                  </a:lnTo>
                  <a:lnTo>
                    <a:pt x="64031" y="9486"/>
                  </a:lnTo>
                  <a:lnTo>
                    <a:pt x="58884" y="7821"/>
                  </a:lnTo>
                  <a:lnTo>
                    <a:pt x="53788" y="6257"/>
                  </a:lnTo>
                  <a:lnTo>
                    <a:pt x="48793" y="4894"/>
                  </a:lnTo>
                  <a:lnTo>
                    <a:pt x="46320" y="4239"/>
                  </a:lnTo>
                  <a:lnTo>
                    <a:pt x="43898" y="3633"/>
                  </a:lnTo>
                  <a:lnTo>
                    <a:pt x="41527" y="3078"/>
                  </a:lnTo>
                  <a:lnTo>
                    <a:pt x="39155" y="2573"/>
                  </a:lnTo>
                  <a:lnTo>
                    <a:pt x="36885" y="2069"/>
                  </a:lnTo>
                  <a:lnTo>
                    <a:pt x="34614" y="1665"/>
                  </a:lnTo>
                  <a:lnTo>
                    <a:pt x="32394" y="1262"/>
                  </a:lnTo>
                  <a:lnTo>
                    <a:pt x="30275" y="959"/>
                  </a:lnTo>
                  <a:lnTo>
                    <a:pt x="28155" y="656"/>
                  </a:lnTo>
                  <a:lnTo>
                    <a:pt x="26137" y="404"/>
                  </a:lnTo>
                  <a:lnTo>
                    <a:pt x="24169" y="252"/>
                  </a:lnTo>
                  <a:lnTo>
                    <a:pt x="22252" y="101"/>
                  </a:lnTo>
                  <a:lnTo>
                    <a:pt x="20385" y="0"/>
                  </a:lnTo>
                  <a:close/>
                </a:path>
              </a:pathLst>
            </a:custGeom>
            <a:solidFill>
              <a:srgbClr val="C522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62" name="Google Shape;964;p16">
              <a:extLst>
                <a:ext uri="{FF2B5EF4-FFF2-40B4-BE49-F238E27FC236}">
                  <a16:creationId xmlns:a16="http://schemas.microsoft.com/office/drawing/2014/main" id="{C9FA27C1-5E1B-78CC-995F-DF7910FE62D0}"/>
                </a:ext>
              </a:extLst>
            </p:cNvPr>
            <p:cNvSpPr/>
            <p:nvPr/>
          </p:nvSpPr>
          <p:spPr>
            <a:xfrm>
              <a:off x="2585750" y="1626950"/>
              <a:ext cx="3376900" cy="3383200"/>
            </a:xfrm>
            <a:custGeom>
              <a:avLst/>
              <a:gdLst/>
              <a:ahLst/>
              <a:cxnLst/>
              <a:rect l="l" t="t" r="r" b="b"/>
              <a:pathLst>
                <a:path w="135076" h="135328" extrusionOk="0">
                  <a:moveTo>
                    <a:pt x="10748" y="1"/>
                  </a:moveTo>
                  <a:lnTo>
                    <a:pt x="9386" y="102"/>
                  </a:lnTo>
                  <a:lnTo>
                    <a:pt x="8125" y="203"/>
                  </a:lnTo>
                  <a:lnTo>
                    <a:pt x="6964" y="404"/>
                  </a:lnTo>
                  <a:lnTo>
                    <a:pt x="5854" y="707"/>
                  </a:lnTo>
                  <a:lnTo>
                    <a:pt x="4845" y="1010"/>
                  </a:lnTo>
                  <a:lnTo>
                    <a:pt x="3886" y="1464"/>
                  </a:lnTo>
                  <a:lnTo>
                    <a:pt x="3028" y="1918"/>
                  </a:lnTo>
                  <a:lnTo>
                    <a:pt x="2272" y="2524"/>
                  </a:lnTo>
                  <a:lnTo>
                    <a:pt x="1969" y="2776"/>
                  </a:lnTo>
                  <a:lnTo>
                    <a:pt x="1717" y="3028"/>
                  </a:lnTo>
                  <a:lnTo>
                    <a:pt x="1262" y="3684"/>
                  </a:lnTo>
                  <a:lnTo>
                    <a:pt x="859" y="4441"/>
                  </a:lnTo>
                  <a:lnTo>
                    <a:pt x="556" y="5299"/>
                  </a:lnTo>
                  <a:lnTo>
                    <a:pt x="304" y="6207"/>
                  </a:lnTo>
                  <a:lnTo>
                    <a:pt x="152" y="7267"/>
                  </a:lnTo>
                  <a:lnTo>
                    <a:pt x="51" y="8377"/>
                  </a:lnTo>
                  <a:lnTo>
                    <a:pt x="1" y="9588"/>
                  </a:lnTo>
                  <a:lnTo>
                    <a:pt x="1" y="10849"/>
                  </a:lnTo>
                  <a:lnTo>
                    <a:pt x="102" y="12211"/>
                  </a:lnTo>
                  <a:lnTo>
                    <a:pt x="253" y="13675"/>
                  </a:lnTo>
                  <a:lnTo>
                    <a:pt x="455" y="15188"/>
                  </a:lnTo>
                  <a:lnTo>
                    <a:pt x="707" y="16753"/>
                  </a:lnTo>
                  <a:lnTo>
                    <a:pt x="1061" y="18418"/>
                  </a:lnTo>
                  <a:lnTo>
                    <a:pt x="1414" y="20133"/>
                  </a:lnTo>
                  <a:lnTo>
                    <a:pt x="1817" y="21899"/>
                  </a:lnTo>
                  <a:lnTo>
                    <a:pt x="2322" y="23716"/>
                  </a:lnTo>
                  <a:lnTo>
                    <a:pt x="2827" y="25633"/>
                  </a:lnTo>
                  <a:lnTo>
                    <a:pt x="4038" y="29569"/>
                  </a:lnTo>
                  <a:lnTo>
                    <a:pt x="5400" y="33656"/>
                  </a:lnTo>
                  <a:lnTo>
                    <a:pt x="6914" y="37945"/>
                  </a:lnTo>
                  <a:lnTo>
                    <a:pt x="8579" y="42335"/>
                  </a:lnTo>
                  <a:lnTo>
                    <a:pt x="10395" y="46825"/>
                  </a:lnTo>
                  <a:lnTo>
                    <a:pt x="12363" y="51417"/>
                  </a:lnTo>
                  <a:lnTo>
                    <a:pt x="14432" y="56059"/>
                  </a:lnTo>
                  <a:lnTo>
                    <a:pt x="16551" y="60701"/>
                  </a:lnTo>
                  <a:lnTo>
                    <a:pt x="18771" y="65394"/>
                  </a:lnTo>
                  <a:lnTo>
                    <a:pt x="21092" y="70036"/>
                  </a:lnTo>
                  <a:lnTo>
                    <a:pt x="23464" y="74678"/>
                  </a:lnTo>
                  <a:lnTo>
                    <a:pt x="25886" y="79219"/>
                  </a:lnTo>
                  <a:lnTo>
                    <a:pt x="28308" y="83659"/>
                  </a:lnTo>
                  <a:lnTo>
                    <a:pt x="30780" y="87999"/>
                  </a:lnTo>
                  <a:lnTo>
                    <a:pt x="33252" y="92187"/>
                  </a:lnTo>
                  <a:lnTo>
                    <a:pt x="35725" y="96223"/>
                  </a:lnTo>
                  <a:lnTo>
                    <a:pt x="38147" y="100058"/>
                  </a:lnTo>
                  <a:lnTo>
                    <a:pt x="40569" y="103691"/>
                  </a:lnTo>
                  <a:lnTo>
                    <a:pt x="42890" y="107072"/>
                  </a:lnTo>
                  <a:lnTo>
                    <a:pt x="45211" y="110200"/>
                  </a:lnTo>
                  <a:lnTo>
                    <a:pt x="46321" y="111663"/>
                  </a:lnTo>
                  <a:lnTo>
                    <a:pt x="47431" y="113026"/>
                  </a:lnTo>
                  <a:lnTo>
                    <a:pt x="48541" y="114337"/>
                  </a:lnTo>
                  <a:lnTo>
                    <a:pt x="49601" y="115548"/>
                  </a:lnTo>
                  <a:lnTo>
                    <a:pt x="50610" y="116658"/>
                  </a:lnTo>
                  <a:lnTo>
                    <a:pt x="51619" y="117718"/>
                  </a:lnTo>
                  <a:lnTo>
                    <a:pt x="52628" y="118677"/>
                  </a:lnTo>
                  <a:lnTo>
                    <a:pt x="53637" y="119635"/>
                  </a:lnTo>
                  <a:lnTo>
                    <a:pt x="55706" y="121452"/>
                  </a:lnTo>
                  <a:lnTo>
                    <a:pt x="57825" y="123167"/>
                  </a:lnTo>
                  <a:lnTo>
                    <a:pt x="60045" y="124782"/>
                  </a:lnTo>
                  <a:lnTo>
                    <a:pt x="62266" y="126245"/>
                  </a:lnTo>
                  <a:lnTo>
                    <a:pt x="64536" y="127658"/>
                  </a:lnTo>
                  <a:lnTo>
                    <a:pt x="66807" y="128920"/>
                  </a:lnTo>
                  <a:lnTo>
                    <a:pt x="69178" y="130030"/>
                  </a:lnTo>
                  <a:lnTo>
                    <a:pt x="71499" y="131089"/>
                  </a:lnTo>
                  <a:lnTo>
                    <a:pt x="73921" y="132048"/>
                  </a:lnTo>
                  <a:lnTo>
                    <a:pt x="76293" y="132855"/>
                  </a:lnTo>
                  <a:lnTo>
                    <a:pt x="78715" y="133562"/>
                  </a:lnTo>
                  <a:lnTo>
                    <a:pt x="81137" y="134117"/>
                  </a:lnTo>
                  <a:lnTo>
                    <a:pt x="83559" y="134621"/>
                  </a:lnTo>
                  <a:lnTo>
                    <a:pt x="85981" y="134975"/>
                  </a:lnTo>
                  <a:lnTo>
                    <a:pt x="88403" y="135227"/>
                  </a:lnTo>
                  <a:lnTo>
                    <a:pt x="90825" y="135328"/>
                  </a:lnTo>
                  <a:lnTo>
                    <a:pt x="93246" y="135328"/>
                  </a:lnTo>
                  <a:lnTo>
                    <a:pt x="95618" y="135227"/>
                  </a:lnTo>
                  <a:lnTo>
                    <a:pt x="97989" y="135025"/>
                  </a:lnTo>
                  <a:lnTo>
                    <a:pt x="100311" y="134672"/>
                  </a:lnTo>
                  <a:lnTo>
                    <a:pt x="101471" y="134470"/>
                  </a:lnTo>
                  <a:lnTo>
                    <a:pt x="102632" y="134218"/>
                  </a:lnTo>
                  <a:lnTo>
                    <a:pt x="103742" y="133965"/>
                  </a:lnTo>
                  <a:lnTo>
                    <a:pt x="104852" y="133663"/>
                  </a:lnTo>
                  <a:lnTo>
                    <a:pt x="106012" y="133309"/>
                  </a:lnTo>
                  <a:lnTo>
                    <a:pt x="107122" y="132956"/>
                  </a:lnTo>
                  <a:lnTo>
                    <a:pt x="108182" y="132603"/>
                  </a:lnTo>
                  <a:lnTo>
                    <a:pt x="109292" y="132149"/>
                  </a:lnTo>
                  <a:lnTo>
                    <a:pt x="110352" y="131695"/>
                  </a:lnTo>
                  <a:lnTo>
                    <a:pt x="111411" y="131241"/>
                  </a:lnTo>
                  <a:lnTo>
                    <a:pt x="112471" y="130736"/>
                  </a:lnTo>
                  <a:lnTo>
                    <a:pt x="113480" y="130181"/>
                  </a:lnTo>
                  <a:lnTo>
                    <a:pt x="114489" y="129626"/>
                  </a:lnTo>
                  <a:lnTo>
                    <a:pt x="115498" y="129021"/>
                  </a:lnTo>
                  <a:lnTo>
                    <a:pt x="116507" y="128415"/>
                  </a:lnTo>
                  <a:lnTo>
                    <a:pt x="117466" y="127759"/>
                  </a:lnTo>
                  <a:lnTo>
                    <a:pt x="118425" y="127053"/>
                  </a:lnTo>
                  <a:lnTo>
                    <a:pt x="119383" y="126346"/>
                  </a:lnTo>
                  <a:lnTo>
                    <a:pt x="120292" y="125589"/>
                  </a:lnTo>
                  <a:lnTo>
                    <a:pt x="121200" y="124833"/>
                  </a:lnTo>
                  <a:lnTo>
                    <a:pt x="122058" y="124025"/>
                  </a:lnTo>
                  <a:lnTo>
                    <a:pt x="122915" y="123167"/>
                  </a:lnTo>
                  <a:lnTo>
                    <a:pt x="123773" y="122310"/>
                  </a:lnTo>
                  <a:lnTo>
                    <a:pt x="124581" y="121452"/>
                  </a:lnTo>
                  <a:lnTo>
                    <a:pt x="125337" y="120544"/>
                  </a:lnTo>
                  <a:lnTo>
                    <a:pt x="126094" y="119635"/>
                  </a:lnTo>
                  <a:lnTo>
                    <a:pt x="126801" y="118677"/>
                  </a:lnTo>
                  <a:lnTo>
                    <a:pt x="127507" y="117718"/>
                  </a:lnTo>
                  <a:lnTo>
                    <a:pt x="128163" y="116759"/>
                  </a:lnTo>
                  <a:lnTo>
                    <a:pt x="128769" y="115750"/>
                  </a:lnTo>
                  <a:lnTo>
                    <a:pt x="129374" y="114741"/>
                  </a:lnTo>
                  <a:lnTo>
                    <a:pt x="129929" y="113732"/>
                  </a:lnTo>
                  <a:lnTo>
                    <a:pt x="130484" y="112723"/>
                  </a:lnTo>
                  <a:lnTo>
                    <a:pt x="130989" y="111663"/>
                  </a:lnTo>
                  <a:lnTo>
                    <a:pt x="131443" y="110604"/>
                  </a:lnTo>
                  <a:lnTo>
                    <a:pt x="131897" y="109544"/>
                  </a:lnTo>
                  <a:lnTo>
                    <a:pt x="132351" y="108434"/>
                  </a:lnTo>
                  <a:lnTo>
                    <a:pt x="132704" y="107374"/>
                  </a:lnTo>
                  <a:lnTo>
                    <a:pt x="133057" y="106264"/>
                  </a:lnTo>
                  <a:lnTo>
                    <a:pt x="133411" y="105104"/>
                  </a:lnTo>
                  <a:lnTo>
                    <a:pt x="133713" y="103994"/>
                  </a:lnTo>
                  <a:lnTo>
                    <a:pt x="133966" y="102884"/>
                  </a:lnTo>
                  <a:lnTo>
                    <a:pt x="134218" y="101723"/>
                  </a:lnTo>
                  <a:lnTo>
                    <a:pt x="134420" y="100563"/>
                  </a:lnTo>
                  <a:lnTo>
                    <a:pt x="134773" y="98241"/>
                  </a:lnTo>
                  <a:lnTo>
                    <a:pt x="134975" y="95870"/>
                  </a:lnTo>
                  <a:lnTo>
                    <a:pt x="135076" y="93498"/>
                  </a:lnTo>
                  <a:lnTo>
                    <a:pt x="135076" y="91077"/>
                  </a:lnTo>
                  <a:lnTo>
                    <a:pt x="134975" y="88655"/>
                  </a:lnTo>
                  <a:lnTo>
                    <a:pt x="134723" y="86233"/>
                  </a:lnTo>
                  <a:lnTo>
                    <a:pt x="134369" y="83811"/>
                  </a:lnTo>
                  <a:lnTo>
                    <a:pt x="133865" y="81389"/>
                  </a:lnTo>
                  <a:lnTo>
                    <a:pt x="133310" y="78967"/>
                  </a:lnTo>
                  <a:lnTo>
                    <a:pt x="132603" y="76545"/>
                  </a:lnTo>
                  <a:lnTo>
                    <a:pt x="131796" y="74173"/>
                  </a:lnTo>
                  <a:lnTo>
                    <a:pt x="130837" y="71751"/>
                  </a:lnTo>
                  <a:lnTo>
                    <a:pt x="129778" y="69430"/>
                  </a:lnTo>
                  <a:lnTo>
                    <a:pt x="128668" y="67059"/>
                  </a:lnTo>
                  <a:lnTo>
                    <a:pt x="127406" y="64788"/>
                  </a:lnTo>
                  <a:lnTo>
                    <a:pt x="125993" y="62518"/>
                  </a:lnTo>
                  <a:lnTo>
                    <a:pt x="124530" y="60297"/>
                  </a:lnTo>
                  <a:lnTo>
                    <a:pt x="122915" y="58077"/>
                  </a:lnTo>
                  <a:lnTo>
                    <a:pt x="121200" y="55958"/>
                  </a:lnTo>
                  <a:lnTo>
                    <a:pt x="119383" y="53889"/>
                  </a:lnTo>
                  <a:lnTo>
                    <a:pt x="118425" y="52880"/>
                  </a:lnTo>
                  <a:lnTo>
                    <a:pt x="117466" y="51871"/>
                  </a:lnTo>
                  <a:lnTo>
                    <a:pt x="116406" y="50862"/>
                  </a:lnTo>
                  <a:lnTo>
                    <a:pt x="115296" y="49853"/>
                  </a:lnTo>
                  <a:lnTo>
                    <a:pt x="114085" y="48793"/>
                  </a:lnTo>
                  <a:lnTo>
                    <a:pt x="112824" y="47683"/>
                  </a:lnTo>
                  <a:lnTo>
                    <a:pt x="110049" y="45463"/>
                  </a:lnTo>
                  <a:lnTo>
                    <a:pt x="107021" y="43142"/>
                  </a:lnTo>
                  <a:lnTo>
                    <a:pt x="103742" y="40770"/>
                  </a:lnTo>
                  <a:lnTo>
                    <a:pt x="100260" y="38348"/>
                  </a:lnTo>
                  <a:lnTo>
                    <a:pt x="96526" y="35876"/>
                  </a:lnTo>
                  <a:lnTo>
                    <a:pt x="92641" y="33404"/>
                  </a:lnTo>
                  <a:lnTo>
                    <a:pt x="88604" y="30881"/>
                  </a:lnTo>
                  <a:lnTo>
                    <a:pt x="84416" y="28408"/>
                  </a:lnTo>
                  <a:lnTo>
                    <a:pt x="80128" y="25936"/>
                  </a:lnTo>
                  <a:lnTo>
                    <a:pt x="75738" y="23514"/>
                  </a:lnTo>
                  <a:lnTo>
                    <a:pt x="71247" y="21092"/>
                  </a:lnTo>
                  <a:lnTo>
                    <a:pt x="66756" y="18771"/>
                  </a:lnTo>
                  <a:lnTo>
                    <a:pt x="62215" y="16500"/>
                  </a:lnTo>
                  <a:lnTo>
                    <a:pt x="57674" y="14331"/>
                  </a:lnTo>
                  <a:lnTo>
                    <a:pt x="53133" y="12262"/>
                  </a:lnTo>
                  <a:lnTo>
                    <a:pt x="48642" y="10344"/>
                  </a:lnTo>
                  <a:lnTo>
                    <a:pt x="44202" y="8478"/>
                  </a:lnTo>
                  <a:lnTo>
                    <a:pt x="39862" y="6812"/>
                  </a:lnTo>
                  <a:lnTo>
                    <a:pt x="35624" y="5299"/>
                  </a:lnTo>
                  <a:lnTo>
                    <a:pt x="33555" y="4592"/>
                  </a:lnTo>
                  <a:lnTo>
                    <a:pt x="31486" y="3936"/>
                  </a:lnTo>
                  <a:lnTo>
                    <a:pt x="29519" y="3280"/>
                  </a:lnTo>
                  <a:lnTo>
                    <a:pt x="27551" y="2725"/>
                  </a:lnTo>
                  <a:lnTo>
                    <a:pt x="25633" y="2221"/>
                  </a:lnTo>
                  <a:lnTo>
                    <a:pt x="23766" y="1767"/>
                  </a:lnTo>
                  <a:lnTo>
                    <a:pt x="21950" y="1313"/>
                  </a:lnTo>
                  <a:lnTo>
                    <a:pt x="20134" y="959"/>
                  </a:lnTo>
                  <a:lnTo>
                    <a:pt x="18418" y="657"/>
                  </a:lnTo>
                  <a:lnTo>
                    <a:pt x="16753" y="404"/>
                  </a:lnTo>
                  <a:lnTo>
                    <a:pt x="15189" y="203"/>
                  </a:lnTo>
                  <a:lnTo>
                    <a:pt x="13625" y="102"/>
                  </a:lnTo>
                  <a:lnTo>
                    <a:pt x="12161" y="1"/>
                  </a:ln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63" name="Google Shape;965;p16">
              <a:extLst>
                <a:ext uri="{FF2B5EF4-FFF2-40B4-BE49-F238E27FC236}">
                  <a16:creationId xmlns:a16="http://schemas.microsoft.com/office/drawing/2014/main" id="{154EA1DC-04CD-67E9-5B3B-15B54C4CBE82}"/>
                </a:ext>
              </a:extLst>
            </p:cNvPr>
            <p:cNvSpPr/>
            <p:nvPr/>
          </p:nvSpPr>
          <p:spPr>
            <a:xfrm>
              <a:off x="4032625" y="3080125"/>
              <a:ext cx="1744600" cy="1744600"/>
            </a:xfrm>
            <a:custGeom>
              <a:avLst/>
              <a:gdLst/>
              <a:ahLst/>
              <a:cxnLst/>
              <a:rect l="l" t="t" r="r" b="b"/>
              <a:pathLst>
                <a:path w="69784" h="69784" extrusionOk="0">
                  <a:moveTo>
                    <a:pt x="33202" y="1"/>
                  </a:moveTo>
                  <a:lnTo>
                    <a:pt x="31537" y="152"/>
                  </a:lnTo>
                  <a:lnTo>
                    <a:pt x="29872" y="354"/>
                  </a:lnTo>
                  <a:lnTo>
                    <a:pt x="28206" y="606"/>
                  </a:lnTo>
                  <a:lnTo>
                    <a:pt x="26592" y="959"/>
                  </a:lnTo>
                  <a:lnTo>
                    <a:pt x="24927" y="1414"/>
                  </a:lnTo>
                  <a:lnTo>
                    <a:pt x="23363" y="1918"/>
                  </a:lnTo>
                  <a:lnTo>
                    <a:pt x="21748" y="2524"/>
                  </a:lnTo>
                  <a:lnTo>
                    <a:pt x="20184" y="3230"/>
                  </a:lnTo>
                  <a:lnTo>
                    <a:pt x="18670" y="3987"/>
                  </a:lnTo>
                  <a:lnTo>
                    <a:pt x="17156" y="4794"/>
                  </a:lnTo>
                  <a:lnTo>
                    <a:pt x="15693" y="5753"/>
                  </a:lnTo>
                  <a:lnTo>
                    <a:pt x="14230" y="6712"/>
                  </a:lnTo>
                  <a:lnTo>
                    <a:pt x="12867" y="7822"/>
                  </a:lnTo>
                  <a:lnTo>
                    <a:pt x="11505" y="8982"/>
                  </a:lnTo>
                  <a:lnTo>
                    <a:pt x="10193" y="10193"/>
                  </a:lnTo>
                  <a:lnTo>
                    <a:pt x="8982" y="11505"/>
                  </a:lnTo>
                  <a:lnTo>
                    <a:pt x="7822" y="12867"/>
                  </a:lnTo>
                  <a:lnTo>
                    <a:pt x="6712" y="14230"/>
                  </a:lnTo>
                  <a:lnTo>
                    <a:pt x="5753" y="15693"/>
                  </a:lnTo>
                  <a:lnTo>
                    <a:pt x="4794" y="17156"/>
                  </a:lnTo>
                  <a:lnTo>
                    <a:pt x="3987" y="18670"/>
                  </a:lnTo>
                  <a:lnTo>
                    <a:pt x="3230" y="20184"/>
                  </a:lnTo>
                  <a:lnTo>
                    <a:pt x="2524" y="21748"/>
                  </a:lnTo>
                  <a:lnTo>
                    <a:pt x="1918" y="23363"/>
                  </a:lnTo>
                  <a:lnTo>
                    <a:pt x="1414" y="24927"/>
                  </a:lnTo>
                  <a:lnTo>
                    <a:pt x="959" y="26592"/>
                  </a:lnTo>
                  <a:lnTo>
                    <a:pt x="606" y="28206"/>
                  </a:lnTo>
                  <a:lnTo>
                    <a:pt x="354" y="29872"/>
                  </a:lnTo>
                  <a:lnTo>
                    <a:pt x="152" y="31537"/>
                  </a:lnTo>
                  <a:lnTo>
                    <a:pt x="1" y="33202"/>
                  </a:lnTo>
                  <a:lnTo>
                    <a:pt x="1" y="34867"/>
                  </a:lnTo>
                  <a:lnTo>
                    <a:pt x="1" y="36582"/>
                  </a:lnTo>
                  <a:lnTo>
                    <a:pt x="152" y="38248"/>
                  </a:lnTo>
                  <a:lnTo>
                    <a:pt x="354" y="39913"/>
                  </a:lnTo>
                  <a:lnTo>
                    <a:pt x="606" y="41578"/>
                  </a:lnTo>
                  <a:lnTo>
                    <a:pt x="959" y="43192"/>
                  </a:lnTo>
                  <a:lnTo>
                    <a:pt x="1414" y="44807"/>
                  </a:lnTo>
                  <a:lnTo>
                    <a:pt x="1918" y="46422"/>
                  </a:lnTo>
                  <a:lnTo>
                    <a:pt x="2524" y="48036"/>
                  </a:lnTo>
                  <a:lnTo>
                    <a:pt x="3230" y="49600"/>
                  </a:lnTo>
                  <a:lnTo>
                    <a:pt x="3987" y="51114"/>
                  </a:lnTo>
                  <a:lnTo>
                    <a:pt x="4794" y="52628"/>
                  </a:lnTo>
                  <a:lnTo>
                    <a:pt x="5753" y="54091"/>
                  </a:lnTo>
                  <a:lnTo>
                    <a:pt x="6712" y="55504"/>
                  </a:lnTo>
                  <a:lnTo>
                    <a:pt x="7822" y="56917"/>
                  </a:lnTo>
                  <a:lnTo>
                    <a:pt x="8982" y="58279"/>
                  </a:lnTo>
                  <a:lnTo>
                    <a:pt x="10193" y="59591"/>
                  </a:lnTo>
                  <a:lnTo>
                    <a:pt x="11505" y="60802"/>
                  </a:lnTo>
                  <a:lnTo>
                    <a:pt x="12867" y="61963"/>
                  </a:lnTo>
                  <a:lnTo>
                    <a:pt x="14230" y="63022"/>
                  </a:lnTo>
                  <a:lnTo>
                    <a:pt x="15693" y="64031"/>
                  </a:lnTo>
                  <a:lnTo>
                    <a:pt x="17156" y="64940"/>
                  </a:lnTo>
                  <a:lnTo>
                    <a:pt x="18670" y="65797"/>
                  </a:lnTo>
                  <a:lnTo>
                    <a:pt x="20184" y="66554"/>
                  </a:lnTo>
                  <a:lnTo>
                    <a:pt x="21748" y="67261"/>
                  </a:lnTo>
                  <a:lnTo>
                    <a:pt x="23363" y="67816"/>
                  </a:lnTo>
                  <a:lnTo>
                    <a:pt x="24927" y="68371"/>
                  </a:lnTo>
                  <a:lnTo>
                    <a:pt x="26592" y="68774"/>
                  </a:lnTo>
                  <a:lnTo>
                    <a:pt x="28206" y="69178"/>
                  </a:lnTo>
                  <a:lnTo>
                    <a:pt x="29872" y="69430"/>
                  </a:lnTo>
                  <a:lnTo>
                    <a:pt x="31537" y="69632"/>
                  </a:lnTo>
                  <a:lnTo>
                    <a:pt x="33202" y="69733"/>
                  </a:lnTo>
                  <a:lnTo>
                    <a:pt x="34867" y="69783"/>
                  </a:lnTo>
                  <a:lnTo>
                    <a:pt x="36582" y="69733"/>
                  </a:lnTo>
                  <a:lnTo>
                    <a:pt x="38248" y="69632"/>
                  </a:lnTo>
                  <a:lnTo>
                    <a:pt x="39913" y="69430"/>
                  </a:lnTo>
                  <a:lnTo>
                    <a:pt x="41578" y="69178"/>
                  </a:lnTo>
                  <a:lnTo>
                    <a:pt x="43192" y="68774"/>
                  </a:lnTo>
                  <a:lnTo>
                    <a:pt x="44807" y="68371"/>
                  </a:lnTo>
                  <a:lnTo>
                    <a:pt x="46422" y="67816"/>
                  </a:lnTo>
                  <a:lnTo>
                    <a:pt x="48036" y="67261"/>
                  </a:lnTo>
                  <a:lnTo>
                    <a:pt x="49600" y="66554"/>
                  </a:lnTo>
                  <a:lnTo>
                    <a:pt x="51114" y="65797"/>
                  </a:lnTo>
                  <a:lnTo>
                    <a:pt x="52628" y="64940"/>
                  </a:lnTo>
                  <a:lnTo>
                    <a:pt x="54091" y="64031"/>
                  </a:lnTo>
                  <a:lnTo>
                    <a:pt x="55504" y="63022"/>
                  </a:lnTo>
                  <a:lnTo>
                    <a:pt x="56917" y="61963"/>
                  </a:lnTo>
                  <a:lnTo>
                    <a:pt x="58279" y="60802"/>
                  </a:lnTo>
                  <a:lnTo>
                    <a:pt x="59591" y="59591"/>
                  </a:lnTo>
                  <a:lnTo>
                    <a:pt x="60802" y="58279"/>
                  </a:lnTo>
                  <a:lnTo>
                    <a:pt x="61963" y="56917"/>
                  </a:lnTo>
                  <a:lnTo>
                    <a:pt x="63022" y="55504"/>
                  </a:lnTo>
                  <a:lnTo>
                    <a:pt x="64031" y="54091"/>
                  </a:lnTo>
                  <a:lnTo>
                    <a:pt x="64940" y="52628"/>
                  </a:lnTo>
                  <a:lnTo>
                    <a:pt x="65797" y="51114"/>
                  </a:lnTo>
                  <a:lnTo>
                    <a:pt x="66554" y="49600"/>
                  </a:lnTo>
                  <a:lnTo>
                    <a:pt x="67261" y="48036"/>
                  </a:lnTo>
                  <a:lnTo>
                    <a:pt x="67816" y="46422"/>
                  </a:lnTo>
                  <a:lnTo>
                    <a:pt x="68371" y="44807"/>
                  </a:lnTo>
                  <a:lnTo>
                    <a:pt x="68774" y="43192"/>
                  </a:lnTo>
                  <a:lnTo>
                    <a:pt x="69178" y="41578"/>
                  </a:lnTo>
                  <a:lnTo>
                    <a:pt x="69430" y="39913"/>
                  </a:lnTo>
                  <a:lnTo>
                    <a:pt x="69632" y="38248"/>
                  </a:lnTo>
                  <a:lnTo>
                    <a:pt x="69733" y="36582"/>
                  </a:lnTo>
                  <a:lnTo>
                    <a:pt x="69783" y="34867"/>
                  </a:lnTo>
                  <a:lnTo>
                    <a:pt x="69733" y="33202"/>
                  </a:lnTo>
                  <a:lnTo>
                    <a:pt x="69632" y="31537"/>
                  </a:lnTo>
                  <a:lnTo>
                    <a:pt x="69430" y="29872"/>
                  </a:lnTo>
                  <a:lnTo>
                    <a:pt x="69178" y="28206"/>
                  </a:lnTo>
                  <a:lnTo>
                    <a:pt x="68774" y="26592"/>
                  </a:lnTo>
                  <a:lnTo>
                    <a:pt x="68371" y="24927"/>
                  </a:lnTo>
                  <a:lnTo>
                    <a:pt x="67816" y="23363"/>
                  </a:lnTo>
                  <a:lnTo>
                    <a:pt x="67261" y="21748"/>
                  </a:lnTo>
                  <a:lnTo>
                    <a:pt x="66554" y="20184"/>
                  </a:lnTo>
                  <a:lnTo>
                    <a:pt x="65797" y="18670"/>
                  </a:lnTo>
                  <a:lnTo>
                    <a:pt x="64940" y="17156"/>
                  </a:lnTo>
                  <a:lnTo>
                    <a:pt x="64031" y="15693"/>
                  </a:lnTo>
                  <a:lnTo>
                    <a:pt x="63022" y="14230"/>
                  </a:lnTo>
                  <a:lnTo>
                    <a:pt x="61963" y="12867"/>
                  </a:lnTo>
                  <a:lnTo>
                    <a:pt x="60802" y="11505"/>
                  </a:lnTo>
                  <a:lnTo>
                    <a:pt x="59591" y="10193"/>
                  </a:lnTo>
                  <a:lnTo>
                    <a:pt x="58279" y="8982"/>
                  </a:lnTo>
                  <a:lnTo>
                    <a:pt x="56917" y="7822"/>
                  </a:lnTo>
                  <a:lnTo>
                    <a:pt x="55504" y="6712"/>
                  </a:lnTo>
                  <a:lnTo>
                    <a:pt x="54091" y="5753"/>
                  </a:lnTo>
                  <a:lnTo>
                    <a:pt x="52628" y="4794"/>
                  </a:lnTo>
                  <a:lnTo>
                    <a:pt x="51114" y="3987"/>
                  </a:lnTo>
                  <a:lnTo>
                    <a:pt x="49600" y="3230"/>
                  </a:lnTo>
                  <a:lnTo>
                    <a:pt x="48036" y="2524"/>
                  </a:lnTo>
                  <a:lnTo>
                    <a:pt x="46422" y="1918"/>
                  </a:lnTo>
                  <a:lnTo>
                    <a:pt x="44807" y="1414"/>
                  </a:lnTo>
                  <a:lnTo>
                    <a:pt x="43192" y="959"/>
                  </a:lnTo>
                  <a:lnTo>
                    <a:pt x="41578" y="606"/>
                  </a:lnTo>
                  <a:lnTo>
                    <a:pt x="39913" y="354"/>
                  </a:lnTo>
                  <a:lnTo>
                    <a:pt x="38248" y="152"/>
                  </a:lnTo>
                  <a:lnTo>
                    <a:pt x="36582" y="1"/>
                  </a:lnTo>
                  <a:close/>
                </a:path>
              </a:pathLst>
            </a:custGeom>
            <a:solidFill>
              <a:srgbClr val="F9A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64" name="Google Shape;966;p16">
              <a:extLst>
                <a:ext uri="{FF2B5EF4-FFF2-40B4-BE49-F238E27FC236}">
                  <a16:creationId xmlns:a16="http://schemas.microsoft.com/office/drawing/2014/main" id="{B2E46D46-94BE-7CBA-367C-DC6C9C7E7FA7}"/>
                </a:ext>
              </a:extLst>
            </p:cNvPr>
            <p:cNvSpPr/>
            <p:nvPr/>
          </p:nvSpPr>
          <p:spPr>
            <a:xfrm>
              <a:off x="1331900" y="379400"/>
              <a:ext cx="601725" cy="601725"/>
            </a:xfrm>
            <a:custGeom>
              <a:avLst/>
              <a:gdLst/>
              <a:ahLst/>
              <a:cxnLst/>
              <a:rect l="l" t="t" r="r" b="b"/>
              <a:pathLst>
                <a:path w="24069" h="24069" extrusionOk="0">
                  <a:moveTo>
                    <a:pt x="2826" y="0"/>
                  </a:moveTo>
                  <a:lnTo>
                    <a:pt x="2271" y="51"/>
                  </a:lnTo>
                  <a:lnTo>
                    <a:pt x="1766" y="202"/>
                  </a:lnTo>
                  <a:lnTo>
                    <a:pt x="1262" y="454"/>
                  </a:lnTo>
                  <a:lnTo>
                    <a:pt x="808" y="808"/>
                  </a:lnTo>
                  <a:lnTo>
                    <a:pt x="454" y="1262"/>
                  </a:lnTo>
                  <a:lnTo>
                    <a:pt x="202" y="1766"/>
                  </a:lnTo>
                  <a:lnTo>
                    <a:pt x="51" y="2271"/>
                  </a:lnTo>
                  <a:lnTo>
                    <a:pt x="0" y="2826"/>
                  </a:lnTo>
                  <a:lnTo>
                    <a:pt x="51" y="3381"/>
                  </a:lnTo>
                  <a:lnTo>
                    <a:pt x="202" y="3885"/>
                  </a:lnTo>
                  <a:lnTo>
                    <a:pt x="454" y="4390"/>
                  </a:lnTo>
                  <a:lnTo>
                    <a:pt x="808" y="4794"/>
                  </a:lnTo>
                  <a:lnTo>
                    <a:pt x="19275" y="23261"/>
                  </a:lnTo>
                  <a:lnTo>
                    <a:pt x="19729" y="23614"/>
                  </a:lnTo>
                  <a:lnTo>
                    <a:pt x="20183" y="23867"/>
                  </a:lnTo>
                  <a:lnTo>
                    <a:pt x="20738" y="24018"/>
                  </a:lnTo>
                  <a:lnTo>
                    <a:pt x="21243" y="24068"/>
                  </a:lnTo>
                  <a:lnTo>
                    <a:pt x="21798" y="24018"/>
                  </a:lnTo>
                  <a:lnTo>
                    <a:pt x="22302" y="23867"/>
                  </a:lnTo>
                  <a:lnTo>
                    <a:pt x="22807" y="23614"/>
                  </a:lnTo>
                  <a:lnTo>
                    <a:pt x="23261" y="23261"/>
                  </a:lnTo>
                  <a:lnTo>
                    <a:pt x="23614" y="22807"/>
                  </a:lnTo>
                  <a:lnTo>
                    <a:pt x="23867" y="22302"/>
                  </a:lnTo>
                  <a:lnTo>
                    <a:pt x="24018" y="21798"/>
                  </a:lnTo>
                  <a:lnTo>
                    <a:pt x="24068" y="21243"/>
                  </a:lnTo>
                  <a:lnTo>
                    <a:pt x="24018" y="20738"/>
                  </a:lnTo>
                  <a:lnTo>
                    <a:pt x="23867" y="20183"/>
                  </a:lnTo>
                  <a:lnTo>
                    <a:pt x="23614" y="19729"/>
                  </a:lnTo>
                  <a:lnTo>
                    <a:pt x="23261" y="19275"/>
                  </a:lnTo>
                  <a:lnTo>
                    <a:pt x="4794" y="808"/>
                  </a:lnTo>
                  <a:lnTo>
                    <a:pt x="4390" y="454"/>
                  </a:lnTo>
                  <a:lnTo>
                    <a:pt x="3885" y="202"/>
                  </a:lnTo>
                  <a:lnTo>
                    <a:pt x="3381" y="51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FBBC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65" name="Google Shape;967;p16">
              <a:extLst>
                <a:ext uri="{FF2B5EF4-FFF2-40B4-BE49-F238E27FC236}">
                  <a16:creationId xmlns:a16="http://schemas.microsoft.com/office/drawing/2014/main" id="{6570BA03-7A89-C7E8-D73B-AF1D2B8E937B}"/>
                </a:ext>
              </a:extLst>
            </p:cNvPr>
            <p:cNvSpPr/>
            <p:nvPr/>
          </p:nvSpPr>
          <p:spPr>
            <a:xfrm>
              <a:off x="1381100" y="1417550"/>
              <a:ext cx="249775" cy="248525"/>
            </a:xfrm>
            <a:custGeom>
              <a:avLst/>
              <a:gdLst/>
              <a:ahLst/>
              <a:cxnLst/>
              <a:rect l="l" t="t" r="r" b="b"/>
              <a:pathLst>
                <a:path w="9991" h="9941" extrusionOk="0">
                  <a:moveTo>
                    <a:pt x="2826" y="1"/>
                  </a:moveTo>
                  <a:lnTo>
                    <a:pt x="2321" y="51"/>
                  </a:lnTo>
                  <a:lnTo>
                    <a:pt x="1766" y="203"/>
                  </a:lnTo>
                  <a:lnTo>
                    <a:pt x="1312" y="455"/>
                  </a:lnTo>
                  <a:lnTo>
                    <a:pt x="858" y="808"/>
                  </a:lnTo>
                  <a:lnTo>
                    <a:pt x="505" y="1262"/>
                  </a:lnTo>
                  <a:lnTo>
                    <a:pt x="252" y="1767"/>
                  </a:lnTo>
                  <a:lnTo>
                    <a:pt x="51" y="2271"/>
                  </a:lnTo>
                  <a:lnTo>
                    <a:pt x="0" y="2826"/>
                  </a:lnTo>
                  <a:lnTo>
                    <a:pt x="51" y="3331"/>
                  </a:lnTo>
                  <a:lnTo>
                    <a:pt x="252" y="3886"/>
                  </a:lnTo>
                  <a:lnTo>
                    <a:pt x="505" y="4340"/>
                  </a:lnTo>
                  <a:lnTo>
                    <a:pt x="858" y="4794"/>
                  </a:lnTo>
                  <a:lnTo>
                    <a:pt x="5197" y="9134"/>
                  </a:lnTo>
                  <a:lnTo>
                    <a:pt x="5651" y="9487"/>
                  </a:lnTo>
                  <a:lnTo>
                    <a:pt x="6105" y="9739"/>
                  </a:lnTo>
                  <a:lnTo>
                    <a:pt x="6660" y="9890"/>
                  </a:lnTo>
                  <a:lnTo>
                    <a:pt x="7165" y="9941"/>
                  </a:lnTo>
                  <a:lnTo>
                    <a:pt x="7720" y="9890"/>
                  </a:lnTo>
                  <a:lnTo>
                    <a:pt x="8225" y="9739"/>
                  </a:lnTo>
                  <a:lnTo>
                    <a:pt x="8729" y="9487"/>
                  </a:lnTo>
                  <a:lnTo>
                    <a:pt x="9183" y="9134"/>
                  </a:lnTo>
                  <a:lnTo>
                    <a:pt x="9537" y="8679"/>
                  </a:lnTo>
                  <a:lnTo>
                    <a:pt x="9789" y="8225"/>
                  </a:lnTo>
                  <a:lnTo>
                    <a:pt x="9940" y="7670"/>
                  </a:lnTo>
                  <a:lnTo>
                    <a:pt x="9991" y="7115"/>
                  </a:lnTo>
                  <a:lnTo>
                    <a:pt x="9940" y="6611"/>
                  </a:lnTo>
                  <a:lnTo>
                    <a:pt x="9789" y="6056"/>
                  </a:lnTo>
                  <a:lnTo>
                    <a:pt x="9537" y="5602"/>
                  </a:lnTo>
                  <a:lnTo>
                    <a:pt x="9183" y="5147"/>
                  </a:lnTo>
                  <a:lnTo>
                    <a:pt x="4844" y="808"/>
                  </a:lnTo>
                  <a:lnTo>
                    <a:pt x="4390" y="455"/>
                  </a:lnTo>
                  <a:lnTo>
                    <a:pt x="3885" y="203"/>
                  </a:lnTo>
                  <a:lnTo>
                    <a:pt x="3381" y="51"/>
                  </a:lnTo>
                  <a:lnTo>
                    <a:pt x="2826" y="1"/>
                  </a:lnTo>
                  <a:close/>
                </a:path>
              </a:pathLst>
            </a:custGeom>
            <a:solidFill>
              <a:srgbClr val="FBBC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66" name="Google Shape;968;p16">
              <a:extLst>
                <a:ext uri="{FF2B5EF4-FFF2-40B4-BE49-F238E27FC236}">
                  <a16:creationId xmlns:a16="http://schemas.microsoft.com/office/drawing/2014/main" id="{9CDDEDD0-8FAB-7953-AD0A-C3358A58240B}"/>
                </a:ext>
              </a:extLst>
            </p:cNvPr>
            <p:cNvSpPr/>
            <p:nvPr/>
          </p:nvSpPr>
          <p:spPr>
            <a:xfrm>
              <a:off x="2370050" y="428600"/>
              <a:ext cx="248525" cy="249775"/>
            </a:xfrm>
            <a:custGeom>
              <a:avLst/>
              <a:gdLst/>
              <a:ahLst/>
              <a:cxnLst/>
              <a:rect l="l" t="t" r="r" b="b"/>
              <a:pathLst>
                <a:path w="9941" h="9991" extrusionOk="0">
                  <a:moveTo>
                    <a:pt x="2826" y="0"/>
                  </a:moveTo>
                  <a:lnTo>
                    <a:pt x="2271" y="51"/>
                  </a:lnTo>
                  <a:lnTo>
                    <a:pt x="1767" y="252"/>
                  </a:lnTo>
                  <a:lnTo>
                    <a:pt x="1262" y="505"/>
                  </a:lnTo>
                  <a:lnTo>
                    <a:pt x="808" y="858"/>
                  </a:lnTo>
                  <a:lnTo>
                    <a:pt x="455" y="1312"/>
                  </a:lnTo>
                  <a:lnTo>
                    <a:pt x="203" y="1766"/>
                  </a:lnTo>
                  <a:lnTo>
                    <a:pt x="51" y="2321"/>
                  </a:lnTo>
                  <a:lnTo>
                    <a:pt x="1" y="2826"/>
                  </a:lnTo>
                  <a:lnTo>
                    <a:pt x="51" y="3381"/>
                  </a:lnTo>
                  <a:lnTo>
                    <a:pt x="203" y="3885"/>
                  </a:lnTo>
                  <a:lnTo>
                    <a:pt x="455" y="4390"/>
                  </a:lnTo>
                  <a:lnTo>
                    <a:pt x="808" y="4844"/>
                  </a:lnTo>
                  <a:lnTo>
                    <a:pt x="5147" y="9183"/>
                  </a:lnTo>
                  <a:lnTo>
                    <a:pt x="5602" y="9537"/>
                  </a:lnTo>
                  <a:lnTo>
                    <a:pt x="6056" y="9789"/>
                  </a:lnTo>
                  <a:lnTo>
                    <a:pt x="6611" y="9940"/>
                  </a:lnTo>
                  <a:lnTo>
                    <a:pt x="7115" y="9991"/>
                  </a:lnTo>
                  <a:lnTo>
                    <a:pt x="7670" y="9940"/>
                  </a:lnTo>
                  <a:lnTo>
                    <a:pt x="8225" y="9789"/>
                  </a:lnTo>
                  <a:lnTo>
                    <a:pt x="8679" y="9537"/>
                  </a:lnTo>
                  <a:lnTo>
                    <a:pt x="9134" y="9183"/>
                  </a:lnTo>
                  <a:lnTo>
                    <a:pt x="9487" y="8729"/>
                  </a:lnTo>
                  <a:lnTo>
                    <a:pt x="9739" y="8225"/>
                  </a:lnTo>
                  <a:lnTo>
                    <a:pt x="9890" y="7720"/>
                  </a:lnTo>
                  <a:lnTo>
                    <a:pt x="9941" y="7165"/>
                  </a:lnTo>
                  <a:lnTo>
                    <a:pt x="9890" y="6660"/>
                  </a:lnTo>
                  <a:lnTo>
                    <a:pt x="9739" y="6105"/>
                  </a:lnTo>
                  <a:lnTo>
                    <a:pt x="9487" y="5651"/>
                  </a:lnTo>
                  <a:lnTo>
                    <a:pt x="9134" y="5197"/>
                  </a:lnTo>
                  <a:lnTo>
                    <a:pt x="4794" y="858"/>
                  </a:lnTo>
                  <a:lnTo>
                    <a:pt x="4340" y="505"/>
                  </a:lnTo>
                  <a:lnTo>
                    <a:pt x="3886" y="252"/>
                  </a:lnTo>
                  <a:lnTo>
                    <a:pt x="3331" y="51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FBBC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67" name="Google Shape;969;p16">
              <a:extLst>
                <a:ext uri="{FF2B5EF4-FFF2-40B4-BE49-F238E27FC236}">
                  <a16:creationId xmlns:a16="http://schemas.microsoft.com/office/drawing/2014/main" id="{A1F05001-8589-D10B-6422-9444718C36C4}"/>
                </a:ext>
              </a:extLst>
            </p:cNvPr>
            <p:cNvSpPr/>
            <p:nvPr/>
          </p:nvSpPr>
          <p:spPr>
            <a:xfrm>
              <a:off x="1190625" y="238125"/>
              <a:ext cx="141300" cy="141300"/>
            </a:xfrm>
            <a:custGeom>
              <a:avLst/>
              <a:gdLst/>
              <a:ahLst/>
              <a:cxnLst/>
              <a:rect l="l" t="t" r="r" b="b"/>
              <a:pathLst>
                <a:path w="5652" h="5652" extrusionOk="0">
                  <a:moveTo>
                    <a:pt x="2826" y="0"/>
                  </a:moveTo>
                  <a:lnTo>
                    <a:pt x="2271" y="50"/>
                  </a:lnTo>
                  <a:lnTo>
                    <a:pt x="1716" y="202"/>
                  </a:lnTo>
                  <a:lnTo>
                    <a:pt x="1261" y="505"/>
                  </a:lnTo>
                  <a:lnTo>
                    <a:pt x="807" y="807"/>
                  </a:lnTo>
                  <a:lnTo>
                    <a:pt x="505" y="1261"/>
                  </a:lnTo>
                  <a:lnTo>
                    <a:pt x="202" y="1716"/>
                  </a:lnTo>
                  <a:lnTo>
                    <a:pt x="50" y="2271"/>
                  </a:lnTo>
                  <a:lnTo>
                    <a:pt x="0" y="2826"/>
                  </a:lnTo>
                  <a:lnTo>
                    <a:pt x="50" y="3381"/>
                  </a:lnTo>
                  <a:lnTo>
                    <a:pt x="202" y="3936"/>
                  </a:lnTo>
                  <a:lnTo>
                    <a:pt x="505" y="4390"/>
                  </a:lnTo>
                  <a:lnTo>
                    <a:pt x="807" y="4793"/>
                  </a:lnTo>
                  <a:lnTo>
                    <a:pt x="1261" y="5147"/>
                  </a:lnTo>
                  <a:lnTo>
                    <a:pt x="1716" y="5399"/>
                  </a:lnTo>
                  <a:lnTo>
                    <a:pt x="2271" y="5601"/>
                  </a:lnTo>
                  <a:lnTo>
                    <a:pt x="2826" y="5651"/>
                  </a:lnTo>
                  <a:lnTo>
                    <a:pt x="3381" y="5601"/>
                  </a:lnTo>
                  <a:lnTo>
                    <a:pt x="3936" y="5399"/>
                  </a:lnTo>
                  <a:lnTo>
                    <a:pt x="4390" y="5147"/>
                  </a:lnTo>
                  <a:lnTo>
                    <a:pt x="4793" y="4793"/>
                  </a:lnTo>
                  <a:lnTo>
                    <a:pt x="5147" y="4390"/>
                  </a:lnTo>
                  <a:lnTo>
                    <a:pt x="5399" y="3936"/>
                  </a:lnTo>
                  <a:lnTo>
                    <a:pt x="5601" y="3381"/>
                  </a:lnTo>
                  <a:lnTo>
                    <a:pt x="5651" y="2826"/>
                  </a:lnTo>
                  <a:lnTo>
                    <a:pt x="5601" y="2271"/>
                  </a:lnTo>
                  <a:lnTo>
                    <a:pt x="5399" y="1716"/>
                  </a:lnTo>
                  <a:lnTo>
                    <a:pt x="5147" y="1261"/>
                  </a:lnTo>
                  <a:lnTo>
                    <a:pt x="4793" y="807"/>
                  </a:lnTo>
                  <a:lnTo>
                    <a:pt x="4390" y="505"/>
                  </a:lnTo>
                  <a:lnTo>
                    <a:pt x="3936" y="202"/>
                  </a:lnTo>
                  <a:lnTo>
                    <a:pt x="3381" y="50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FBBC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68" name="Google Shape;970;p16">
              <a:extLst>
                <a:ext uri="{FF2B5EF4-FFF2-40B4-BE49-F238E27FC236}">
                  <a16:creationId xmlns:a16="http://schemas.microsoft.com/office/drawing/2014/main" id="{FEC0302B-6008-1B60-DBB1-C65E2ABD5344}"/>
                </a:ext>
              </a:extLst>
            </p:cNvPr>
            <p:cNvSpPr/>
            <p:nvPr/>
          </p:nvSpPr>
          <p:spPr>
            <a:xfrm>
              <a:off x="3183675" y="537075"/>
              <a:ext cx="141325" cy="141300"/>
            </a:xfrm>
            <a:custGeom>
              <a:avLst/>
              <a:gdLst/>
              <a:ahLst/>
              <a:cxnLst/>
              <a:rect l="l" t="t" r="r" b="b"/>
              <a:pathLst>
                <a:path w="5653" h="5652" extrusionOk="0">
                  <a:moveTo>
                    <a:pt x="2826" y="0"/>
                  </a:moveTo>
                  <a:lnTo>
                    <a:pt x="2271" y="51"/>
                  </a:lnTo>
                  <a:lnTo>
                    <a:pt x="1716" y="253"/>
                  </a:lnTo>
                  <a:lnTo>
                    <a:pt x="1262" y="505"/>
                  </a:lnTo>
                  <a:lnTo>
                    <a:pt x="808" y="858"/>
                  </a:lnTo>
                  <a:lnTo>
                    <a:pt x="505" y="1262"/>
                  </a:lnTo>
                  <a:lnTo>
                    <a:pt x="203" y="1766"/>
                  </a:lnTo>
                  <a:lnTo>
                    <a:pt x="51" y="2271"/>
                  </a:lnTo>
                  <a:lnTo>
                    <a:pt x="1" y="2826"/>
                  </a:lnTo>
                  <a:lnTo>
                    <a:pt x="51" y="3432"/>
                  </a:lnTo>
                  <a:lnTo>
                    <a:pt x="203" y="3936"/>
                  </a:lnTo>
                  <a:lnTo>
                    <a:pt x="505" y="4441"/>
                  </a:lnTo>
                  <a:lnTo>
                    <a:pt x="808" y="4844"/>
                  </a:lnTo>
                  <a:lnTo>
                    <a:pt x="1262" y="5198"/>
                  </a:lnTo>
                  <a:lnTo>
                    <a:pt x="1716" y="5450"/>
                  </a:lnTo>
                  <a:lnTo>
                    <a:pt x="2271" y="5601"/>
                  </a:lnTo>
                  <a:lnTo>
                    <a:pt x="2826" y="5652"/>
                  </a:lnTo>
                  <a:lnTo>
                    <a:pt x="3382" y="5601"/>
                  </a:lnTo>
                  <a:lnTo>
                    <a:pt x="3937" y="5450"/>
                  </a:lnTo>
                  <a:lnTo>
                    <a:pt x="4391" y="5198"/>
                  </a:lnTo>
                  <a:lnTo>
                    <a:pt x="4794" y="4844"/>
                  </a:lnTo>
                  <a:lnTo>
                    <a:pt x="5148" y="4441"/>
                  </a:lnTo>
                  <a:lnTo>
                    <a:pt x="5400" y="3936"/>
                  </a:lnTo>
                  <a:lnTo>
                    <a:pt x="5602" y="3432"/>
                  </a:lnTo>
                  <a:lnTo>
                    <a:pt x="5652" y="2826"/>
                  </a:lnTo>
                  <a:lnTo>
                    <a:pt x="5602" y="2271"/>
                  </a:lnTo>
                  <a:lnTo>
                    <a:pt x="5400" y="1766"/>
                  </a:lnTo>
                  <a:lnTo>
                    <a:pt x="5148" y="1262"/>
                  </a:lnTo>
                  <a:lnTo>
                    <a:pt x="4794" y="858"/>
                  </a:lnTo>
                  <a:lnTo>
                    <a:pt x="4391" y="505"/>
                  </a:lnTo>
                  <a:lnTo>
                    <a:pt x="3937" y="253"/>
                  </a:lnTo>
                  <a:lnTo>
                    <a:pt x="3382" y="51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FBBC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69" name="Google Shape;971;p16">
              <a:extLst>
                <a:ext uri="{FF2B5EF4-FFF2-40B4-BE49-F238E27FC236}">
                  <a16:creationId xmlns:a16="http://schemas.microsoft.com/office/drawing/2014/main" id="{73C3A736-1469-8AFA-5FE7-5BD254B55495}"/>
                </a:ext>
              </a:extLst>
            </p:cNvPr>
            <p:cNvSpPr/>
            <p:nvPr/>
          </p:nvSpPr>
          <p:spPr>
            <a:xfrm>
              <a:off x="1489575" y="2231175"/>
              <a:ext cx="141300" cy="141325"/>
            </a:xfrm>
            <a:custGeom>
              <a:avLst/>
              <a:gdLst/>
              <a:ahLst/>
              <a:cxnLst/>
              <a:rect l="l" t="t" r="r" b="b"/>
              <a:pathLst>
                <a:path w="5652" h="5653" extrusionOk="0">
                  <a:moveTo>
                    <a:pt x="2826" y="1"/>
                  </a:moveTo>
                  <a:lnTo>
                    <a:pt x="2271" y="51"/>
                  </a:lnTo>
                  <a:lnTo>
                    <a:pt x="1766" y="203"/>
                  </a:lnTo>
                  <a:lnTo>
                    <a:pt x="1262" y="505"/>
                  </a:lnTo>
                  <a:lnTo>
                    <a:pt x="858" y="808"/>
                  </a:lnTo>
                  <a:lnTo>
                    <a:pt x="505" y="1262"/>
                  </a:lnTo>
                  <a:lnTo>
                    <a:pt x="253" y="1716"/>
                  </a:lnTo>
                  <a:lnTo>
                    <a:pt x="51" y="2271"/>
                  </a:lnTo>
                  <a:lnTo>
                    <a:pt x="0" y="2826"/>
                  </a:lnTo>
                  <a:lnTo>
                    <a:pt x="51" y="3382"/>
                  </a:lnTo>
                  <a:lnTo>
                    <a:pt x="253" y="3937"/>
                  </a:lnTo>
                  <a:lnTo>
                    <a:pt x="505" y="4391"/>
                  </a:lnTo>
                  <a:lnTo>
                    <a:pt x="858" y="4794"/>
                  </a:lnTo>
                  <a:lnTo>
                    <a:pt x="1262" y="5148"/>
                  </a:lnTo>
                  <a:lnTo>
                    <a:pt x="1766" y="5400"/>
                  </a:lnTo>
                  <a:lnTo>
                    <a:pt x="2271" y="5602"/>
                  </a:lnTo>
                  <a:lnTo>
                    <a:pt x="2826" y="5652"/>
                  </a:lnTo>
                  <a:lnTo>
                    <a:pt x="3432" y="5602"/>
                  </a:lnTo>
                  <a:lnTo>
                    <a:pt x="3936" y="5400"/>
                  </a:lnTo>
                  <a:lnTo>
                    <a:pt x="4441" y="5148"/>
                  </a:lnTo>
                  <a:lnTo>
                    <a:pt x="4844" y="4794"/>
                  </a:lnTo>
                  <a:lnTo>
                    <a:pt x="5198" y="4391"/>
                  </a:lnTo>
                  <a:lnTo>
                    <a:pt x="5450" y="3937"/>
                  </a:lnTo>
                  <a:lnTo>
                    <a:pt x="5601" y="3382"/>
                  </a:lnTo>
                  <a:lnTo>
                    <a:pt x="5652" y="2826"/>
                  </a:lnTo>
                  <a:lnTo>
                    <a:pt x="5601" y="2271"/>
                  </a:lnTo>
                  <a:lnTo>
                    <a:pt x="5450" y="1716"/>
                  </a:lnTo>
                  <a:lnTo>
                    <a:pt x="5198" y="1262"/>
                  </a:lnTo>
                  <a:lnTo>
                    <a:pt x="4844" y="808"/>
                  </a:lnTo>
                  <a:lnTo>
                    <a:pt x="4441" y="505"/>
                  </a:lnTo>
                  <a:lnTo>
                    <a:pt x="3936" y="203"/>
                  </a:lnTo>
                  <a:lnTo>
                    <a:pt x="3432" y="51"/>
                  </a:lnTo>
                  <a:lnTo>
                    <a:pt x="2826" y="1"/>
                  </a:lnTo>
                  <a:close/>
                </a:path>
              </a:pathLst>
            </a:custGeom>
            <a:solidFill>
              <a:srgbClr val="FBBC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70" name="Google Shape;972;p16">
              <a:extLst>
                <a:ext uri="{FF2B5EF4-FFF2-40B4-BE49-F238E27FC236}">
                  <a16:creationId xmlns:a16="http://schemas.microsoft.com/office/drawing/2014/main" id="{276B81A1-D5DD-E444-6B30-F206E997F2C3}"/>
                </a:ext>
              </a:extLst>
            </p:cNvPr>
            <p:cNvSpPr/>
            <p:nvPr/>
          </p:nvSpPr>
          <p:spPr>
            <a:xfrm>
              <a:off x="1208275" y="1243475"/>
              <a:ext cx="140050" cy="141300"/>
            </a:xfrm>
            <a:custGeom>
              <a:avLst/>
              <a:gdLst/>
              <a:ahLst/>
              <a:cxnLst/>
              <a:rect l="l" t="t" r="r" b="b"/>
              <a:pathLst>
                <a:path w="5602" h="5652" extrusionOk="0">
                  <a:moveTo>
                    <a:pt x="2826" y="1"/>
                  </a:moveTo>
                  <a:lnTo>
                    <a:pt x="2221" y="51"/>
                  </a:lnTo>
                  <a:lnTo>
                    <a:pt x="1716" y="202"/>
                  </a:lnTo>
                  <a:lnTo>
                    <a:pt x="1211" y="455"/>
                  </a:lnTo>
                  <a:lnTo>
                    <a:pt x="808" y="808"/>
                  </a:lnTo>
                  <a:lnTo>
                    <a:pt x="455" y="1212"/>
                  </a:lnTo>
                  <a:lnTo>
                    <a:pt x="202" y="1716"/>
                  </a:lnTo>
                  <a:lnTo>
                    <a:pt x="51" y="2221"/>
                  </a:lnTo>
                  <a:lnTo>
                    <a:pt x="0" y="2826"/>
                  </a:lnTo>
                  <a:lnTo>
                    <a:pt x="51" y="3381"/>
                  </a:lnTo>
                  <a:lnTo>
                    <a:pt x="202" y="3886"/>
                  </a:lnTo>
                  <a:lnTo>
                    <a:pt x="455" y="4390"/>
                  </a:lnTo>
                  <a:lnTo>
                    <a:pt x="808" y="4794"/>
                  </a:lnTo>
                  <a:lnTo>
                    <a:pt x="1211" y="5147"/>
                  </a:lnTo>
                  <a:lnTo>
                    <a:pt x="1716" y="5400"/>
                  </a:lnTo>
                  <a:lnTo>
                    <a:pt x="2221" y="5601"/>
                  </a:lnTo>
                  <a:lnTo>
                    <a:pt x="2826" y="5652"/>
                  </a:lnTo>
                  <a:lnTo>
                    <a:pt x="3381" y="5601"/>
                  </a:lnTo>
                  <a:lnTo>
                    <a:pt x="3886" y="5400"/>
                  </a:lnTo>
                  <a:lnTo>
                    <a:pt x="4390" y="5147"/>
                  </a:lnTo>
                  <a:lnTo>
                    <a:pt x="4794" y="4794"/>
                  </a:lnTo>
                  <a:lnTo>
                    <a:pt x="5147" y="4390"/>
                  </a:lnTo>
                  <a:lnTo>
                    <a:pt x="5399" y="3886"/>
                  </a:lnTo>
                  <a:lnTo>
                    <a:pt x="5551" y="3381"/>
                  </a:lnTo>
                  <a:lnTo>
                    <a:pt x="5601" y="2826"/>
                  </a:lnTo>
                  <a:lnTo>
                    <a:pt x="5551" y="2221"/>
                  </a:lnTo>
                  <a:lnTo>
                    <a:pt x="5399" y="1716"/>
                  </a:lnTo>
                  <a:lnTo>
                    <a:pt x="5147" y="1212"/>
                  </a:lnTo>
                  <a:lnTo>
                    <a:pt x="4794" y="808"/>
                  </a:lnTo>
                  <a:lnTo>
                    <a:pt x="4390" y="455"/>
                  </a:lnTo>
                  <a:lnTo>
                    <a:pt x="3886" y="202"/>
                  </a:lnTo>
                  <a:lnTo>
                    <a:pt x="3381" y="51"/>
                  </a:lnTo>
                  <a:lnTo>
                    <a:pt x="2826" y="1"/>
                  </a:lnTo>
                  <a:close/>
                </a:path>
              </a:pathLst>
            </a:custGeom>
            <a:solidFill>
              <a:srgbClr val="FBBC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71" name="Google Shape;973;p16">
              <a:extLst>
                <a:ext uri="{FF2B5EF4-FFF2-40B4-BE49-F238E27FC236}">
                  <a16:creationId xmlns:a16="http://schemas.microsoft.com/office/drawing/2014/main" id="{AB951611-7FCC-B660-C3DD-5692075400DD}"/>
                </a:ext>
              </a:extLst>
            </p:cNvPr>
            <p:cNvSpPr/>
            <p:nvPr/>
          </p:nvSpPr>
          <p:spPr>
            <a:xfrm>
              <a:off x="2195975" y="255775"/>
              <a:ext cx="141300" cy="140050"/>
            </a:xfrm>
            <a:custGeom>
              <a:avLst/>
              <a:gdLst/>
              <a:ahLst/>
              <a:cxnLst/>
              <a:rect l="l" t="t" r="r" b="b"/>
              <a:pathLst>
                <a:path w="5652" h="5602" extrusionOk="0">
                  <a:moveTo>
                    <a:pt x="2826" y="0"/>
                  </a:moveTo>
                  <a:lnTo>
                    <a:pt x="2221" y="51"/>
                  </a:lnTo>
                  <a:lnTo>
                    <a:pt x="1716" y="202"/>
                  </a:lnTo>
                  <a:lnTo>
                    <a:pt x="1212" y="455"/>
                  </a:lnTo>
                  <a:lnTo>
                    <a:pt x="808" y="808"/>
                  </a:lnTo>
                  <a:lnTo>
                    <a:pt x="455" y="1211"/>
                  </a:lnTo>
                  <a:lnTo>
                    <a:pt x="202" y="1716"/>
                  </a:lnTo>
                  <a:lnTo>
                    <a:pt x="51" y="2221"/>
                  </a:lnTo>
                  <a:lnTo>
                    <a:pt x="1" y="2826"/>
                  </a:lnTo>
                  <a:lnTo>
                    <a:pt x="51" y="3381"/>
                  </a:lnTo>
                  <a:lnTo>
                    <a:pt x="202" y="3886"/>
                  </a:lnTo>
                  <a:lnTo>
                    <a:pt x="455" y="4390"/>
                  </a:lnTo>
                  <a:lnTo>
                    <a:pt x="808" y="4794"/>
                  </a:lnTo>
                  <a:lnTo>
                    <a:pt x="1212" y="5147"/>
                  </a:lnTo>
                  <a:lnTo>
                    <a:pt x="1716" y="5399"/>
                  </a:lnTo>
                  <a:lnTo>
                    <a:pt x="2221" y="5551"/>
                  </a:lnTo>
                  <a:lnTo>
                    <a:pt x="2826" y="5601"/>
                  </a:lnTo>
                  <a:lnTo>
                    <a:pt x="3381" y="5551"/>
                  </a:lnTo>
                  <a:lnTo>
                    <a:pt x="3886" y="5399"/>
                  </a:lnTo>
                  <a:lnTo>
                    <a:pt x="4390" y="5147"/>
                  </a:lnTo>
                  <a:lnTo>
                    <a:pt x="4794" y="4794"/>
                  </a:lnTo>
                  <a:lnTo>
                    <a:pt x="5147" y="4390"/>
                  </a:lnTo>
                  <a:lnTo>
                    <a:pt x="5400" y="3886"/>
                  </a:lnTo>
                  <a:lnTo>
                    <a:pt x="5601" y="3381"/>
                  </a:lnTo>
                  <a:lnTo>
                    <a:pt x="5652" y="2826"/>
                  </a:lnTo>
                  <a:lnTo>
                    <a:pt x="5601" y="2221"/>
                  </a:lnTo>
                  <a:lnTo>
                    <a:pt x="5400" y="1716"/>
                  </a:lnTo>
                  <a:lnTo>
                    <a:pt x="5147" y="1211"/>
                  </a:lnTo>
                  <a:lnTo>
                    <a:pt x="4794" y="808"/>
                  </a:lnTo>
                  <a:lnTo>
                    <a:pt x="4390" y="455"/>
                  </a:lnTo>
                  <a:lnTo>
                    <a:pt x="3886" y="202"/>
                  </a:lnTo>
                  <a:lnTo>
                    <a:pt x="3381" y="51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FBBC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sp>
        <p:nvSpPr>
          <p:cNvPr id="72" name="Google Shape;974;p16">
            <a:extLst>
              <a:ext uri="{FF2B5EF4-FFF2-40B4-BE49-F238E27FC236}">
                <a16:creationId xmlns:a16="http://schemas.microsoft.com/office/drawing/2014/main" id="{1C407051-88AB-1919-5CFA-5E12DCEC3E51}"/>
              </a:ext>
            </a:extLst>
          </p:cNvPr>
          <p:cNvSpPr txBox="1"/>
          <p:nvPr/>
        </p:nvSpPr>
        <p:spPr>
          <a:xfrm>
            <a:off x="7981667" y="2079829"/>
            <a:ext cx="3651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867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Barlow"/>
              </a:rPr>
              <a:t>Psychological Safety</a:t>
            </a:r>
            <a:endParaRPr sz="1867" dirty="0">
              <a:solidFill>
                <a:schemeClr val="dk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Barlow"/>
            </a:endParaRPr>
          </a:p>
        </p:txBody>
      </p:sp>
      <p:sp>
        <p:nvSpPr>
          <p:cNvPr id="73" name="Title 1">
            <a:extLst>
              <a:ext uri="{FF2B5EF4-FFF2-40B4-BE49-F238E27FC236}">
                <a16:creationId xmlns:a16="http://schemas.microsoft.com/office/drawing/2014/main" id="{1C1E4AFF-60A4-6E95-B306-021B3312F67C}"/>
              </a:ext>
            </a:extLst>
          </p:cNvPr>
          <p:cNvSpPr txBox="1">
            <a:spLocks/>
          </p:cNvSpPr>
          <p:nvPr/>
        </p:nvSpPr>
        <p:spPr>
          <a:xfrm>
            <a:off x="285928" y="272181"/>
            <a:ext cx="11160125" cy="58680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200" b="1" dirty="0">
                <a:solidFill>
                  <a:srgbClr val="054C70"/>
                </a:solidFill>
              </a:rPr>
              <a:t>Google’s high-performing teams</a:t>
            </a:r>
          </a:p>
        </p:txBody>
      </p:sp>
      <p:pic>
        <p:nvPicPr>
          <p:cNvPr id="74" name="Picture 73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62A7D39C-0913-D179-D4E4-75BC6C0BEF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2" y="6678685"/>
            <a:ext cx="921475" cy="16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9956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1B0565C-2B5C-3638-CE58-20691A4BE190}"/>
              </a:ext>
            </a:extLst>
          </p:cNvPr>
          <p:cNvSpPr txBox="1"/>
          <p:nvPr/>
        </p:nvSpPr>
        <p:spPr>
          <a:xfrm>
            <a:off x="777073" y="620318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2" name="Google Shape;981;p19">
            <a:extLst>
              <a:ext uri="{FF2B5EF4-FFF2-40B4-BE49-F238E27FC236}">
                <a16:creationId xmlns:a16="http://schemas.microsoft.com/office/drawing/2014/main" id="{522ACE06-F47B-EB95-8C81-1F175A04842C}"/>
              </a:ext>
            </a:extLst>
          </p:cNvPr>
          <p:cNvSpPr/>
          <p:nvPr/>
        </p:nvSpPr>
        <p:spPr>
          <a:xfrm>
            <a:off x="0" y="1500534"/>
            <a:ext cx="12192000" cy="4124047"/>
          </a:xfrm>
          <a:prstGeom prst="rect">
            <a:avLst/>
          </a:prstGeom>
          <a:solidFill>
            <a:srgbClr val="F8F4DD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 dirty="0">
              <a:solidFill>
                <a:schemeClr val="lt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" name="Google Shape;984;p19">
            <a:extLst>
              <a:ext uri="{FF2B5EF4-FFF2-40B4-BE49-F238E27FC236}">
                <a16:creationId xmlns:a16="http://schemas.microsoft.com/office/drawing/2014/main" id="{C16C87FA-53FD-12E8-BD87-4A4B601955CE}"/>
              </a:ext>
            </a:extLst>
          </p:cNvPr>
          <p:cNvGrpSpPr/>
          <p:nvPr/>
        </p:nvGrpSpPr>
        <p:grpSpPr>
          <a:xfrm>
            <a:off x="4940150" y="2268429"/>
            <a:ext cx="2321621" cy="2321057"/>
            <a:chOff x="3496971" y="1666636"/>
            <a:chExt cx="1875300" cy="1874844"/>
          </a:xfrm>
        </p:grpSpPr>
        <p:grpSp>
          <p:nvGrpSpPr>
            <p:cNvPr id="4" name="Google Shape;985;p19">
              <a:extLst>
                <a:ext uri="{FF2B5EF4-FFF2-40B4-BE49-F238E27FC236}">
                  <a16:creationId xmlns:a16="http://schemas.microsoft.com/office/drawing/2014/main" id="{43F9EB00-54DC-6EC2-6A5B-0D717FE956EC}"/>
                </a:ext>
              </a:extLst>
            </p:cNvPr>
            <p:cNvGrpSpPr/>
            <p:nvPr/>
          </p:nvGrpSpPr>
          <p:grpSpPr>
            <a:xfrm>
              <a:off x="3496971" y="1666636"/>
              <a:ext cx="1875300" cy="1874844"/>
              <a:chOff x="7513603" y="368439"/>
              <a:chExt cx="815348" cy="815150"/>
            </a:xfrm>
          </p:grpSpPr>
          <p:sp>
            <p:nvSpPr>
              <p:cNvPr id="11" name="Google Shape;986;p19">
                <a:extLst>
                  <a:ext uri="{FF2B5EF4-FFF2-40B4-BE49-F238E27FC236}">
                    <a16:creationId xmlns:a16="http://schemas.microsoft.com/office/drawing/2014/main" id="{A29771B0-6DE0-AD6D-30AF-A220D01931BF}"/>
                  </a:ext>
                </a:extLst>
              </p:cNvPr>
              <p:cNvSpPr/>
              <p:nvPr/>
            </p:nvSpPr>
            <p:spPr>
              <a:xfrm>
                <a:off x="7513603" y="368439"/>
                <a:ext cx="815348" cy="815150"/>
              </a:xfrm>
              <a:custGeom>
                <a:avLst/>
                <a:gdLst/>
                <a:ahLst/>
                <a:cxnLst/>
                <a:rect l="l" t="t" r="r" b="b"/>
                <a:pathLst>
                  <a:path w="209601" h="209550" extrusionOk="0">
                    <a:moveTo>
                      <a:pt x="104775" y="55131"/>
                    </a:moveTo>
                    <a:lnTo>
                      <a:pt x="106069" y="55183"/>
                    </a:lnTo>
                    <a:lnTo>
                      <a:pt x="107363" y="55235"/>
                    </a:lnTo>
                    <a:lnTo>
                      <a:pt x="108605" y="55286"/>
                    </a:lnTo>
                    <a:lnTo>
                      <a:pt x="109848" y="55390"/>
                    </a:lnTo>
                    <a:lnTo>
                      <a:pt x="111142" y="55545"/>
                    </a:lnTo>
                    <a:lnTo>
                      <a:pt x="112332" y="55701"/>
                    </a:lnTo>
                    <a:lnTo>
                      <a:pt x="113575" y="55908"/>
                    </a:lnTo>
                    <a:lnTo>
                      <a:pt x="114817" y="56166"/>
                    </a:lnTo>
                    <a:lnTo>
                      <a:pt x="117198" y="56736"/>
                    </a:lnTo>
                    <a:lnTo>
                      <a:pt x="119580" y="57409"/>
                    </a:lnTo>
                    <a:lnTo>
                      <a:pt x="121857" y="58185"/>
                    </a:lnTo>
                    <a:lnTo>
                      <a:pt x="124135" y="59065"/>
                    </a:lnTo>
                    <a:lnTo>
                      <a:pt x="126309" y="60049"/>
                    </a:lnTo>
                    <a:lnTo>
                      <a:pt x="128432" y="61136"/>
                    </a:lnTo>
                    <a:lnTo>
                      <a:pt x="130554" y="62327"/>
                    </a:lnTo>
                    <a:lnTo>
                      <a:pt x="132573" y="63621"/>
                    </a:lnTo>
                    <a:lnTo>
                      <a:pt x="134488" y="65018"/>
                    </a:lnTo>
                    <a:lnTo>
                      <a:pt x="136352" y="66468"/>
                    </a:lnTo>
                    <a:lnTo>
                      <a:pt x="138164" y="68021"/>
                    </a:lnTo>
                    <a:lnTo>
                      <a:pt x="139872" y="69677"/>
                    </a:lnTo>
                    <a:lnTo>
                      <a:pt x="141529" y="71438"/>
                    </a:lnTo>
                    <a:lnTo>
                      <a:pt x="143082" y="73198"/>
                    </a:lnTo>
                    <a:lnTo>
                      <a:pt x="144583" y="75113"/>
                    </a:lnTo>
                    <a:lnTo>
                      <a:pt x="145980" y="77028"/>
                    </a:lnTo>
                    <a:lnTo>
                      <a:pt x="147223" y="79047"/>
                    </a:lnTo>
                    <a:lnTo>
                      <a:pt x="148465" y="81118"/>
                    </a:lnTo>
                    <a:lnTo>
                      <a:pt x="149552" y="83292"/>
                    </a:lnTo>
                    <a:lnTo>
                      <a:pt x="150536" y="85466"/>
                    </a:lnTo>
                    <a:lnTo>
                      <a:pt x="151416" y="87744"/>
                    </a:lnTo>
                    <a:lnTo>
                      <a:pt x="152192" y="90022"/>
                    </a:lnTo>
                    <a:lnTo>
                      <a:pt x="152865" y="92403"/>
                    </a:lnTo>
                    <a:lnTo>
                      <a:pt x="153435" y="94784"/>
                    </a:lnTo>
                    <a:lnTo>
                      <a:pt x="153642" y="96026"/>
                    </a:lnTo>
                    <a:lnTo>
                      <a:pt x="153849" y="97217"/>
                    </a:lnTo>
                    <a:lnTo>
                      <a:pt x="154056" y="98460"/>
                    </a:lnTo>
                    <a:lnTo>
                      <a:pt x="154159" y="99702"/>
                    </a:lnTo>
                    <a:lnTo>
                      <a:pt x="154263" y="100944"/>
                    </a:lnTo>
                    <a:lnTo>
                      <a:pt x="154367" y="102238"/>
                    </a:lnTo>
                    <a:lnTo>
                      <a:pt x="154418" y="103481"/>
                    </a:lnTo>
                    <a:lnTo>
                      <a:pt x="154418" y="104775"/>
                    </a:lnTo>
                    <a:lnTo>
                      <a:pt x="154418" y="106069"/>
                    </a:lnTo>
                    <a:lnTo>
                      <a:pt x="154367" y="107363"/>
                    </a:lnTo>
                    <a:lnTo>
                      <a:pt x="154263" y="108606"/>
                    </a:lnTo>
                    <a:lnTo>
                      <a:pt x="154159" y="109848"/>
                    </a:lnTo>
                    <a:lnTo>
                      <a:pt x="154056" y="111090"/>
                    </a:lnTo>
                    <a:lnTo>
                      <a:pt x="153849" y="112333"/>
                    </a:lnTo>
                    <a:lnTo>
                      <a:pt x="153642" y="113575"/>
                    </a:lnTo>
                    <a:lnTo>
                      <a:pt x="153435" y="114766"/>
                    </a:lnTo>
                    <a:lnTo>
                      <a:pt x="152865" y="117199"/>
                    </a:lnTo>
                    <a:lnTo>
                      <a:pt x="152192" y="119528"/>
                    </a:lnTo>
                    <a:lnTo>
                      <a:pt x="151416" y="121858"/>
                    </a:lnTo>
                    <a:lnTo>
                      <a:pt x="150536" y="124084"/>
                    </a:lnTo>
                    <a:lnTo>
                      <a:pt x="149552" y="126310"/>
                    </a:lnTo>
                    <a:lnTo>
                      <a:pt x="148465" y="128432"/>
                    </a:lnTo>
                    <a:lnTo>
                      <a:pt x="147223" y="130503"/>
                    </a:lnTo>
                    <a:lnTo>
                      <a:pt x="145980" y="132522"/>
                    </a:lnTo>
                    <a:lnTo>
                      <a:pt x="144583" y="134489"/>
                    </a:lnTo>
                    <a:lnTo>
                      <a:pt x="143082" y="136352"/>
                    </a:lnTo>
                    <a:lnTo>
                      <a:pt x="141529" y="138164"/>
                    </a:lnTo>
                    <a:lnTo>
                      <a:pt x="139872" y="139873"/>
                    </a:lnTo>
                    <a:lnTo>
                      <a:pt x="138164" y="141529"/>
                    </a:lnTo>
                    <a:lnTo>
                      <a:pt x="136352" y="143082"/>
                    </a:lnTo>
                    <a:lnTo>
                      <a:pt x="134488" y="144583"/>
                    </a:lnTo>
                    <a:lnTo>
                      <a:pt x="132573" y="145929"/>
                    </a:lnTo>
                    <a:lnTo>
                      <a:pt x="130554" y="147223"/>
                    </a:lnTo>
                    <a:lnTo>
                      <a:pt x="128432" y="148414"/>
                    </a:lnTo>
                    <a:lnTo>
                      <a:pt x="126309" y="149553"/>
                    </a:lnTo>
                    <a:lnTo>
                      <a:pt x="124135" y="150536"/>
                    </a:lnTo>
                    <a:lnTo>
                      <a:pt x="121857" y="151416"/>
                    </a:lnTo>
                    <a:lnTo>
                      <a:pt x="119580" y="152193"/>
                    </a:lnTo>
                    <a:lnTo>
                      <a:pt x="117198" y="152866"/>
                    </a:lnTo>
                    <a:lnTo>
                      <a:pt x="114817" y="153435"/>
                    </a:lnTo>
                    <a:lnTo>
                      <a:pt x="113575" y="153642"/>
                    </a:lnTo>
                    <a:lnTo>
                      <a:pt x="112332" y="153849"/>
                    </a:lnTo>
                    <a:lnTo>
                      <a:pt x="111142" y="154005"/>
                    </a:lnTo>
                    <a:lnTo>
                      <a:pt x="109848" y="154160"/>
                    </a:lnTo>
                    <a:lnTo>
                      <a:pt x="108605" y="154264"/>
                    </a:lnTo>
                    <a:lnTo>
                      <a:pt x="107363" y="154367"/>
                    </a:lnTo>
                    <a:lnTo>
                      <a:pt x="106069" y="154419"/>
                    </a:lnTo>
                    <a:lnTo>
                      <a:pt x="103532" y="154419"/>
                    </a:lnTo>
                    <a:lnTo>
                      <a:pt x="102238" y="154367"/>
                    </a:lnTo>
                    <a:lnTo>
                      <a:pt x="100996" y="154264"/>
                    </a:lnTo>
                    <a:lnTo>
                      <a:pt x="99702" y="154160"/>
                    </a:lnTo>
                    <a:lnTo>
                      <a:pt x="98459" y="154005"/>
                    </a:lnTo>
                    <a:lnTo>
                      <a:pt x="97217" y="153849"/>
                    </a:lnTo>
                    <a:lnTo>
                      <a:pt x="96026" y="153642"/>
                    </a:lnTo>
                    <a:lnTo>
                      <a:pt x="94784" y="153435"/>
                    </a:lnTo>
                    <a:lnTo>
                      <a:pt x="92403" y="152866"/>
                    </a:lnTo>
                    <a:lnTo>
                      <a:pt x="90021" y="152193"/>
                    </a:lnTo>
                    <a:lnTo>
                      <a:pt x="87744" y="151416"/>
                    </a:lnTo>
                    <a:lnTo>
                      <a:pt x="85466" y="150536"/>
                    </a:lnTo>
                    <a:lnTo>
                      <a:pt x="83292" y="149553"/>
                    </a:lnTo>
                    <a:lnTo>
                      <a:pt x="81118" y="148414"/>
                    </a:lnTo>
                    <a:lnTo>
                      <a:pt x="79047" y="147223"/>
                    </a:lnTo>
                    <a:lnTo>
                      <a:pt x="77028" y="145929"/>
                    </a:lnTo>
                    <a:lnTo>
                      <a:pt x="75113" y="144583"/>
                    </a:lnTo>
                    <a:lnTo>
                      <a:pt x="73197" y="143082"/>
                    </a:lnTo>
                    <a:lnTo>
                      <a:pt x="71437" y="141529"/>
                    </a:lnTo>
                    <a:lnTo>
                      <a:pt x="69677" y="139873"/>
                    </a:lnTo>
                    <a:lnTo>
                      <a:pt x="68072" y="138164"/>
                    </a:lnTo>
                    <a:lnTo>
                      <a:pt x="66519" y="136352"/>
                    </a:lnTo>
                    <a:lnTo>
                      <a:pt x="65018" y="134489"/>
                    </a:lnTo>
                    <a:lnTo>
                      <a:pt x="63621" y="132522"/>
                    </a:lnTo>
                    <a:lnTo>
                      <a:pt x="62326" y="130503"/>
                    </a:lnTo>
                    <a:lnTo>
                      <a:pt x="61136" y="128432"/>
                    </a:lnTo>
                    <a:lnTo>
                      <a:pt x="60049" y="126310"/>
                    </a:lnTo>
                    <a:lnTo>
                      <a:pt x="59065" y="124084"/>
                    </a:lnTo>
                    <a:lnTo>
                      <a:pt x="58185" y="121858"/>
                    </a:lnTo>
                    <a:lnTo>
                      <a:pt x="57409" y="119528"/>
                    </a:lnTo>
                    <a:lnTo>
                      <a:pt x="56736" y="117199"/>
                    </a:lnTo>
                    <a:lnTo>
                      <a:pt x="56166" y="114766"/>
                    </a:lnTo>
                    <a:lnTo>
                      <a:pt x="55959" y="113575"/>
                    </a:lnTo>
                    <a:lnTo>
                      <a:pt x="55752" y="112333"/>
                    </a:lnTo>
                    <a:lnTo>
                      <a:pt x="55545" y="111090"/>
                    </a:lnTo>
                    <a:lnTo>
                      <a:pt x="55442" y="109848"/>
                    </a:lnTo>
                    <a:lnTo>
                      <a:pt x="55286" y="108606"/>
                    </a:lnTo>
                    <a:lnTo>
                      <a:pt x="55234" y="107363"/>
                    </a:lnTo>
                    <a:lnTo>
                      <a:pt x="55183" y="106069"/>
                    </a:lnTo>
                    <a:lnTo>
                      <a:pt x="55183" y="104775"/>
                    </a:lnTo>
                    <a:lnTo>
                      <a:pt x="55183" y="103481"/>
                    </a:lnTo>
                    <a:lnTo>
                      <a:pt x="55234" y="102238"/>
                    </a:lnTo>
                    <a:lnTo>
                      <a:pt x="55286" y="100944"/>
                    </a:lnTo>
                    <a:lnTo>
                      <a:pt x="55442" y="99702"/>
                    </a:lnTo>
                    <a:lnTo>
                      <a:pt x="55545" y="98460"/>
                    </a:lnTo>
                    <a:lnTo>
                      <a:pt x="55752" y="97217"/>
                    </a:lnTo>
                    <a:lnTo>
                      <a:pt x="55959" y="96026"/>
                    </a:lnTo>
                    <a:lnTo>
                      <a:pt x="56166" y="94784"/>
                    </a:lnTo>
                    <a:lnTo>
                      <a:pt x="56736" y="92403"/>
                    </a:lnTo>
                    <a:lnTo>
                      <a:pt x="57409" y="90022"/>
                    </a:lnTo>
                    <a:lnTo>
                      <a:pt x="58185" y="87744"/>
                    </a:lnTo>
                    <a:lnTo>
                      <a:pt x="59065" y="85466"/>
                    </a:lnTo>
                    <a:lnTo>
                      <a:pt x="60049" y="83292"/>
                    </a:lnTo>
                    <a:lnTo>
                      <a:pt x="61136" y="81118"/>
                    </a:lnTo>
                    <a:lnTo>
                      <a:pt x="62326" y="79047"/>
                    </a:lnTo>
                    <a:lnTo>
                      <a:pt x="63621" y="77028"/>
                    </a:lnTo>
                    <a:lnTo>
                      <a:pt x="65018" y="75113"/>
                    </a:lnTo>
                    <a:lnTo>
                      <a:pt x="66519" y="73198"/>
                    </a:lnTo>
                    <a:lnTo>
                      <a:pt x="68072" y="71438"/>
                    </a:lnTo>
                    <a:lnTo>
                      <a:pt x="69677" y="69677"/>
                    </a:lnTo>
                    <a:lnTo>
                      <a:pt x="71437" y="68021"/>
                    </a:lnTo>
                    <a:lnTo>
                      <a:pt x="73197" y="66468"/>
                    </a:lnTo>
                    <a:lnTo>
                      <a:pt x="75113" y="65018"/>
                    </a:lnTo>
                    <a:lnTo>
                      <a:pt x="77028" y="63621"/>
                    </a:lnTo>
                    <a:lnTo>
                      <a:pt x="79047" y="62327"/>
                    </a:lnTo>
                    <a:lnTo>
                      <a:pt x="81118" y="61136"/>
                    </a:lnTo>
                    <a:lnTo>
                      <a:pt x="83292" y="60049"/>
                    </a:lnTo>
                    <a:lnTo>
                      <a:pt x="85466" y="59065"/>
                    </a:lnTo>
                    <a:lnTo>
                      <a:pt x="87744" y="58185"/>
                    </a:lnTo>
                    <a:lnTo>
                      <a:pt x="90021" y="57409"/>
                    </a:lnTo>
                    <a:lnTo>
                      <a:pt x="92403" y="56736"/>
                    </a:lnTo>
                    <a:lnTo>
                      <a:pt x="94784" y="56166"/>
                    </a:lnTo>
                    <a:lnTo>
                      <a:pt x="96026" y="55908"/>
                    </a:lnTo>
                    <a:lnTo>
                      <a:pt x="97217" y="55701"/>
                    </a:lnTo>
                    <a:lnTo>
                      <a:pt x="98459" y="55545"/>
                    </a:lnTo>
                    <a:lnTo>
                      <a:pt x="99702" y="55390"/>
                    </a:lnTo>
                    <a:lnTo>
                      <a:pt x="100996" y="55286"/>
                    </a:lnTo>
                    <a:lnTo>
                      <a:pt x="102238" y="55235"/>
                    </a:lnTo>
                    <a:lnTo>
                      <a:pt x="103532" y="55183"/>
                    </a:lnTo>
                    <a:lnTo>
                      <a:pt x="104775" y="55131"/>
                    </a:lnTo>
                    <a:close/>
                    <a:moveTo>
                      <a:pt x="104775" y="0"/>
                    </a:moveTo>
                    <a:lnTo>
                      <a:pt x="102083" y="52"/>
                    </a:lnTo>
                    <a:lnTo>
                      <a:pt x="99391" y="155"/>
                    </a:lnTo>
                    <a:lnTo>
                      <a:pt x="96751" y="311"/>
                    </a:lnTo>
                    <a:lnTo>
                      <a:pt x="94059" y="518"/>
                    </a:lnTo>
                    <a:lnTo>
                      <a:pt x="91471" y="828"/>
                    </a:lnTo>
                    <a:lnTo>
                      <a:pt x="88831" y="1191"/>
                    </a:lnTo>
                    <a:lnTo>
                      <a:pt x="86242" y="1657"/>
                    </a:lnTo>
                    <a:lnTo>
                      <a:pt x="83654" y="2122"/>
                    </a:lnTo>
                    <a:lnTo>
                      <a:pt x="81118" y="2692"/>
                    </a:lnTo>
                    <a:lnTo>
                      <a:pt x="78633" y="3313"/>
                    </a:lnTo>
                    <a:lnTo>
                      <a:pt x="76096" y="3986"/>
                    </a:lnTo>
                    <a:lnTo>
                      <a:pt x="73611" y="4711"/>
                    </a:lnTo>
                    <a:lnTo>
                      <a:pt x="71178" y="5487"/>
                    </a:lnTo>
                    <a:lnTo>
                      <a:pt x="68745" y="6367"/>
                    </a:lnTo>
                    <a:lnTo>
                      <a:pt x="66364" y="7247"/>
                    </a:lnTo>
                    <a:lnTo>
                      <a:pt x="63983" y="8231"/>
                    </a:lnTo>
                    <a:lnTo>
                      <a:pt x="61653" y="9266"/>
                    </a:lnTo>
                    <a:lnTo>
                      <a:pt x="59376" y="10353"/>
                    </a:lnTo>
                    <a:lnTo>
                      <a:pt x="57098" y="11440"/>
                    </a:lnTo>
                    <a:lnTo>
                      <a:pt x="54872" y="12631"/>
                    </a:lnTo>
                    <a:lnTo>
                      <a:pt x="52646" y="13873"/>
                    </a:lnTo>
                    <a:lnTo>
                      <a:pt x="50472" y="15168"/>
                    </a:lnTo>
                    <a:lnTo>
                      <a:pt x="48298" y="16513"/>
                    </a:lnTo>
                    <a:lnTo>
                      <a:pt x="46227" y="17911"/>
                    </a:lnTo>
                    <a:lnTo>
                      <a:pt x="44157" y="19309"/>
                    </a:lnTo>
                    <a:lnTo>
                      <a:pt x="42086" y="20810"/>
                    </a:lnTo>
                    <a:lnTo>
                      <a:pt x="40119" y="22363"/>
                    </a:lnTo>
                    <a:lnTo>
                      <a:pt x="38152" y="23916"/>
                    </a:lnTo>
                    <a:lnTo>
                      <a:pt x="36236" y="25573"/>
                    </a:lnTo>
                    <a:lnTo>
                      <a:pt x="34321" y="27229"/>
                    </a:lnTo>
                    <a:lnTo>
                      <a:pt x="32509" y="28937"/>
                    </a:lnTo>
                    <a:lnTo>
                      <a:pt x="30697" y="30697"/>
                    </a:lnTo>
                    <a:lnTo>
                      <a:pt x="28937" y="32509"/>
                    </a:lnTo>
                    <a:lnTo>
                      <a:pt x="27229" y="34321"/>
                    </a:lnTo>
                    <a:lnTo>
                      <a:pt x="25572" y="36236"/>
                    </a:lnTo>
                    <a:lnTo>
                      <a:pt x="23916" y="38152"/>
                    </a:lnTo>
                    <a:lnTo>
                      <a:pt x="22363" y="40119"/>
                    </a:lnTo>
                    <a:lnTo>
                      <a:pt x="20810" y="42086"/>
                    </a:lnTo>
                    <a:lnTo>
                      <a:pt x="19361" y="44105"/>
                    </a:lnTo>
                    <a:lnTo>
                      <a:pt x="17911" y="46176"/>
                    </a:lnTo>
                    <a:lnTo>
                      <a:pt x="16513" y="48298"/>
                    </a:lnTo>
                    <a:lnTo>
                      <a:pt x="15167" y="50472"/>
                    </a:lnTo>
                    <a:lnTo>
                      <a:pt x="13873" y="52646"/>
                    </a:lnTo>
                    <a:lnTo>
                      <a:pt x="12631" y="54821"/>
                    </a:lnTo>
                    <a:lnTo>
                      <a:pt x="11492" y="57098"/>
                    </a:lnTo>
                    <a:lnTo>
                      <a:pt x="10353" y="59376"/>
                    </a:lnTo>
                    <a:lnTo>
                      <a:pt x="9266" y="61654"/>
                    </a:lnTo>
                    <a:lnTo>
                      <a:pt x="8231" y="63983"/>
                    </a:lnTo>
                    <a:lnTo>
                      <a:pt x="7299" y="66364"/>
                    </a:lnTo>
                    <a:lnTo>
                      <a:pt x="6367" y="68746"/>
                    </a:lnTo>
                    <a:lnTo>
                      <a:pt x="5539" y="71179"/>
                    </a:lnTo>
                    <a:lnTo>
                      <a:pt x="4711" y="73612"/>
                    </a:lnTo>
                    <a:lnTo>
                      <a:pt x="3986" y="76096"/>
                    </a:lnTo>
                    <a:lnTo>
                      <a:pt x="3313" y="78581"/>
                    </a:lnTo>
                    <a:lnTo>
                      <a:pt x="2692" y="81118"/>
                    </a:lnTo>
                    <a:lnTo>
                      <a:pt x="2122" y="83654"/>
                    </a:lnTo>
                    <a:lnTo>
                      <a:pt x="1657" y="86243"/>
                    </a:lnTo>
                    <a:lnTo>
                      <a:pt x="1191" y="88831"/>
                    </a:lnTo>
                    <a:lnTo>
                      <a:pt x="828" y="91419"/>
                    </a:lnTo>
                    <a:lnTo>
                      <a:pt x="569" y="94059"/>
                    </a:lnTo>
                    <a:lnTo>
                      <a:pt x="311" y="96751"/>
                    </a:lnTo>
                    <a:lnTo>
                      <a:pt x="155" y="99391"/>
                    </a:lnTo>
                    <a:lnTo>
                      <a:pt x="52" y="102083"/>
                    </a:lnTo>
                    <a:lnTo>
                      <a:pt x="0" y="104775"/>
                    </a:lnTo>
                    <a:lnTo>
                      <a:pt x="52" y="107467"/>
                    </a:lnTo>
                    <a:lnTo>
                      <a:pt x="155" y="110159"/>
                    </a:lnTo>
                    <a:lnTo>
                      <a:pt x="311" y="112851"/>
                    </a:lnTo>
                    <a:lnTo>
                      <a:pt x="569" y="115491"/>
                    </a:lnTo>
                    <a:lnTo>
                      <a:pt x="828" y="118131"/>
                    </a:lnTo>
                    <a:lnTo>
                      <a:pt x="1191" y="120771"/>
                    </a:lnTo>
                    <a:lnTo>
                      <a:pt x="1657" y="123359"/>
                    </a:lnTo>
                    <a:lnTo>
                      <a:pt x="2122" y="125896"/>
                    </a:lnTo>
                    <a:lnTo>
                      <a:pt x="2692" y="128432"/>
                    </a:lnTo>
                    <a:lnTo>
                      <a:pt x="3313" y="130969"/>
                    </a:lnTo>
                    <a:lnTo>
                      <a:pt x="3986" y="133454"/>
                    </a:lnTo>
                    <a:lnTo>
                      <a:pt x="4711" y="135938"/>
                    </a:lnTo>
                    <a:lnTo>
                      <a:pt x="5539" y="138371"/>
                    </a:lnTo>
                    <a:lnTo>
                      <a:pt x="6367" y="140804"/>
                    </a:lnTo>
                    <a:lnTo>
                      <a:pt x="7299" y="143186"/>
                    </a:lnTo>
                    <a:lnTo>
                      <a:pt x="8231" y="145567"/>
                    </a:lnTo>
                    <a:lnTo>
                      <a:pt x="9266" y="147896"/>
                    </a:lnTo>
                    <a:lnTo>
                      <a:pt x="10353" y="150226"/>
                    </a:lnTo>
                    <a:lnTo>
                      <a:pt x="11492" y="152504"/>
                    </a:lnTo>
                    <a:lnTo>
                      <a:pt x="12631" y="154729"/>
                    </a:lnTo>
                    <a:lnTo>
                      <a:pt x="13873" y="156955"/>
                    </a:lnTo>
                    <a:lnTo>
                      <a:pt x="15167" y="159130"/>
                    </a:lnTo>
                    <a:lnTo>
                      <a:pt x="16513" y="161252"/>
                    </a:lnTo>
                    <a:lnTo>
                      <a:pt x="17911" y="163374"/>
                    </a:lnTo>
                    <a:lnTo>
                      <a:pt x="19361" y="165445"/>
                    </a:lnTo>
                    <a:lnTo>
                      <a:pt x="20810" y="167464"/>
                    </a:lnTo>
                    <a:lnTo>
                      <a:pt x="22363" y="169483"/>
                    </a:lnTo>
                    <a:lnTo>
                      <a:pt x="23916" y="171450"/>
                    </a:lnTo>
                    <a:lnTo>
                      <a:pt x="25572" y="173365"/>
                    </a:lnTo>
                    <a:lnTo>
                      <a:pt x="27229" y="175229"/>
                    </a:lnTo>
                    <a:lnTo>
                      <a:pt x="28937" y="177093"/>
                    </a:lnTo>
                    <a:lnTo>
                      <a:pt x="30697" y="178904"/>
                    </a:lnTo>
                    <a:lnTo>
                      <a:pt x="32509" y="180664"/>
                    </a:lnTo>
                    <a:lnTo>
                      <a:pt x="34321" y="182373"/>
                    </a:lnTo>
                    <a:lnTo>
                      <a:pt x="36236" y="184029"/>
                    </a:lnTo>
                    <a:lnTo>
                      <a:pt x="38152" y="185634"/>
                    </a:lnTo>
                    <a:lnTo>
                      <a:pt x="40119" y="187239"/>
                    </a:lnTo>
                    <a:lnTo>
                      <a:pt x="42086" y="188740"/>
                    </a:lnTo>
                    <a:lnTo>
                      <a:pt x="44157" y="190241"/>
                    </a:lnTo>
                    <a:lnTo>
                      <a:pt x="46227" y="191691"/>
                    </a:lnTo>
                    <a:lnTo>
                      <a:pt x="48298" y="193088"/>
                    </a:lnTo>
                    <a:lnTo>
                      <a:pt x="50472" y="194382"/>
                    </a:lnTo>
                    <a:lnTo>
                      <a:pt x="52646" y="195677"/>
                    </a:lnTo>
                    <a:lnTo>
                      <a:pt x="54872" y="196919"/>
                    </a:lnTo>
                    <a:lnTo>
                      <a:pt x="57098" y="198110"/>
                    </a:lnTo>
                    <a:lnTo>
                      <a:pt x="59376" y="199249"/>
                    </a:lnTo>
                    <a:lnTo>
                      <a:pt x="61653" y="200336"/>
                    </a:lnTo>
                    <a:lnTo>
                      <a:pt x="63983" y="201319"/>
                    </a:lnTo>
                    <a:lnTo>
                      <a:pt x="66364" y="202303"/>
                    </a:lnTo>
                    <a:lnTo>
                      <a:pt x="68745" y="203235"/>
                    </a:lnTo>
                    <a:lnTo>
                      <a:pt x="71178" y="204063"/>
                    </a:lnTo>
                    <a:lnTo>
                      <a:pt x="73611" y="204839"/>
                    </a:lnTo>
                    <a:lnTo>
                      <a:pt x="76096" y="205616"/>
                    </a:lnTo>
                    <a:lnTo>
                      <a:pt x="78633" y="206289"/>
                    </a:lnTo>
                    <a:lnTo>
                      <a:pt x="81118" y="206910"/>
                    </a:lnTo>
                    <a:lnTo>
                      <a:pt x="83654" y="207428"/>
                    </a:lnTo>
                    <a:lnTo>
                      <a:pt x="86242" y="207945"/>
                    </a:lnTo>
                    <a:lnTo>
                      <a:pt x="88831" y="208359"/>
                    </a:lnTo>
                    <a:lnTo>
                      <a:pt x="91471" y="208722"/>
                    </a:lnTo>
                    <a:lnTo>
                      <a:pt x="94059" y="209032"/>
                    </a:lnTo>
                    <a:lnTo>
                      <a:pt x="96751" y="209291"/>
                    </a:lnTo>
                    <a:lnTo>
                      <a:pt x="99391" y="209446"/>
                    </a:lnTo>
                    <a:lnTo>
                      <a:pt x="102083" y="209550"/>
                    </a:lnTo>
                    <a:lnTo>
                      <a:pt x="107518" y="209550"/>
                    </a:lnTo>
                    <a:lnTo>
                      <a:pt x="110210" y="209446"/>
                    </a:lnTo>
                    <a:lnTo>
                      <a:pt x="112850" y="209291"/>
                    </a:lnTo>
                    <a:lnTo>
                      <a:pt x="115490" y="209032"/>
                    </a:lnTo>
                    <a:lnTo>
                      <a:pt x="118130" y="208722"/>
                    </a:lnTo>
                    <a:lnTo>
                      <a:pt x="120770" y="208359"/>
                    </a:lnTo>
                    <a:lnTo>
                      <a:pt x="123359" y="207945"/>
                    </a:lnTo>
                    <a:lnTo>
                      <a:pt x="125895" y="207428"/>
                    </a:lnTo>
                    <a:lnTo>
                      <a:pt x="128484" y="206910"/>
                    </a:lnTo>
                    <a:lnTo>
                      <a:pt x="130968" y="206289"/>
                    </a:lnTo>
                    <a:lnTo>
                      <a:pt x="133505" y="205616"/>
                    </a:lnTo>
                    <a:lnTo>
                      <a:pt x="135938" y="204839"/>
                    </a:lnTo>
                    <a:lnTo>
                      <a:pt x="138423" y="204063"/>
                    </a:lnTo>
                    <a:lnTo>
                      <a:pt x="140804" y="203235"/>
                    </a:lnTo>
                    <a:lnTo>
                      <a:pt x="143237" y="202303"/>
                    </a:lnTo>
                    <a:lnTo>
                      <a:pt x="145566" y="201319"/>
                    </a:lnTo>
                    <a:lnTo>
                      <a:pt x="147896" y="200336"/>
                    </a:lnTo>
                    <a:lnTo>
                      <a:pt x="150225" y="199249"/>
                    </a:lnTo>
                    <a:lnTo>
                      <a:pt x="152503" y="198110"/>
                    </a:lnTo>
                    <a:lnTo>
                      <a:pt x="154729" y="196919"/>
                    </a:lnTo>
                    <a:lnTo>
                      <a:pt x="156955" y="195677"/>
                    </a:lnTo>
                    <a:lnTo>
                      <a:pt x="159129" y="194382"/>
                    </a:lnTo>
                    <a:lnTo>
                      <a:pt x="161251" y="193088"/>
                    </a:lnTo>
                    <a:lnTo>
                      <a:pt x="163374" y="191691"/>
                    </a:lnTo>
                    <a:lnTo>
                      <a:pt x="165445" y="190241"/>
                    </a:lnTo>
                    <a:lnTo>
                      <a:pt x="167515" y="188740"/>
                    </a:lnTo>
                    <a:lnTo>
                      <a:pt x="169482" y="187239"/>
                    </a:lnTo>
                    <a:lnTo>
                      <a:pt x="171449" y="185634"/>
                    </a:lnTo>
                    <a:lnTo>
                      <a:pt x="173365" y="184029"/>
                    </a:lnTo>
                    <a:lnTo>
                      <a:pt x="175228" y="182373"/>
                    </a:lnTo>
                    <a:lnTo>
                      <a:pt x="177092" y="180664"/>
                    </a:lnTo>
                    <a:lnTo>
                      <a:pt x="178904" y="178904"/>
                    </a:lnTo>
                    <a:lnTo>
                      <a:pt x="180664" y="177093"/>
                    </a:lnTo>
                    <a:lnTo>
                      <a:pt x="182372" y="175229"/>
                    </a:lnTo>
                    <a:lnTo>
                      <a:pt x="184029" y="173365"/>
                    </a:lnTo>
                    <a:lnTo>
                      <a:pt x="185633" y="171450"/>
                    </a:lnTo>
                    <a:lnTo>
                      <a:pt x="187238" y="169483"/>
                    </a:lnTo>
                    <a:lnTo>
                      <a:pt x="188791" y="167464"/>
                    </a:lnTo>
                    <a:lnTo>
                      <a:pt x="190240" y="165445"/>
                    </a:lnTo>
                    <a:lnTo>
                      <a:pt x="191690" y="163374"/>
                    </a:lnTo>
                    <a:lnTo>
                      <a:pt x="193088" y="161252"/>
                    </a:lnTo>
                    <a:lnTo>
                      <a:pt x="194434" y="159130"/>
                    </a:lnTo>
                    <a:lnTo>
                      <a:pt x="195676" y="156955"/>
                    </a:lnTo>
                    <a:lnTo>
                      <a:pt x="196918" y="154729"/>
                    </a:lnTo>
                    <a:lnTo>
                      <a:pt x="198109" y="152504"/>
                    </a:lnTo>
                    <a:lnTo>
                      <a:pt x="199248" y="150226"/>
                    </a:lnTo>
                    <a:lnTo>
                      <a:pt x="200335" y="147896"/>
                    </a:lnTo>
                    <a:lnTo>
                      <a:pt x="201370" y="145567"/>
                    </a:lnTo>
                    <a:lnTo>
                      <a:pt x="202302" y="143186"/>
                    </a:lnTo>
                    <a:lnTo>
                      <a:pt x="203234" y="140804"/>
                    </a:lnTo>
                    <a:lnTo>
                      <a:pt x="204062" y="138371"/>
                    </a:lnTo>
                    <a:lnTo>
                      <a:pt x="204890" y="135938"/>
                    </a:lnTo>
                    <a:lnTo>
                      <a:pt x="205615" y="133454"/>
                    </a:lnTo>
                    <a:lnTo>
                      <a:pt x="206288" y="130969"/>
                    </a:lnTo>
                    <a:lnTo>
                      <a:pt x="206909" y="128432"/>
                    </a:lnTo>
                    <a:lnTo>
                      <a:pt x="207479" y="125896"/>
                    </a:lnTo>
                    <a:lnTo>
                      <a:pt x="207944" y="123359"/>
                    </a:lnTo>
                    <a:lnTo>
                      <a:pt x="208359" y="120771"/>
                    </a:lnTo>
                    <a:lnTo>
                      <a:pt x="208721" y="118131"/>
                    </a:lnTo>
                    <a:lnTo>
                      <a:pt x="209032" y="115491"/>
                    </a:lnTo>
                    <a:lnTo>
                      <a:pt x="209290" y="112851"/>
                    </a:lnTo>
                    <a:lnTo>
                      <a:pt x="209446" y="110159"/>
                    </a:lnTo>
                    <a:lnTo>
                      <a:pt x="209549" y="107467"/>
                    </a:lnTo>
                    <a:lnTo>
                      <a:pt x="209601" y="104775"/>
                    </a:lnTo>
                    <a:lnTo>
                      <a:pt x="209549" y="102083"/>
                    </a:lnTo>
                    <a:lnTo>
                      <a:pt x="209446" y="99391"/>
                    </a:lnTo>
                    <a:lnTo>
                      <a:pt x="209290" y="96751"/>
                    </a:lnTo>
                    <a:lnTo>
                      <a:pt x="209032" y="94059"/>
                    </a:lnTo>
                    <a:lnTo>
                      <a:pt x="208721" y="91419"/>
                    </a:lnTo>
                    <a:lnTo>
                      <a:pt x="208359" y="88831"/>
                    </a:lnTo>
                    <a:lnTo>
                      <a:pt x="207944" y="86243"/>
                    </a:lnTo>
                    <a:lnTo>
                      <a:pt x="207479" y="83654"/>
                    </a:lnTo>
                    <a:lnTo>
                      <a:pt x="206909" y="81118"/>
                    </a:lnTo>
                    <a:lnTo>
                      <a:pt x="206288" y="78581"/>
                    </a:lnTo>
                    <a:lnTo>
                      <a:pt x="205615" y="76096"/>
                    </a:lnTo>
                    <a:lnTo>
                      <a:pt x="204890" y="73612"/>
                    </a:lnTo>
                    <a:lnTo>
                      <a:pt x="204062" y="71179"/>
                    </a:lnTo>
                    <a:lnTo>
                      <a:pt x="203234" y="68746"/>
                    </a:lnTo>
                    <a:lnTo>
                      <a:pt x="202302" y="66364"/>
                    </a:lnTo>
                    <a:lnTo>
                      <a:pt x="201370" y="63983"/>
                    </a:lnTo>
                    <a:lnTo>
                      <a:pt x="200335" y="61654"/>
                    </a:lnTo>
                    <a:lnTo>
                      <a:pt x="199248" y="59376"/>
                    </a:lnTo>
                    <a:lnTo>
                      <a:pt x="198109" y="57098"/>
                    </a:lnTo>
                    <a:lnTo>
                      <a:pt x="196918" y="54821"/>
                    </a:lnTo>
                    <a:lnTo>
                      <a:pt x="195676" y="52646"/>
                    </a:lnTo>
                    <a:lnTo>
                      <a:pt x="194434" y="50472"/>
                    </a:lnTo>
                    <a:lnTo>
                      <a:pt x="193088" y="48298"/>
                    </a:lnTo>
                    <a:lnTo>
                      <a:pt x="191690" y="46176"/>
                    </a:lnTo>
                    <a:lnTo>
                      <a:pt x="190240" y="44105"/>
                    </a:lnTo>
                    <a:lnTo>
                      <a:pt x="188791" y="42086"/>
                    </a:lnTo>
                    <a:lnTo>
                      <a:pt x="187238" y="40119"/>
                    </a:lnTo>
                    <a:lnTo>
                      <a:pt x="185633" y="38152"/>
                    </a:lnTo>
                    <a:lnTo>
                      <a:pt x="184029" y="36236"/>
                    </a:lnTo>
                    <a:lnTo>
                      <a:pt x="182372" y="34321"/>
                    </a:lnTo>
                    <a:lnTo>
                      <a:pt x="180664" y="32509"/>
                    </a:lnTo>
                    <a:lnTo>
                      <a:pt x="178904" y="30697"/>
                    </a:lnTo>
                    <a:lnTo>
                      <a:pt x="177092" y="28937"/>
                    </a:lnTo>
                    <a:lnTo>
                      <a:pt x="175228" y="27229"/>
                    </a:lnTo>
                    <a:lnTo>
                      <a:pt x="173365" y="25573"/>
                    </a:lnTo>
                    <a:lnTo>
                      <a:pt x="171449" y="23916"/>
                    </a:lnTo>
                    <a:lnTo>
                      <a:pt x="169482" y="22363"/>
                    </a:lnTo>
                    <a:lnTo>
                      <a:pt x="167515" y="20810"/>
                    </a:lnTo>
                    <a:lnTo>
                      <a:pt x="165445" y="19309"/>
                    </a:lnTo>
                    <a:lnTo>
                      <a:pt x="163374" y="17911"/>
                    </a:lnTo>
                    <a:lnTo>
                      <a:pt x="161251" y="16513"/>
                    </a:lnTo>
                    <a:lnTo>
                      <a:pt x="159129" y="15168"/>
                    </a:lnTo>
                    <a:lnTo>
                      <a:pt x="156955" y="13873"/>
                    </a:lnTo>
                    <a:lnTo>
                      <a:pt x="154729" y="12631"/>
                    </a:lnTo>
                    <a:lnTo>
                      <a:pt x="152503" y="11440"/>
                    </a:lnTo>
                    <a:lnTo>
                      <a:pt x="150225" y="10353"/>
                    </a:lnTo>
                    <a:lnTo>
                      <a:pt x="147896" y="9266"/>
                    </a:lnTo>
                    <a:lnTo>
                      <a:pt x="145566" y="8231"/>
                    </a:lnTo>
                    <a:lnTo>
                      <a:pt x="143237" y="7247"/>
                    </a:lnTo>
                    <a:lnTo>
                      <a:pt x="140804" y="6367"/>
                    </a:lnTo>
                    <a:lnTo>
                      <a:pt x="138423" y="5487"/>
                    </a:lnTo>
                    <a:lnTo>
                      <a:pt x="135938" y="4711"/>
                    </a:lnTo>
                    <a:lnTo>
                      <a:pt x="133505" y="3986"/>
                    </a:lnTo>
                    <a:lnTo>
                      <a:pt x="130968" y="3313"/>
                    </a:lnTo>
                    <a:lnTo>
                      <a:pt x="128484" y="2692"/>
                    </a:lnTo>
                    <a:lnTo>
                      <a:pt x="125895" y="2122"/>
                    </a:lnTo>
                    <a:lnTo>
                      <a:pt x="123359" y="1657"/>
                    </a:lnTo>
                    <a:lnTo>
                      <a:pt x="120770" y="1191"/>
                    </a:lnTo>
                    <a:lnTo>
                      <a:pt x="118130" y="828"/>
                    </a:lnTo>
                    <a:lnTo>
                      <a:pt x="115490" y="518"/>
                    </a:lnTo>
                    <a:lnTo>
                      <a:pt x="112850" y="311"/>
                    </a:lnTo>
                    <a:lnTo>
                      <a:pt x="110210" y="155"/>
                    </a:lnTo>
                    <a:lnTo>
                      <a:pt x="107518" y="52"/>
                    </a:lnTo>
                    <a:lnTo>
                      <a:pt x="104775" y="0"/>
                    </a:lnTo>
                    <a:close/>
                  </a:path>
                </a:pathLst>
              </a:custGeom>
              <a:solidFill>
                <a:srgbClr val="EFF0F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12" name="Google Shape;987;p19">
                <a:extLst>
                  <a:ext uri="{FF2B5EF4-FFF2-40B4-BE49-F238E27FC236}">
                    <a16:creationId xmlns:a16="http://schemas.microsoft.com/office/drawing/2014/main" id="{EC16D22D-7E1E-6A11-9076-E6AA527BEC53}"/>
                  </a:ext>
                </a:extLst>
              </p:cNvPr>
              <p:cNvSpPr/>
              <p:nvPr/>
            </p:nvSpPr>
            <p:spPr>
              <a:xfrm>
                <a:off x="7658187" y="368439"/>
                <a:ext cx="528196" cy="266216"/>
              </a:xfrm>
              <a:custGeom>
                <a:avLst/>
                <a:gdLst/>
                <a:ahLst/>
                <a:cxnLst/>
                <a:rect l="l" t="t" r="r" b="b"/>
                <a:pathLst>
                  <a:path w="135783" h="68436" extrusionOk="0">
                    <a:moveTo>
                      <a:pt x="67607" y="0"/>
                    </a:moveTo>
                    <a:lnTo>
                      <a:pt x="65225" y="52"/>
                    </a:lnTo>
                    <a:lnTo>
                      <a:pt x="62844" y="104"/>
                    </a:lnTo>
                    <a:lnTo>
                      <a:pt x="60411" y="259"/>
                    </a:lnTo>
                    <a:lnTo>
                      <a:pt x="58082" y="414"/>
                    </a:lnTo>
                    <a:lnTo>
                      <a:pt x="55700" y="673"/>
                    </a:lnTo>
                    <a:lnTo>
                      <a:pt x="53371" y="984"/>
                    </a:lnTo>
                    <a:lnTo>
                      <a:pt x="51041" y="1294"/>
                    </a:lnTo>
                    <a:lnTo>
                      <a:pt x="48764" y="1708"/>
                    </a:lnTo>
                    <a:lnTo>
                      <a:pt x="46434" y="2122"/>
                    </a:lnTo>
                    <a:lnTo>
                      <a:pt x="44208" y="2640"/>
                    </a:lnTo>
                    <a:lnTo>
                      <a:pt x="41931" y="3158"/>
                    </a:lnTo>
                    <a:lnTo>
                      <a:pt x="39705" y="3779"/>
                    </a:lnTo>
                    <a:lnTo>
                      <a:pt x="37479" y="4400"/>
                    </a:lnTo>
                    <a:lnTo>
                      <a:pt x="35305" y="5073"/>
                    </a:lnTo>
                    <a:lnTo>
                      <a:pt x="33130" y="5798"/>
                    </a:lnTo>
                    <a:lnTo>
                      <a:pt x="30956" y="6574"/>
                    </a:lnTo>
                    <a:lnTo>
                      <a:pt x="28834" y="7403"/>
                    </a:lnTo>
                    <a:lnTo>
                      <a:pt x="26763" y="8283"/>
                    </a:lnTo>
                    <a:lnTo>
                      <a:pt x="24693" y="9214"/>
                    </a:lnTo>
                    <a:lnTo>
                      <a:pt x="22622" y="10146"/>
                    </a:lnTo>
                    <a:lnTo>
                      <a:pt x="20551" y="11130"/>
                    </a:lnTo>
                    <a:lnTo>
                      <a:pt x="18584" y="12165"/>
                    </a:lnTo>
                    <a:lnTo>
                      <a:pt x="16565" y="13252"/>
                    </a:lnTo>
                    <a:lnTo>
                      <a:pt x="14650" y="14391"/>
                    </a:lnTo>
                    <a:lnTo>
                      <a:pt x="12683" y="15582"/>
                    </a:lnTo>
                    <a:lnTo>
                      <a:pt x="10819" y="16772"/>
                    </a:lnTo>
                    <a:lnTo>
                      <a:pt x="8904" y="18015"/>
                    </a:lnTo>
                    <a:lnTo>
                      <a:pt x="7092" y="19309"/>
                    </a:lnTo>
                    <a:lnTo>
                      <a:pt x="5280" y="20603"/>
                    </a:lnTo>
                    <a:lnTo>
                      <a:pt x="3468" y="21949"/>
                    </a:lnTo>
                    <a:lnTo>
                      <a:pt x="1708" y="23347"/>
                    </a:lnTo>
                    <a:lnTo>
                      <a:pt x="0" y="24796"/>
                    </a:lnTo>
                    <a:lnTo>
                      <a:pt x="34373" y="67969"/>
                    </a:lnTo>
                    <a:lnTo>
                      <a:pt x="36029" y="66520"/>
                    </a:lnTo>
                    <a:lnTo>
                      <a:pt x="37789" y="65122"/>
                    </a:lnTo>
                    <a:lnTo>
                      <a:pt x="39601" y="63828"/>
                    </a:lnTo>
                    <a:lnTo>
                      <a:pt x="41465" y="62585"/>
                    </a:lnTo>
                    <a:lnTo>
                      <a:pt x="43380" y="61447"/>
                    </a:lnTo>
                    <a:lnTo>
                      <a:pt x="45399" y="60411"/>
                    </a:lnTo>
                    <a:lnTo>
                      <a:pt x="47418" y="59428"/>
                    </a:lnTo>
                    <a:lnTo>
                      <a:pt x="49488" y="58548"/>
                    </a:lnTo>
                    <a:lnTo>
                      <a:pt x="51611" y="57771"/>
                    </a:lnTo>
                    <a:lnTo>
                      <a:pt x="53785" y="57098"/>
                    </a:lnTo>
                    <a:lnTo>
                      <a:pt x="56011" y="56529"/>
                    </a:lnTo>
                    <a:lnTo>
                      <a:pt x="58289" y="56011"/>
                    </a:lnTo>
                    <a:lnTo>
                      <a:pt x="60566" y="55649"/>
                    </a:lnTo>
                    <a:lnTo>
                      <a:pt x="62896" y="55390"/>
                    </a:lnTo>
                    <a:lnTo>
                      <a:pt x="65225" y="55183"/>
                    </a:lnTo>
                    <a:lnTo>
                      <a:pt x="67607" y="55131"/>
                    </a:lnTo>
                    <a:lnTo>
                      <a:pt x="70040" y="55235"/>
                    </a:lnTo>
                    <a:lnTo>
                      <a:pt x="72473" y="55390"/>
                    </a:lnTo>
                    <a:lnTo>
                      <a:pt x="74854" y="55649"/>
                    </a:lnTo>
                    <a:lnTo>
                      <a:pt x="77183" y="56063"/>
                    </a:lnTo>
                    <a:lnTo>
                      <a:pt x="79461" y="56581"/>
                    </a:lnTo>
                    <a:lnTo>
                      <a:pt x="81687" y="57202"/>
                    </a:lnTo>
                    <a:lnTo>
                      <a:pt x="83913" y="57875"/>
                    </a:lnTo>
                    <a:lnTo>
                      <a:pt x="86087" y="58703"/>
                    </a:lnTo>
                    <a:lnTo>
                      <a:pt x="88210" y="59583"/>
                    </a:lnTo>
                    <a:lnTo>
                      <a:pt x="90280" y="60618"/>
                    </a:lnTo>
                    <a:lnTo>
                      <a:pt x="92247" y="61705"/>
                    </a:lnTo>
                    <a:lnTo>
                      <a:pt x="94214" y="62896"/>
                    </a:lnTo>
                    <a:lnTo>
                      <a:pt x="96130" y="64138"/>
                    </a:lnTo>
                    <a:lnTo>
                      <a:pt x="97942" y="65484"/>
                    </a:lnTo>
                    <a:lnTo>
                      <a:pt x="99702" y="66934"/>
                    </a:lnTo>
                    <a:lnTo>
                      <a:pt x="101410" y="68435"/>
                    </a:lnTo>
                    <a:lnTo>
                      <a:pt x="135783" y="25210"/>
                    </a:lnTo>
                    <a:lnTo>
                      <a:pt x="134074" y="23761"/>
                    </a:lnTo>
                    <a:lnTo>
                      <a:pt x="132263" y="22363"/>
                    </a:lnTo>
                    <a:lnTo>
                      <a:pt x="130502" y="20965"/>
                    </a:lnTo>
                    <a:lnTo>
                      <a:pt x="128639" y="19619"/>
                    </a:lnTo>
                    <a:lnTo>
                      <a:pt x="126827" y="18325"/>
                    </a:lnTo>
                    <a:lnTo>
                      <a:pt x="124912" y="17083"/>
                    </a:lnTo>
                    <a:lnTo>
                      <a:pt x="122996" y="15840"/>
                    </a:lnTo>
                    <a:lnTo>
                      <a:pt x="121081" y="14650"/>
                    </a:lnTo>
                    <a:lnTo>
                      <a:pt x="119114" y="13511"/>
                    </a:lnTo>
                    <a:lnTo>
                      <a:pt x="117095" y="12424"/>
                    </a:lnTo>
                    <a:lnTo>
                      <a:pt x="115076" y="11337"/>
                    </a:lnTo>
                    <a:lnTo>
                      <a:pt x="113006" y="10353"/>
                    </a:lnTo>
                    <a:lnTo>
                      <a:pt x="110935" y="9370"/>
                    </a:lnTo>
                    <a:lnTo>
                      <a:pt x="108864" y="8438"/>
                    </a:lnTo>
                    <a:lnTo>
                      <a:pt x="106742" y="7558"/>
                    </a:lnTo>
                    <a:lnTo>
                      <a:pt x="104619" y="6730"/>
                    </a:lnTo>
                    <a:lnTo>
                      <a:pt x="102445" y="5953"/>
                    </a:lnTo>
                    <a:lnTo>
                      <a:pt x="100219" y="5177"/>
                    </a:lnTo>
                    <a:lnTo>
                      <a:pt x="98045" y="4504"/>
                    </a:lnTo>
                    <a:lnTo>
                      <a:pt x="95819" y="3831"/>
                    </a:lnTo>
                    <a:lnTo>
                      <a:pt x="93541" y="3261"/>
                    </a:lnTo>
                    <a:lnTo>
                      <a:pt x="91264" y="2692"/>
                    </a:lnTo>
                    <a:lnTo>
                      <a:pt x="88986" y="2174"/>
                    </a:lnTo>
                    <a:lnTo>
                      <a:pt x="86708" y="1708"/>
                    </a:lnTo>
                    <a:lnTo>
                      <a:pt x="84379" y="1346"/>
                    </a:lnTo>
                    <a:lnTo>
                      <a:pt x="81998" y="984"/>
                    </a:lnTo>
                    <a:lnTo>
                      <a:pt x="79668" y="673"/>
                    </a:lnTo>
                    <a:lnTo>
                      <a:pt x="77287" y="414"/>
                    </a:lnTo>
                    <a:lnTo>
                      <a:pt x="74906" y="259"/>
                    </a:lnTo>
                    <a:lnTo>
                      <a:pt x="72473" y="104"/>
                    </a:lnTo>
                    <a:lnTo>
                      <a:pt x="70040" y="52"/>
                    </a:lnTo>
                    <a:lnTo>
                      <a:pt x="67607" y="0"/>
                    </a:lnTo>
                    <a:close/>
                  </a:path>
                </a:pathLst>
              </a:custGeom>
              <a:solidFill>
                <a:srgbClr val="DF38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13" name="Google Shape;988;p19">
                <a:extLst>
                  <a:ext uri="{FF2B5EF4-FFF2-40B4-BE49-F238E27FC236}">
                    <a16:creationId xmlns:a16="http://schemas.microsoft.com/office/drawing/2014/main" id="{B5AB4ADA-CD7C-0616-4941-90B78D3923B2}"/>
                  </a:ext>
                </a:extLst>
              </p:cNvPr>
              <p:cNvSpPr/>
              <p:nvPr/>
            </p:nvSpPr>
            <p:spPr>
              <a:xfrm>
                <a:off x="7679127" y="934290"/>
                <a:ext cx="486515" cy="249298"/>
              </a:xfrm>
              <a:custGeom>
                <a:avLst/>
                <a:gdLst/>
                <a:ahLst/>
                <a:cxnLst/>
                <a:rect l="l" t="t" r="r" b="b"/>
                <a:pathLst>
                  <a:path w="125068" h="64087" extrusionOk="0">
                    <a:moveTo>
                      <a:pt x="90695" y="0"/>
                    </a:moveTo>
                    <a:lnTo>
                      <a:pt x="89142" y="1036"/>
                    </a:lnTo>
                    <a:lnTo>
                      <a:pt x="87589" y="2019"/>
                    </a:lnTo>
                    <a:lnTo>
                      <a:pt x="85984" y="2899"/>
                    </a:lnTo>
                    <a:lnTo>
                      <a:pt x="84328" y="3779"/>
                    </a:lnTo>
                    <a:lnTo>
                      <a:pt x="82619" y="4556"/>
                    </a:lnTo>
                    <a:lnTo>
                      <a:pt x="80911" y="5332"/>
                    </a:lnTo>
                    <a:lnTo>
                      <a:pt x="79203" y="6005"/>
                    </a:lnTo>
                    <a:lnTo>
                      <a:pt x="77391" y="6575"/>
                    </a:lnTo>
                    <a:lnTo>
                      <a:pt x="75579" y="7144"/>
                    </a:lnTo>
                    <a:lnTo>
                      <a:pt x="73767" y="7610"/>
                    </a:lnTo>
                    <a:lnTo>
                      <a:pt x="71904" y="8024"/>
                    </a:lnTo>
                    <a:lnTo>
                      <a:pt x="70040" y="8335"/>
                    </a:lnTo>
                    <a:lnTo>
                      <a:pt x="68125" y="8594"/>
                    </a:lnTo>
                    <a:lnTo>
                      <a:pt x="66158" y="8801"/>
                    </a:lnTo>
                    <a:lnTo>
                      <a:pt x="64243" y="8904"/>
                    </a:lnTo>
                    <a:lnTo>
                      <a:pt x="62224" y="8956"/>
                    </a:lnTo>
                    <a:lnTo>
                      <a:pt x="60308" y="8904"/>
                    </a:lnTo>
                    <a:lnTo>
                      <a:pt x="58393" y="8801"/>
                    </a:lnTo>
                    <a:lnTo>
                      <a:pt x="56529" y="8645"/>
                    </a:lnTo>
                    <a:lnTo>
                      <a:pt x="54666" y="8386"/>
                    </a:lnTo>
                    <a:lnTo>
                      <a:pt x="52802" y="8076"/>
                    </a:lnTo>
                    <a:lnTo>
                      <a:pt x="50990" y="7662"/>
                    </a:lnTo>
                    <a:lnTo>
                      <a:pt x="49179" y="7248"/>
                    </a:lnTo>
                    <a:lnTo>
                      <a:pt x="47419" y="6730"/>
                    </a:lnTo>
                    <a:lnTo>
                      <a:pt x="45658" y="6109"/>
                    </a:lnTo>
                    <a:lnTo>
                      <a:pt x="43950" y="5488"/>
                    </a:lnTo>
                    <a:lnTo>
                      <a:pt x="42294" y="4763"/>
                    </a:lnTo>
                    <a:lnTo>
                      <a:pt x="40637" y="4038"/>
                    </a:lnTo>
                    <a:lnTo>
                      <a:pt x="39032" y="3210"/>
                    </a:lnTo>
                    <a:lnTo>
                      <a:pt x="37428" y="2330"/>
                    </a:lnTo>
                    <a:lnTo>
                      <a:pt x="35875" y="1398"/>
                    </a:lnTo>
                    <a:lnTo>
                      <a:pt x="34373" y="414"/>
                    </a:lnTo>
                    <a:lnTo>
                      <a:pt x="1" y="43588"/>
                    </a:lnTo>
                    <a:lnTo>
                      <a:pt x="1606" y="44778"/>
                    </a:lnTo>
                    <a:lnTo>
                      <a:pt x="3314" y="45969"/>
                    </a:lnTo>
                    <a:lnTo>
                      <a:pt x="4970" y="47108"/>
                    </a:lnTo>
                    <a:lnTo>
                      <a:pt x="6679" y="48195"/>
                    </a:lnTo>
                    <a:lnTo>
                      <a:pt x="8439" y="49230"/>
                    </a:lnTo>
                    <a:lnTo>
                      <a:pt x="10199" y="50265"/>
                    </a:lnTo>
                    <a:lnTo>
                      <a:pt x="11959" y="51301"/>
                    </a:lnTo>
                    <a:lnTo>
                      <a:pt x="13771" y="52233"/>
                    </a:lnTo>
                    <a:lnTo>
                      <a:pt x="15582" y="53164"/>
                    </a:lnTo>
                    <a:lnTo>
                      <a:pt x="17446" y="54044"/>
                    </a:lnTo>
                    <a:lnTo>
                      <a:pt x="19310" y="54924"/>
                    </a:lnTo>
                    <a:lnTo>
                      <a:pt x="21173" y="55753"/>
                    </a:lnTo>
                    <a:lnTo>
                      <a:pt x="23088" y="56529"/>
                    </a:lnTo>
                    <a:lnTo>
                      <a:pt x="25004" y="57306"/>
                    </a:lnTo>
                    <a:lnTo>
                      <a:pt x="26919" y="58030"/>
                    </a:lnTo>
                    <a:lnTo>
                      <a:pt x="28886" y="58703"/>
                    </a:lnTo>
                    <a:lnTo>
                      <a:pt x="30853" y="59325"/>
                    </a:lnTo>
                    <a:lnTo>
                      <a:pt x="32872" y="59946"/>
                    </a:lnTo>
                    <a:lnTo>
                      <a:pt x="34839" y="60515"/>
                    </a:lnTo>
                    <a:lnTo>
                      <a:pt x="36910" y="61033"/>
                    </a:lnTo>
                    <a:lnTo>
                      <a:pt x="38929" y="61499"/>
                    </a:lnTo>
                    <a:lnTo>
                      <a:pt x="41000" y="61965"/>
                    </a:lnTo>
                    <a:lnTo>
                      <a:pt x="43018" y="62379"/>
                    </a:lnTo>
                    <a:lnTo>
                      <a:pt x="45141" y="62741"/>
                    </a:lnTo>
                    <a:lnTo>
                      <a:pt x="47211" y="63052"/>
                    </a:lnTo>
                    <a:lnTo>
                      <a:pt x="49334" y="63311"/>
                    </a:lnTo>
                    <a:lnTo>
                      <a:pt x="51456" y="63569"/>
                    </a:lnTo>
                    <a:lnTo>
                      <a:pt x="53579" y="63776"/>
                    </a:lnTo>
                    <a:lnTo>
                      <a:pt x="55753" y="63932"/>
                    </a:lnTo>
                    <a:lnTo>
                      <a:pt x="57875" y="64035"/>
                    </a:lnTo>
                    <a:lnTo>
                      <a:pt x="60049" y="64087"/>
                    </a:lnTo>
                    <a:lnTo>
                      <a:pt x="64450" y="64087"/>
                    </a:lnTo>
                    <a:lnTo>
                      <a:pt x="66624" y="64035"/>
                    </a:lnTo>
                    <a:lnTo>
                      <a:pt x="68798" y="63932"/>
                    </a:lnTo>
                    <a:lnTo>
                      <a:pt x="70972" y="63776"/>
                    </a:lnTo>
                    <a:lnTo>
                      <a:pt x="73146" y="63569"/>
                    </a:lnTo>
                    <a:lnTo>
                      <a:pt x="75269" y="63311"/>
                    </a:lnTo>
                    <a:lnTo>
                      <a:pt x="77443" y="63000"/>
                    </a:lnTo>
                    <a:lnTo>
                      <a:pt x="79514" y="62689"/>
                    </a:lnTo>
                    <a:lnTo>
                      <a:pt x="81636" y="62327"/>
                    </a:lnTo>
                    <a:lnTo>
                      <a:pt x="83707" y="61913"/>
                    </a:lnTo>
                    <a:lnTo>
                      <a:pt x="85777" y="61447"/>
                    </a:lnTo>
                    <a:lnTo>
                      <a:pt x="87848" y="60981"/>
                    </a:lnTo>
                    <a:lnTo>
                      <a:pt x="89918" y="60412"/>
                    </a:lnTo>
                    <a:lnTo>
                      <a:pt x="91937" y="59842"/>
                    </a:lnTo>
                    <a:lnTo>
                      <a:pt x="93956" y="59221"/>
                    </a:lnTo>
                    <a:lnTo>
                      <a:pt x="95923" y="58600"/>
                    </a:lnTo>
                    <a:lnTo>
                      <a:pt x="97890" y="57875"/>
                    </a:lnTo>
                    <a:lnTo>
                      <a:pt x="99858" y="57150"/>
                    </a:lnTo>
                    <a:lnTo>
                      <a:pt x="101773" y="56374"/>
                    </a:lnTo>
                    <a:lnTo>
                      <a:pt x="103688" y="55597"/>
                    </a:lnTo>
                    <a:lnTo>
                      <a:pt x="105604" y="54769"/>
                    </a:lnTo>
                    <a:lnTo>
                      <a:pt x="107467" y="53889"/>
                    </a:lnTo>
                    <a:lnTo>
                      <a:pt x="109331" y="52957"/>
                    </a:lnTo>
                    <a:lnTo>
                      <a:pt x="111194" y="52025"/>
                    </a:lnTo>
                    <a:lnTo>
                      <a:pt x="113006" y="51042"/>
                    </a:lnTo>
                    <a:lnTo>
                      <a:pt x="114766" y="50007"/>
                    </a:lnTo>
                    <a:lnTo>
                      <a:pt x="116578" y="48971"/>
                    </a:lnTo>
                    <a:lnTo>
                      <a:pt x="118286" y="47884"/>
                    </a:lnTo>
                    <a:lnTo>
                      <a:pt x="120046" y="46745"/>
                    </a:lnTo>
                    <a:lnTo>
                      <a:pt x="121703" y="45606"/>
                    </a:lnTo>
                    <a:lnTo>
                      <a:pt x="123411" y="44416"/>
                    </a:lnTo>
                    <a:lnTo>
                      <a:pt x="125068" y="43225"/>
                    </a:lnTo>
                    <a:lnTo>
                      <a:pt x="90695" y="0"/>
                    </a:lnTo>
                    <a:close/>
                  </a:path>
                </a:pathLst>
              </a:custGeom>
              <a:solidFill>
                <a:srgbClr val="DF38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</p:grpSp>
        <p:grpSp>
          <p:nvGrpSpPr>
            <p:cNvPr id="5" name="Google Shape;989;p19">
              <a:extLst>
                <a:ext uri="{FF2B5EF4-FFF2-40B4-BE49-F238E27FC236}">
                  <a16:creationId xmlns:a16="http://schemas.microsoft.com/office/drawing/2014/main" id="{40EEBDDF-20CD-53EB-99AF-7461169E13AF}"/>
                </a:ext>
              </a:extLst>
            </p:cNvPr>
            <p:cNvGrpSpPr/>
            <p:nvPr/>
          </p:nvGrpSpPr>
          <p:grpSpPr>
            <a:xfrm>
              <a:off x="4216982" y="2403553"/>
              <a:ext cx="431311" cy="399979"/>
              <a:chOff x="1910483" y="400468"/>
              <a:chExt cx="808152" cy="749446"/>
            </a:xfrm>
          </p:grpSpPr>
          <p:sp>
            <p:nvSpPr>
              <p:cNvPr id="7" name="Google Shape;990;p19">
                <a:extLst>
                  <a:ext uri="{FF2B5EF4-FFF2-40B4-BE49-F238E27FC236}">
                    <a16:creationId xmlns:a16="http://schemas.microsoft.com/office/drawing/2014/main" id="{E611D7DD-E892-552A-A282-ED474CB91007}"/>
                  </a:ext>
                </a:extLst>
              </p:cNvPr>
              <p:cNvSpPr/>
              <p:nvPr/>
            </p:nvSpPr>
            <p:spPr>
              <a:xfrm>
                <a:off x="1910483" y="400468"/>
                <a:ext cx="808152" cy="749446"/>
              </a:xfrm>
              <a:custGeom>
                <a:avLst/>
                <a:gdLst/>
                <a:ahLst/>
                <a:cxnLst/>
                <a:rect l="l" t="t" r="r" b="b"/>
                <a:pathLst>
                  <a:path w="218715" h="202827" extrusionOk="0">
                    <a:moveTo>
                      <a:pt x="55370" y="1"/>
                    </a:moveTo>
                    <a:lnTo>
                      <a:pt x="54014" y="55"/>
                    </a:lnTo>
                    <a:lnTo>
                      <a:pt x="52659" y="164"/>
                    </a:lnTo>
                    <a:lnTo>
                      <a:pt x="51303" y="272"/>
                    </a:lnTo>
                    <a:lnTo>
                      <a:pt x="49947" y="435"/>
                    </a:lnTo>
                    <a:lnTo>
                      <a:pt x="48591" y="597"/>
                    </a:lnTo>
                    <a:lnTo>
                      <a:pt x="47236" y="869"/>
                    </a:lnTo>
                    <a:lnTo>
                      <a:pt x="45934" y="1086"/>
                    </a:lnTo>
                    <a:lnTo>
                      <a:pt x="44578" y="1411"/>
                    </a:lnTo>
                    <a:lnTo>
                      <a:pt x="43222" y="1736"/>
                    </a:lnTo>
                    <a:lnTo>
                      <a:pt x="41921" y="2116"/>
                    </a:lnTo>
                    <a:lnTo>
                      <a:pt x="40619" y="2496"/>
                    </a:lnTo>
                    <a:lnTo>
                      <a:pt x="39264" y="2929"/>
                    </a:lnTo>
                    <a:lnTo>
                      <a:pt x="37962" y="3417"/>
                    </a:lnTo>
                    <a:lnTo>
                      <a:pt x="36715" y="3906"/>
                    </a:lnTo>
                    <a:lnTo>
                      <a:pt x="35413" y="4448"/>
                    </a:lnTo>
                    <a:lnTo>
                      <a:pt x="34112" y="4990"/>
                    </a:lnTo>
                    <a:lnTo>
                      <a:pt x="32864" y="5587"/>
                    </a:lnTo>
                    <a:lnTo>
                      <a:pt x="31617" y="6237"/>
                    </a:lnTo>
                    <a:lnTo>
                      <a:pt x="30370" y="6942"/>
                    </a:lnTo>
                    <a:lnTo>
                      <a:pt x="29122" y="7648"/>
                    </a:lnTo>
                    <a:lnTo>
                      <a:pt x="27929" y="8407"/>
                    </a:lnTo>
                    <a:lnTo>
                      <a:pt x="26736" y="9166"/>
                    </a:lnTo>
                    <a:lnTo>
                      <a:pt x="25543" y="9979"/>
                    </a:lnTo>
                    <a:lnTo>
                      <a:pt x="24350" y="10847"/>
                    </a:lnTo>
                    <a:lnTo>
                      <a:pt x="23211" y="11715"/>
                    </a:lnTo>
                    <a:lnTo>
                      <a:pt x="22072" y="12637"/>
                    </a:lnTo>
                    <a:lnTo>
                      <a:pt x="20933" y="13559"/>
                    </a:lnTo>
                    <a:lnTo>
                      <a:pt x="19849" y="14589"/>
                    </a:lnTo>
                    <a:lnTo>
                      <a:pt x="18764" y="15565"/>
                    </a:lnTo>
                    <a:lnTo>
                      <a:pt x="17679" y="16650"/>
                    </a:lnTo>
                    <a:lnTo>
                      <a:pt x="16649" y="17735"/>
                    </a:lnTo>
                    <a:lnTo>
                      <a:pt x="15619" y="18873"/>
                    </a:lnTo>
                    <a:lnTo>
                      <a:pt x="14643" y="20012"/>
                    </a:lnTo>
                    <a:lnTo>
                      <a:pt x="13666" y="21151"/>
                    </a:lnTo>
                    <a:lnTo>
                      <a:pt x="12744" y="22344"/>
                    </a:lnTo>
                    <a:lnTo>
                      <a:pt x="11823" y="23537"/>
                    </a:lnTo>
                    <a:lnTo>
                      <a:pt x="11009" y="24730"/>
                    </a:lnTo>
                    <a:lnTo>
                      <a:pt x="10141" y="25978"/>
                    </a:lnTo>
                    <a:lnTo>
                      <a:pt x="9382" y="27225"/>
                    </a:lnTo>
                    <a:lnTo>
                      <a:pt x="8623" y="28472"/>
                    </a:lnTo>
                    <a:lnTo>
                      <a:pt x="7864" y="29774"/>
                    </a:lnTo>
                    <a:lnTo>
                      <a:pt x="7159" y="31075"/>
                    </a:lnTo>
                    <a:lnTo>
                      <a:pt x="6508" y="32377"/>
                    </a:lnTo>
                    <a:lnTo>
                      <a:pt x="5857" y="33733"/>
                    </a:lnTo>
                    <a:lnTo>
                      <a:pt x="5261" y="35034"/>
                    </a:lnTo>
                    <a:lnTo>
                      <a:pt x="4718" y="36390"/>
                    </a:lnTo>
                    <a:lnTo>
                      <a:pt x="4176" y="37746"/>
                    </a:lnTo>
                    <a:lnTo>
                      <a:pt x="3688" y="39102"/>
                    </a:lnTo>
                    <a:lnTo>
                      <a:pt x="3200" y="40512"/>
                    </a:lnTo>
                    <a:lnTo>
                      <a:pt x="2766" y="41922"/>
                    </a:lnTo>
                    <a:lnTo>
                      <a:pt x="2332" y="43278"/>
                    </a:lnTo>
                    <a:lnTo>
                      <a:pt x="2007" y="44688"/>
                    </a:lnTo>
                    <a:lnTo>
                      <a:pt x="1627" y="46098"/>
                    </a:lnTo>
                    <a:lnTo>
                      <a:pt x="1356" y="47562"/>
                    </a:lnTo>
                    <a:lnTo>
                      <a:pt x="1031" y="48972"/>
                    </a:lnTo>
                    <a:lnTo>
                      <a:pt x="814" y="50382"/>
                    </a:lnTo>
                    <a:lnTo>
                      <a:pt x="597" y="51846"/>
                    </a:lnTo>
                    <a:lnTo>
                      <a:pt x="434" y="53310"/>
                    </a:lnTo>
                    <a:lnTo>
                      <a:pt x="271" y="54720"/>
                    </a:lnTo>
                    <a:lnTo>
                      <a:pt x="54" y="57649"/>
                    </a:lnTo>
                    <a:lnTo>
                      <a:pt x="0" y="60523"/>
                    </a:lnTo>
                    <a:lnTo>
                      <a:pt x="54" y="63452"/>
                    </a:lnTo>
                    <a:lnTo>
                      <a:pt x="271" y="66326"/>
                    </a:lnTo>
                    <a:lnTo>
                      <a:pt x="434" y="67790"/>
                    </a:lnTo>
                    <a:lnTo>
                      <a:pt x="597" y="69200"/>
                    </a:lnTo>
                    <a:lnTo>
                      <a:pt x="814" y="70664"/>
                    </a:lnTo>
                    <a:lnTo>
                      <a:pt x="1031" y="72074"/>
                    </a:lnTo>
                    <a:lnTo>
                      <a:pt x="1356" y="73539"/>
                    </a:lnTo>
                    <a:lnTo>
                      <a:pt x="1627" y="74949"/>
                    </a:lnTo>
                    <a:lnTo>
                      <a:pt x="2007" y="76359"/>
                    </a:lnTo>
                    <a:lnTo>
                      <a:pt x="2332" y="77769"/>
                    </a:lnTo>
                    <a:lnTo>
                      <a:pt x="2766" y="79179"/>
                    </a:lnTo>
                    <a:lnTo>
                      <a:pt x="3200" y="80534"/>
                    </a:lnTo>
                    <a:lnTo>
                      <a:pt x="3688" y="81944"/>
                    </a:lnTo>
                    <a:lnTo>
                      <a:pt x="4176" y="83300"/>
                    </a:lnTo>
                    <a:lnTo>
                      <a:pt x="4718" y="84656"/>
                    </a:lnTo>
                    <a:lnTo>
                      <a:pt x="5261" y="86012"/>
                    </a:lnTo>
                    <a:lnTo>
                      <a:pt x="5857" y="87368"/>
                    </a:lnTo>
                    <a:lnTo>
                      <a:pt x="6508" y="88669"/>
                    </a:lnTo>
                    <a:lnTo>
                      <a:pt x="7159" y="89971"/>
                    </a:lnTo>
                    <a:lnTo>
                      <a:pt x="7864" y="91272"/>
                    </a:lnTo>
                    <a:lnTo>
                      <a:pt x="8623" y="92574"/>
                    </a:lnTo>
                    <a:lnTo>
                      <a:pt x="9382" y="93821"/>
                    </a:lnTo>
                    <a:lnTo>
                      <a:pt x="10141" y="95068"/>
                    </a:lnTo>
                    <a:lnTo>
                      <a:pt x="11009" y="96316"/>
                    </a:lnTo>
                    <a:lnTo>
                      <a:pt x="11823" y="97563"/>
                    </a:lnTo>
                    <a:lnTo>
                      <a:pt x="12744" y="98756"/>
                    </a:lnTo>
                    <a:lnTo>
                      <a:pt x="13666" y="99895"/>
                    </a:lnTo>
                    <a:lnTo>
                      <a:pt x="14643" y="101088"/>
                    </a:lnTo>
                    <a:lnTo>
                      <a:pt x="15619" y="102227"/>
                    </a:lnTo>
                    <a:lnTo>
                      <a:pt x="16649" y="103366"/>
                    </a:lnTo>
                    <a:lnTo>
                      <a:pt x="109330" y="202826"/>
                    </a:lnTo>
                    <a:lnTo>
                      <a:pt x="202120" y="103366"/>
                    </a:lnTo>
                    <a:lnTo>
                      <a:pt x="203150" y="102227"/>
                    </a:lnTo>
                    <a:lnTo>
                      <a:pt x="204126" y="101088"/>
                    </a:lnTo>
                    <a:lnTo>
                      <a:pt x="205103" y="99895"/>
                    </a:lnTo>
                    <a:lnTo>
                      <a:pt x="206025" y="98756"/>
                    </a:lnTo>
                    <a:lnTo>
                      <a:pt x="206892" y="97563"/>
                    </a:lnTo>
                    <a:lnTo>
                      <a:pt x="207760" y="96316"/>
                    </a:lnTo>
                    <a:lnTo>
                      <a:pt x="208573" y="95068"/>
                    </a:lnTo>
                    <a:lnTo>
                      <a:pt x="209387" y="93821"/>
                    </a:lnTo>
                    <a:lnTo>
                      <a:pt x="210146" y="92574"/>
                    </a:lnTo>
                    <a:lnTo>
                      <a:pt x="210905" y="91272"/>
                    </a:lnTo>
                    <a:lnTo>
                      <a:pt x="211556" y="89971"/>
                    </a:lnTo>
                    <a:lnTo>
                      <a:pt x="212261" y="88669"/>
                    </a:lnTo>
                    <a:lnTo>
                      <a:pt x="212858" y="87368"/>
                    </a:lnTo>
                    <a:lnTo>
                      <a:pt x="213454" y="86012"/>
                    </a:lnTo>
                    <a:lnTo>
                      <a:pt x="214051" y="84656"/>
                    </a:lnTo>
                    <a:lnTo>
                      <a:pt x="214593" y="83300"/>
                    </a:lnTo>
                    <a:lnTo>
                      <a:pt x="215081" y="81944"/>
                    </a:lnTo>
                    <a:lnTo>
                      <a:pt x="215569" y="80534"/>
                    </a:lnTo>
                    <a:lnTo>
                      <a:pt x="216003" y="79179"/>
                    </a:lnTo>
                    <a:lnTo>
                      <a:pt x="216383" y="77769"/>
                    </a:lnTo>
                    <a:lnTo>
                      <a:pt x="216762" y="76359"/>
                    </a:lnTo>
                    <a:lnTo>
                      <a:pt x="217088" y="74949"/>
                    </a:lnTo>
                    <a:lnTo>
                      <a:pt x="217413" y="73539"/>
                    </a:lnTo>
                    <a:lnTo>
                      <a:pt x="217684" y="72074"/>
                    </a:lnTo>
                    <a:lnTo>
                      <a:pt x="217955" y="70664"/>
                    </a:lnTo>
                    <a:lnTo>
                      <a:pt x="218172" y="69200"/>
                    </a:lnTo>
                    <a:lnTo>
                      <a:pt x="218335" y="67790"/>
                    </a:lnTo>
                    <a:lnTo>
                      <a:pt x="218498" y="66326"/>
                    </a:lnTo>
                    <a:lnTo>
                      <a:pt x="218606" y="64916"/>
                    </a:lnTo>
                    <a:lnTo>
                      <a:pt x="218660" y="63452"/>
                    </a:lnTo>
                    <a:lnTo>
                      <a:pt x="218715" y="60523"/>
                    </a:lnTo>
                    <a:lnTo>
                      <a:pt x="218660" y="57649"/>
                    </a:lnTo>
                    <a:lnTo>
                      <a:pt x="218606" y="56185"/>
                    </a:lnTo>
                    <a:lnTo>
                      <a:pt x="218498" y="54720"/>
                    </a:lnTo>
                    <a:lnTo>
                      <a:pt x="218335" y="53310"/>
                    </a:lnTo>
                    <a:lnTo>
                      <a:pt x="218172" y="51846"/>
                    </a:lnTo>
                    <a:lnTo>
                      <a:pt x="217955" y="50382"/>
                    </a:lnTo>
                    <a:lnTo>
                      <a:pt x="217684" y="48972"/>
                    </a:lnTo>
                    <a:lnTo>
                      <a:pt x="217413" y="47562"/>
                    </a:lnTo>
                    <a:lnTo>
                      <a:pt x="217088" y="46098"/>
                    </a:lnTo>
                    <a:lnTo>
                      <a:pt x="216762" y="44688"/>
                    </a:lnTo>
                    <a:lnTo>
                      <a:pt x="216383" y="43278"/>
                    </a:lnTo>
                    <a:lnTo>
                      <a:pt x="216003" y="41922"/>
                    </a:lnTo>
                    <a:lnTo>
                      <a:pt x="215569" y="40512"/>
                    </a:lnTo>
                    <a:lnTo>
                      <a:pt x="215081" y="39102"/>
                    </a:lnTo>
                    <a:lnTo>
                      <a:pt x="214593" y="37746"/>
                    </a:lnTo>
                    <a:lnTo>
                      <a:pt x="214051" y="36390"/>
                    </a:lnTo>
                    <a:lnTo>
                      <a:pt x="213454" y="35034"/>
                    </a:lnTo>
                    <a:lnTo>
                      <a:pt x="212858" y="33733"/>
                    </a:lnTo>
                    <a:lnTo>
                      <a:pt x="212261" y="32377"/>
                    </a:lnTo>
                    <a:lnTo>
                      <a:pt x="211556" y="31075"/>
                    </a:lnTo>
                    <a:lnTo>
                      <a:pt x="210905" y="29774"/>
                    </a:lnTo>
                    <a:lnTo>
                      <a:pt x="210146" y="28472"/>
                    </a:lnTo>
                    <a:lnTo>
                      <a:pt x="209387" y="27225"/>
                    </a:lnTo>
                    <a:lnTo>
                      <a:pt x="208573" y="25978"/>
                    </a:lnTo>
                    <a:lnTo>
                      <a:pt x="207760" y="24730"/>
                    </a:lnTo>
                    <a:lnTo>
                      <a:pt x="206892" y="23537"/>
                    </a:lnTo>
                    <a:lnTo>
                      <a:pt x="206025" y="22344"/>
                    </a:lnTo>
                    <a:lnTo>
                      <a:pt x="205103" y="21151"/>
                    </a:lnTo>
                    <a:lnTo>
                      <a:pt x="204126" y="20012"/>
                    </a:lnTo>
                    <a:lnTo>
                      <a:pt x="203150" y="18873"/>
                    </a:lnTo>
                    <a:lnTo>
                      <a:pt x="202120" y="17735"/>
                    </a:lnTo>
                    <a:lnTo>
                      <a:pt x="201090" y="16650"/>
                    </a:lnTo>
                    <a:lnTo>
                      <a:pt x="200005" y="15565"/>
                    </a:lnTo>
                    <a:lnTo>
                      <a:pt x="198920" y="14589"/>
                    </a:lnTo>
                    <a:lnTo>
                      <a:pt x="197836" y="13559"/>
                    </a:lnTo>
                    <a:lnTo>
                      <a:pt x="196697" y="12637"/>
                    </a:lnTo>
                    <a:lnTo>
                      <a:pt x="195558" y="11715"/>
                    </a:lnTo>
                    <a:lnTo>
                      <a:pt x="194365" y="10847"/>
                    </a:lnTo>
                    <a:lnTo>
                      <a:pt x="193226" y="9979"/>
                    </a:lnTo>
                    <a:lnTo>
                      <a:pt x="192033" y="9166"/>
                    </a:lnTo>
                    <a:lnTo>
                      <a:pt x="190840" y="8407"/>
                    </a:lnTo>
                    <a:lnTo>
                      <a:pt x="189592" y="7648"/>
                    </a:lnTo>
                    <a:lnTo>
                      <a:pt x="188399" y="6942"/>
                    </a:lnTo>
                    <a:lnTo>
                      <a:pt x="187152" y="6237"/>
                    </a:lnTo>
                    <a:lnTo>
                      <a:pt x="185905" y="5587"/>
                    </a:lnTo>
                    <a:lnTo>
                      <a:pt x="184603" y="4990"/>
                    </a:lnTo>
                    <a:lnTo>
                      <a:pt x="183356" y="4448"/>
                    </a:lnTo>
                    <a:lnTo>
                      <a:pt x="182054" y="3906"/>
                    </a:lnTo>
                    <a:lnTo>
                      <a:pt x="180753" y="3417"/>
                    </a:lnTo>
                    <a:lnTo>
                      <a:pt x="179451" y="2929"/>
                    </a:lnTo>
                    <a:lnTo>
                      <a:pt x="178150" y="2496"/>
                    </a:lnTo>
                    <a:lnTo>
                      <a:pt x="176848" y="2116"/>
                    </a:lnTo>
                    <a:lnTo>
                      <a:pt x="175492" y="1736"/>
                    </a:lnTo>
                    <a:lnTo>
                      <a:pt x="174191" y="1411"/>
                    </a:lnTo>
                    <a:lnTo>
                      <a:pt x="172835" y="1086"/>
                    </a:lnTo>
                    <a:lnTo>
                      <a:pt x="171479" y="869"/>
                    </a:lnTo>
                    <a:lnTo>
                      <a:pt x="170123" y="597"/>
                    </a:lnTo>
                    <a:lnTo>
                      <a:pt x="168768" y="435"/>
                    </a:lnTo>
                    <a:lnTo>
                      <a:pt x="167412" y="272"/>
                    </a:lnTo>
                    <a:lnTo>
                      <a:pt x="166056" y="164"/>
                    </a:lnTo>
                    <a:lnTo>
                      <a:pt x="164700" y="55"/>
                    </a:lnTo>
                    <a:lnTo>
                      <a:pt x="163345" y="1"/>
                    </a:lnTo>
                    <a:lnTo>
                      <a:pt x="160633" y="1"/>
                    </a:lnTo>
                    <a:lnTo>
                      <a:pt x="159277" y="55"/>
                    </a:lnTo>
                    <a:lnTo>
                      <a:pt x="157921" y="164"/>
                    </a:lnTo>
                    <a:lnTo>
                      <a:pt x="156566" y="272"/>
                    </a:lnTo>
                    <a:lnTo>
                      <a:pt x="155210" y="435"/>
                    </a:lnTo>
                    <a:lnTo>
                      <a:pt x="153854" y="597"/>
                    </a:lnTo>
                    <a:lnTo>
                      <a:pt x="152498" y="869"/>
                    </a:lnTo>
                    <a:lnTo>
                      <a:pt x="151143" y="1086"/>
                    </a:lnTo>
                    <a:lnTo>
                      <a:pt x="149841" y="1411"/>
                    </a:lnTo>
                    <a:lnTo>
                      <a:pt x="148485" y="1736"/>
                    </a:lnTo>
                    <a:lnTo>
                      <a:pt x="147184" y="2116"/>
                    </a:lnTo>
                    <a:lnTo>
                      <a:pt x="145828" y="2496"/>
                    </a:lnTo>
                    <a:lnTo>
                      <a:pt x="144526" y="2929"/>
                    </a:lnTo>
                    <a:lnTo>
                      <a:pt x="143225" y="3417"/>
                    </a:lnTo>
                    <a:lnTo>
                      <a:pt x="141923" y="3906"/>
                    </a:lnTo>
                    <a:lnTo>
                      <a:pt x="140676" y="4448"/>
                    </a:lnTo>
                    <a:lnTo>
                      <a:pt x="139374" y="4990"/>
                    </a:lnTo>
                    <a:lnTo>
                      <a:pt x="138127" y="5587"/>
                    </a:lnTo>
                    <a:lnTo>
                      <a:pt x="136880" y="6237"/>
                    </a:lnTo>
                    <a:lnTo>
                      <a:pt x="135632" y="6942"/>
                    </a:lnTo>
                    <a:lnTo>
                      <a:pt x="134385" y="7648"/>
                    </a:lnTo>
                    <a:lnTo>
                      <a:pt x="133192" y="8407"/>
                    </a:lnTo>
                    <a:lnTo>
                      <a:pt x="131945" y="9166"/>
                    </a:lnTo>
                    <a:lnTo>
                      <a:pt x="130806" y="9979"/>
                    </a:lnTo>
                    <a:lnTo>
                      <a:pt x="129613" y="10847"/>
                    </a:lnTo>
                    <a:lnTo>
                      <a:pt x="128474" y="11715"/>
                    </a:lnTo>
                    <a:lnTo>
                      <a:pt x="127335" y="12637"/>
                    </a:lnTo>
                    <a:lnTo>
                      <a:pt x="126196" y="13559"/>
                    </a:lnTo>
                    <a:lnTo>
                      <a:pt x="125112" y="14589"/>
                    </a:lnTo>
                    <a:lnTo>
                      <a:pt x="123973" y="15565"/>
                    </a:lnTo>
                    <a:lnTo>
                      <a:pt x="122942" y="16650"/>
                    </a:lnTo>
                    <a:lnTo>
                      <a:pt x="121858" y="17735"/>
                    </a:lnTo>
                    <a:lnTo>
                      <a:pt x="109385" y="31075"/>
                    </a:lnTo>
                    <a:lnTo>
                      <a:pt x="96857" y="17735"/>
                    </a:lnTo>
                    <a:lnTo>
                      <a:pt x="95827" y="16650"/>
                    </a:lnTo>
                    <a:lnTo>
                      <a:pt x="94742" y="15565"/>
                    </a:lnTo>
                    <a:lnTo>
                      <a:pt x="93657" y="14589"/>
                    </a:lnTo>
                    <a:lnTo>
                      <a:pt x="92573" y="13559"/>
                    </a:lnTo>
                    <a:lnTo>
                      <a:pt x="91434" y="12637"/>
                    </a:lnTo>
                    <a:lnTo>
                      <a:pt x="90295" y="11715"/>
                    </a:lnTo>
                    <a:lnTo>
                      <a:pt x="89156" y="10847"/>
                    </a:lnTo>
                    <a:lnTo>
                      <a:pt x="87963" y="9979"/>
                    </a:lnTo>
                    <a:lnTo>
                      <a:pt x="86770" y="9166"/>
                    </a:lnTo>
                    <a:lnTo>
                      <a:pt x="85577" y="8407"/>
                    </a:lnTo>
                    <a:lnTo>
                      <a:pt x="84384" y="7648"/>
                    </a:lnTo>
                    <a:lnTo>
                      <a:pt x="83137" y="6942"/>
                    </a:lnTo>
                    <a:lnTo>
                      <a:pt x="81889" y="6237"/>
                    </a:lnTo>
                    <a:lnTo>
                      <a:pt x="80642" y="5587"/>
                    </a:lnTo>
                    <a:lnTo>
                      <a:pt x="79395" y="4990"/>
                    </a:lnTo>
                    <a:lnTo>
                      <a:pt x="78093" y="4448"/>
                    </a:lnTo>
                    <a:lnTo>
                      <a:pt x="76792" y="3906"/>
                    </a:lnTo>
                    <a:lnTo>
                      <a:pt x="75544" y="3417"/>
                    </a:lnTo>
                    <a:lnTo>
                      <a:pt x="74243" y="2929"/>
                    </a:lnTo>
                    <a:lnTo>
                      <a:pt x="72887" y="2496"/>
                    </a:lnTo>
                    <a:lnTo>
                      <a:pt x="71585" y="2116"/>
                    </a:lnTo>
                    <a:lnTo>
                      <a:pt x="70284" y="1736"/>
                    </a:lnTo>
                    <a:lnTo>
                      <a:pt x="68928" y="1411"/>
                    </a:lnTo>
                    <a:lnTo>
                      <a:pt x="67572" y="1086"/>
                    </a:lnTo>
                    <a:lnTo>
                      <a:pt x="66271" y="869"/>
                    </a:lnTo>
                    <a:lnTo>
                      <a:pt x="64915" y="597"/>
                    </a:lnTo>
                    <a:lnTo>
                      <a:pt x="63559" y="435"/>
                    </a:lnTo>
                    <a:lnTo>
                      <a:pt x="62203" y="272"/>
                    </a:lnTo>
                    <a:lnTo>
                      <a:pt x="60848" y="164"/>
                    </a:lnTo>
                    <a:lnTo>
                      <a:pt x="59492" y="55"/>
                    </a:lnTo>
                    <a:lnTo>
                      <a:pt x="58136" y="1"/>
                    </a:lnTo>
                    <a:close/>
                  </a:path>
                </a:pathLst>
              </a:custGeom>
              <a:solidFill>
                <a:srgbClr val="EA43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8" name="Google Shape;991;p19">
                <a:extLst>
                  <a:ext uri="{FF2B5EF4-FFF2-40B4-BE49-F238E27FC236}">
                    <a16:creationId xmlns:a16="http://schemas.microsoft.com/office/drawing/2014/main" id="{D2F2AB08-2CCF-DC89-7036-D7EC9F2892A5}"/>
                  </a:ext>
                </a:extLst>
              </p:cNvPr>
              <p:cNvSpPr/>
              <p:nvPr/>
            </p:nvSpPr>
            <p:spPr>
              <a:xfrm>
                <a:off x="1910483" y="400468"/>
                <a:ext cx="808152" cy="749446"/>
              </a:xfrm>
              <a:custGeom>
                <a:avLst/>
                <a:gdLst/>
                <a:ahLst/>
                <a:cxnLst/>
                <a:rect l="l" t="t" r="r" b="b"/>
                <a:pathLst>
                  <a:path w="218715" h="202827" fill="none" extrusionOk="0">
                    <a:moveTo>
                      <a:pt x="202120" y="17735"/>
                    </a:moveTo>
                    <a:lnTo>
                      <a:pt x="202120" y="17735"/>
                    </a:lnTo>
                    <a:lnTo>
                      <a:pt x="202120" y="17735"/>
                    </a:lnTo>
                    <a:lnTo>
                      <a:pt x="201090" y="16650"/>
                    </a:lnTo>
                    <a:lnTo>
                      <a:pt x="200005" y="15565"/>
                    </a:lnTo>
                    <a:lnTo>
                      <a:pt x="198920" y="14589"/>
                    </a:lnTo>
                    <a:lnTo>
                      <a:pt x="197836" y="13559"/>
                    </a:lnTo>
                    <a:lnTo>
                      <a:pt x="196697" y="12637"/>
                    </a:lnTo>
                    <a:lnTo>
                      <a:pt x="195558" y="11715"/>
                    </a:lnTo>
                    <a:lnTo>
                      <a:pt x="194365" y="10847"/>
                    </a:lnTo>
                    <a:lnTo>
                      <a:pt x="193226" y="9979"/>
                    </a:lnTo>
                    <a:lnTo>
                      <a:pt x="192033" y="9166"/>
                    </a:lnTo>
                    <a:lnTo>
                      <a:pt x="190840" y="8407"/>
                    </a:lnTo>
                    <a:lnTo>
                      <a:pt x="189592" y="7648"/>
                    </a:lnTo>
                    <a:lnTo>
                      <a:pt x="188399" y="6942"/>
                    </a:lnTo>
                    <a:lnTo>
                      <a:pt x="187152" y="6237"/>
                    </a:lnTo>
                    <a:lnTo>
                      <a:pt x="185905" y="5587"/>
                    </a:lnTo>
                    <a:lnTo>
                      <a:pt x="184603" y="4990"/>
                    </a:lnTo>
                    <a:lnTo>
                      <a:pt x="183356" y="4448"/>
                    </a:lnTo>
                    <a:lnTo>
                      <a:pt x="182054" y="3906"/>
                    </a:lnTo>
                    <a:lnTo>
                      <a:pt x="180753" y="3417"/>
                    </a:lnTo>
                    <a:lnTo>
                      <a:pt x="179451" y="2929"/>
                    </a:lnTo>
                    <a:lnTo>
                      <a:pt x="178150" y="2496"/>
                    </a:lnTo>
                    <a:lnTo>
                      <a:pt x="176848" y="2116"/>
                    </a:lnTo>
                    <a:lnTo>
                      <a:pt x="175492" y="1736"/>
                    </a:lnTo>
                    <a:lnTo>
                      <a:pt x="174191" y="1411"/>
                    </a:lnTo>
                    <a:lnTo>
                      <a:pt x="172835" y="1086"/>
                    </a:lnTo>
                    <a:lnTo>
                      <a:pt x="171479" y="869"/>
                    </a:lnTo>
                    <a:lnTo>
                      <a:pt x="170123" y="597"/>
                    </a:lnTo>
                    <a:lnTo>
                      <a:pt x="168768" y="435"/>
                    </a:lnTo>
                    <a:lnTo>
                      <a:pt x="167412" y="272"/>
                    </a:lnTo>
                    <a:lnTo>
                      <a:pt x="166056" y="164"/>
                    </a:lnTo>
                    <a:lnTo>
                      <a:pt x="164700" y="55"/>
                    </a:lnTo>
                    <a:lnTo>
                      <a:pt x="163345" y="1"/>
                    </a:lnTo>
                    <a:lnTo>
                      <a:pt x="161989" y="1"/>
                    </a:lnTo>
                    <a:lnTo>
                      <a:pt x="160633" y="1"/>
                    </a:lnTo>
                    <a:lnTo>
                      <a:pt x="159277" y="55"/>
                    </a:lnTo>
                    <a:lnTo>
                      <a:pt x="157921" y="164"/>
                    </a:lnTo>
                    <a:lnTo>
                      <a:pt x="156566" y="272"/>
                    </a:lnTo>
                    <a:lnTo>
                      <a:pt x="155210" y="435"/>
                    </a:lnTo>
                    <a:lnTo>
                      <a:pt x="153854" y="597"/>
                    </a:lnTo>
                    <a:lnTo>
                      <a:pt x="152498" y="869"/>
                    </a:lnTo>
                    <a:lnTo>
                      <a:pt x="151143" y="1086"/>
                    </a:lnTo>
                    <a:lnTo>
                      <a:pt x="149841" y="1411"/>
                    </a:lnTo>
                    <a:lnTo>
                      <a:pt x="148485" y="1736"/>
                    </a:lnTo>
                    <a:lnTo>
                      <a:pt x="147184" y="2116"/>
                    </a:lnTo>
                    <a:lnTo>
                      <a:pt x="145828" y="2496"/>
                    </a:lnTo>
                    <a:lnTo>
                      <a:pt x="144526" y="2929"/>
                    </a:lnTo>
                    <a:lnTo>
                      <a:pt x="143225" y="3417"/>
                    </a:lnTo>
                    <a:lnTo>
                      <a:pt x="141923" y="3906"/>
                    </a:lnTo>
                    <a:lnTo>
                      <a:pt x="140676" y="4448"/>
                    </a:lnTo>
                    <a:lnTo>
                      <a:pt x="139374" y="4990"/>
                    </a:lnTo>
                    <a:lnTo>
                      <a:pt x="138127" y="5587"/>
                    </a:lnTo>
                    <a:lnTo>
                      <a:pt x="136880" y="6237"/>
                    </a:lnTo>
                    <a:lnTo>
                      <a:pt x="135632" y="6942"/>
                    </a:lnTo>
                    <a:lnTo>
                      <a:pt x="134385" y="7648"/>
                    </a:lnTo>
                    <a:lnTo>
                      <a:pt x="133192" y="8407"/>
                    </a:lnTo>
                    <a:lnTo>
                      <a:pt x="131945" y="9166"/>
                    </a:lnTo>
                    <a:lnTo>
                      <a:pt x="130806" y="9979"/>
                    </a:lnTo>
                    <a:lnTo>
                      <a:pt x="129613" y="10847"/>
                    </a:lnTo>
                    <a:lnTo>
                      <a:pt x="128474" y="11715"/>
                    </a:lnTo>
                    <a:lnTo>
                      <a:pt x="127335" y="12637"/>
                    </a:lnTo>
                    <a:lnTo>
                      <a:pt x="126196" y="13559"/>
                    </a:lnTo>
                    <a:lnTo>
                      <a:pt x="125112" y="14589"/>
                    </a:lnTo>
                    <a:lnTo>
                      <a:pt x="123973" y="15565"/>
                    </a:lnTo>
                    <a:lnTo>
                      <a:pt x="122942" y="16650"/>
                    </a:lnTo>
                    <a:lnTo>
                      <a:pt x="121858" y="17735"/>
                    </a:lnTo>
                    <a:lnTo>
                      <a:pt x="109385" y="31075"/>
                    </a:lnTo>
                    <a:lnTo>
                      <a:pt x="96857" y="17735"/>
                    </a:lnTo>
                    <a:lnTo>
                      <a:pt x="96857" y="17735"/>
                    </a:lnTo>
                    <a:lnTo>
                      <a:pt x="95827" y="16650"/>
                    </a:lnTo>
                    <a:lnTo>
                      <a:pt x="94742" y="15565"/>
                    </a:lnTo>
                    <a:lnTo>
                      <a:pt x="93657" y="14589"/>
                    </a:lnTo>
                    <a:lnTo>
                      <a:pt x="92573" y="13559"/>
                    </a:lnTo>
                    <a:lnTo>
                      <a:pt x="91434" y="12637"/>
                    </a:lnTo>
                    <a:lnTo>
                      <a:pt x="90295" y="11715"/>
                    </a:lnTo>
                    <a:lnTo>
                      <a:pt x="89156" y="10847"/>
                    </a:lnTo>
                    <a:lnTo>
                      <a:pt x="87963" y="9979"/>
                    </a:lnTo>
                    <a:lnTo>
                      <a:pt x="86770" y="9166"/>
                    </a:lnTo>
                    <a:lnTo>
                      <a:pt x="85577" y="8407"/>
                    </a:lnTo>
                    <a:lnTo>
                      <a:pt x="84384" y="7648"/>
                    </a:lnTo>
                    <a:lnTo>
                      <a:pt x="83137" y="6942"/>
                    </a:lnTo>
                    <a:lnTo>
                      <a:pt x="81889" y="6237"/>
                    </a:lnTo>
                    <a:lnTo>
                      <a:pt x="80642" y="5587"/>
                    </a:lnTo>
                    <a:lnTo>
                      <a:pt x="79395" y="4990"/>
                    </a:lnTo>
                    <a:lnTo>
                      <a:pt x="78093" y="4448"/>
                    </a:lnTo>
                    <a:lnTo>
                      <a:pt x="76792" y="3906"/>
                    </a:lnTo>
                    <a:lnTo>
                      <a:pt x="75544" y="3417"/>
                    </a:lnTo>
                    <a:lnTo>
                      <a:pt x="74243" y="2929"/>
                    </a:lnTo>
                    <a:lnTo>
                      <a:pt x="72887" y="2496"/>
                    </a:lnTo>
                    <a:lnTo>
                      <a:pt x="71585" y="2116"/>
                    </a:lnTo>
                    <a:lnTo>
                      <a:pt x="70284" y="1736"/>
                    </a:lnTo>
                    <a:lnTo>
                      <a:pt x="68928" y="1411"/>
                    </a:lnTo>
                    <a:lnTo>
                      <a:pt x="67572" y="1086"/>
                    </a:lnTo>
                    <a:lnTo>
                      <a:pt x="66271" y="869"/>
                    </a:lnTo>
                    <a:lnTo>
                      <a:pt x="64915" y="597"/>
                    </a:lnTo>
                    <a:lnTo>
                      <a:pt x="63559" y="435"/>
                    </a:lnTo>
                    <a:lnTo>
                      <a:pt x="62203" y="272"/>
                    </a:lnTo>
                    <a:lnTo>
                      <a:pt x="60848" y="164"/>
                    </a:lnTo>
                    <a:lnTo>
                      <a:pt x="59492" y="55"/>
                    </a:lnTo>
                    <a:lnTo>
                      <a:pt x="58136" y="1"/>
                    </a:lnTo>
                    <a:lnTo>
                      <a:pt x="56726" y="1"/>
                    </a:lnTo>
                    <a:lnTo>
                      <a:pt x="55370" y="1"/>
                    </a:lnTo>
                    <a:lnTo>
                      <a:pt x="54014" y="55"/>
                    </a:lnTo>
                    <a:lnTo>
                      <a:pt x="52659" y="164"/>
                    </a:lnTo>
                    <a:lnTo>
                      <a:pt x="51303" y="272"/>
                    </a:lnTo>
                    <a:lnTo>
                      <a:pt x="49947" y="435"/>
                    </a:lnTo>
                    <a:lnTo>
                      <a:pt x="48591" y="597"/>
                    </a:lnTo>
                    <a:lnTo>
                      <a:pt x="47236" y="869"/>
                    </a:lnTo>
                    <a:lnTo>
                      <a:pt x="45934" y="1086"/>
                    </a:lnTo>
                    <a:lnTo>
                      <a:pt x="44578" y="1411"/>
                    </a:lnTo>
                    <a:lnTo>
                      <a:pt x="43222" y="1736"/>
                    </a:lnTo>
                    <a:lnTo>
                      <a:pt x="41921" y="2116"/>
                    </a:lnTo>
                    <a:lnTo>
                      <a:pt x="40619" y="2496"/>
                    </a:lnTo>
                    <a:lnTo>
                      <a:pt x="39264" y="2929"/>
                    </a:lnTo>
                    <a:lnTo>
                      <a:pt x="37962" y="3417"/>
                    </a:lnTo>
                    <a:lnTo>
                      <a:pt x="36715" y="3906"/>
                    </a:lnTo>
                    <a:lnTo>
                      <a:pt x="35413" y="4448"/>
                    </a:lnTo>
                    <a:lnTo>
                      <a:pt x="34112" y="4990"/>
                    </a:lnTo>
                    <a:lnTo>
                      <a:pt x="32864" y="5587"/>
                    </a:lnTo>
                    <a:lnTo>
                      <a:pt x="31617" y="6237"/>
                    </a:lnTo>
                    <a:lnTo>
                      <a:pt x="30370" y="6942"/>
                    </a:lnTo>
                    <a:lnTo>
                      <a:pt x="29122" y="7648"/>
                    </a:lnTo>
                    <a:lnTo>
                      <a:pt x="27929" y="8407"/>
                    </a:lnTo>
                    <a:lnTo>
                      <a:pt x="26736" y="9166"/>
                    </a:lnTo>
                    <a:lnTo>
                      <a:pt x="25543" y="9979"/>
                    </a:lnTo>
                    <a:lnTo>
                      <a:pt x="24350" y="10847"/>
                    </a:lnTo>
                    <a:lnTo>
                      <a:pt x="23211" y="11715"/>
                    </a:lnTo>
                    <a:lnTo>
                      <a:pt x="22072" y="12637"/>
                    </a:lnTo>
                    <a:lnTo>
                      <a:pt x="20933" y="13559"/>
                    </a:lnTo>
                    <a:lnTo>
                      <a:pt x="19849" y="14589"/>
                    </a:lnTo>
                    <a:lnTo>
                      <a:pt x="18764" y="15565"/>
                    </a:lnTo>
                    <a:lnTo>
                      <a:pt x="17679" y="16650"/>
                    </a:lnTo>
                    <a:lnTo>
                      <a:pt x="16649" y="17735"/>
                    </a:lnTo>
                    <a:lnTo>
                      <a:pt x="16649" y="17735"/>
                    </a:lnTo>
                    <a:lnTo>
                      <a:pt x="16649" y="17735"/>
                    </a:lnTo>
                    <a:lnTo>
                      <a:pt x="15619" y="18873"/>
                    </a:lnTo>
                    <a:lnTo>
                      <a:pt x="14643" y="20012"/>
                    </a:lnTo>
                    <a:lnTo>
                      <a:pt x="13666" y="21151"/>
                    </a:lnTo>
                    <a:lnTo>
                      <a:pt x="12744" y="22344"/>
                    </a:lnTo>
                    <a:lnTo>
                      <a:pt x="11823" y="23537"/>
                    </a:lnTo>
                    <a:lnTo>
                      <a:pt x="11009" y="24730"/>
                    </a:lnTo>
                    <a:lnTo>
                      <a:pt x="10141" y="25978"/>
                    </a:lnTo>
                    <a:lnTo>
                      <a:pt x="9382" y="27225"/>
                    </a:lnTo>
                    <a:lnTo>
                      <a:pt x="8623" y="28472"/>
                    </a:lnTo>
                    <a:lnTo>
                      <a:pt x="7864" y="29774"/>
                    </a:lnTo>
                    <a:lnTo>
                      <a:pt x="7159" y="31075"/>
                    </a:lnTo>
                    <a:lnTo>
                      <a:pt x="6508" y="32377"/>
                    </a:lnTo>
                    <a:lnTo>
                      <a:pt x="5857" y="33733"/>
                    </a:lnTo>
                    <a:lnTo>
                      <a:pt x="5261" y="35034"/>
                    </a:lnTo>
                    <a:lnTo>
                      <a:pt x="4718" y="36390"/>
                    </a:lnTo>
                    <a:lnTo>
                      <a:pt x="4176" y="37746"/>
                    </a:lnTo>
                    <a:lnTo>
                      <a:pt x="3688" y="39102"/>
                    </a:lnTo>
                    <a:lnTo>
                      <a:pt x="3200" y="40512"/>
                    </a:lnTo>
                    <a:lnTo>
                      <a:pt x="2766" y="41922"/>
                    </a:lnTo>
                    <a:lnTo>
                      <a:pt x="2332" y="43278"/>
                    </a:lnTo>
                    <a:lnTo>
                      <a:pt x="2007" y="44688"/>
                    </a:lnTo>
                    <a:lnTo>
                      <a:pt x="1627" y="46098"/>
                    </a:lnTo>
                    <a:lnTo>
                      <a:pt x="1356" y="47562"/>
                    </a:lnTo>
                    <a:lnTo>
                      <a:pt x="1031" y="48972"/>
                    </a:lnTo>
                    <a:lnTo>
                      <a:pt x="814" y="50382"/>
                    </a:lnTo>
                    <a:lnTo>
                      <a:pt x="597" y="51846"/>
                    </a:lnTo>
                    <a:lnTo>
                      <a:pt x="434" y="53310"/>
                    </a:lnTo>
                    <a:lnTo>
                      <a:pt x="271" y="54720"/>
                    </a:lnTo>
                    <a:lnTo>
                      <a:pt x="54" y="57649"/>
                    </a:lnTo>
                    <a:lnTo>
                      <a:pt x="0" y="60523"/>
                    </a:lnTo>
                    <a:lnTo>
                      <a:pt x="54" y="63452"/>
                    </a:lnTo>
                    <a:lnTo>
                      <a:pt x="271" y="66326"/>
                    </a:lnTo>
                    <a:lnTo>
                      <a:pt x="434" y="67790"/>
                    </a:lnTo>
                    <a:lnTo>
                      <a:pt x="597" y="69200"/>
                    </a:lnTo>
                    <a:lnTo>
                      <a:pt x="814" y="70664"/>
                    </a:lnTo>
                    <a:lnTo>
                      <a:pt x="1031" y="72074"/>
                    </a:lnTo>
                    <a:lnTo>
                      <a:pt x="1356" y="73539"/>
                    </a:lnTo>
                    <a:lnTo>
                      <a:pt x="1627" y="74949"/>
                    </a:lnTo>
                    <a:lnTo>
                      <a:pt x="2007" y="76359"/>
                    </a:lnTo>
                    <a:lnTo>
                      <a:pt x="2332" y="77769"/>
                    </a:lnTo>
                    <a:lnTo>
                      <a:pt x="2766" y="79179"/>
                    </a:lnTo>
                    <a:lnTo>
                      <a:pt x="3200" y="80534"/>
                    </a:lnTo>
                    <a:lnTo>
                      <a:pt x="3688" y="81944"/>
                    </a:lnTo>
                    <a:lnTo>
                      <a:pt x="4176" y="83300"/>
                    </a:lnTo>
                    <a:lnTo>
                      <a:pt x="4718" y="84656"/>
                    </a:lnTo>
                    <a:lnTo>
                      <a:pt x="5261" y="86012"/>
                    </a:lnTo>
                    <a:lnTo>
                      <a:pt x="5857" y="87368"/>
                    </a:lnTo>
                    <a:lnTo>
                      <a:pt x="6508" y="88669"/>
                    </a:lnTo>
                    <a:lnTo>
                      <a:pt x="7159" y="89971"/>
                    </a:lnTo>
                    <a:lnTo>
                      <a:pt x="7864" y="91272"/>
                    </a:lnTo>
                    <a:lnTo>
                      <a:pt x="8623" y="92574"/>
                    </a:lnTo>
                    <a:lnTo>
                      <a:pt x="9382" y="93821"/>
                    </a:lnTo>
                    <a:lnTo>
                      <a:pt x="10141" y="95068"/>
                    </a:lnTo>
                    <a:lnTo>
                      <a:pt x="11009" y="96316"/>
                    </a:lnTo>
                    <a:lnTo>
                      <a:pt x="11823" y="97563"/>
                    </a:lnTo>
                    <a:lnTo>
                      <a:pt x="12744" y="98756"/>
                    </a:lnTo>
                    <a:lnTo>
                      <a:pt x="13666" y="99895"/>
                    </a:lnTo>
                    <a:lnTo>
                      <a:pt x="14643" y="101088"/>
                    </a:lnTo>
                    <a:lnTo>
                      <a:pt x="15619" y="102227"/>
                    </a:lnTo>
                    <a:lnTo>
                      <a:pt x="16649" y="103366"/>
                    </a:lnTo>
                    <a:lnTo>
                      <a:pt x="109330" y="202826"/>
                    </a:lnTo>
                    <a:lnTo>
                      <a:pt x="202120" y="103366"/>
                    </a:lnTo>
                    <a:lnTo>
                      <a:pt x="202120" y="103366"/>
                    </a:lnTo>
                    <a:lnTo>
                      <a:pt x="203150" y="102227"/>
                    </a:lnTo>
                    <a:lnTo>
                      <a:pt x="204126" y="101088"/>
                    </a:lnTo>
                    <a:lnTo>
                      <a:pt x="205103" y="99895"/>
                    </a:lnTo>
                    <a:lnTo>
                      <a:pt x="206025" y="98756"/>
                    </a:lnTo>
                    <a:lnTo>
                      <a:pt x="206892" y="97563"/>
                    </a:lnTo>
                    <a:lnTo>
                      <a:pt x="207760" y="96316"/>
                    </a:lnTo>
                    <a:lnTo>
                      <a:pt x="208573" y="95068"/>
                    </a:lnTo>
                    <a:lnTo>
                      <a:pt x="209387" y="93821"/>
                    </a:lnTo>
                    <a:lnTo>
                      <a:pt x="210146" y="92574"/>
                    </a:lnTo>
                    <a:lnTo>
                      <a:pt x="210905" y="91272"/>
                    </a:lnTo>
                    <a:lnTo>
                      <a:pt x="211556" y="89971"/>
                    </a:lnTo>
                    <a:lnTo>
                      <a:pt x="212261" y="88669"/>
                    </a:lnTo>
                    <a:lnTo>
                      <a:pt x="212858" y="87368"/>
                    </a:lnTo>
                    <a:lnTo>
                      <a:pt x="213454" y="86012"/>
                    </a:lnTo>
                    <a:lnTo>
                      <a:pt x="214051" y="84656"/>
                    </a:lnTo>
                    <a:lnTo>
                      <a:pt x="214593" y="83300"/>
                    </a:lnTo>
                    <a:lnTo>
                      <a:pt x="215081" y="81944"/>
                    </a:lnTo>
                    <a:lnTo>
                      <a:pt x="215569" y="80534"/>
                    </a:lnTo>
                    <a:lnTo>
                      <a:pt x="216003" y="79179"/>
                    </a:lnTo>
                    <a:lnTo>
                      <a:pt x="216383" y="77769"/>
                    </a:lnTo>
                    <a:lnTo>
                      <a:pt x="216762" y="76359"/>
                    </a:lnTo>
                    <a:lnTo>
                      <a:pt x="217088" y="74949"/>
                    </a:lnTo>
                    <a:lnTo>
                      <a:pt x="217413" y="73539"/>
                    </a:lnTo>
                    <a:lnTo>
                      <a:pt x="217684" y="72074"/>
                    </a:lnTo>
                    <a:lnTo>
                      <a:pt x="217955" y="70664"/>
                    </a:lnTo>
                    <a:lnTo>
                      <a:pt x="218172" y="69200"/>
                    </a:lnTo>
                    <a:lnTo>
                      <a:pt x="218335" y="67790"/>
                    </a:lnTo>
                    <a:lnTo>
                      <a:pt x="218498" y="66326"/>
                    </a:lnTo>
                    <a:lnTo>
                      <a:pt x="218606" y="64916"/>
                    </a:lnTo>
                    <a:lnTo>
                      <a:pt x="218660" y="63452"/>
                    </a:lnTo>
                    <a:lnTo>
                      <a:pt x="218715" y="60523"/>
                    </a:lnTo>
                    <a:lnTo>
                      <a:pt x="218660" y="57649"/>
                    </a:lnTo>
                    <a:lnTo>
                      <a:pt x="218606" y="56185"/>
                    </a:lnTo>
                    <a:lnTo>
                      <a:pt x="218498" y="54720"/>
                    </a:lnTo>
                    <a:lnTo>
                      <a:pt x="218335" y="53310"/>
                    </a:lnTo>
                    <a:lnTo>
                      <a:pt x="218172" y="51846"/>
                    </a:lnTo>
                    <a:lnTo>
                      <a:pt x="217955" y="50382"/>
                    </a:lnTo>
                    <a:lnTo>
                      <a:pt x="217684" y="48972"/>
                    </a:lnTo>
                    <a:lnTo>
                      <a:pt x="217413" y="47562"/>
                    </a:lnTo>
                    <a:lnTo>
                      <a:pt x="217088" y="46098"/>
                    </a:lnTo>
                    <a:lnTo>
                      <a:pt x="216762" y="44688"/>
                    </a:lnTo>
                    <a:lnTo>
                      <a:pt x="216383" y="43278"/>
                    </a:lnTo>
                    <a:lnTo>
                      <a:pt x="216003" y="41922"/>
                    </a:lnTo>
                    <a:lnTo>
                      <a:pt x="215569" y="40512"/>
                    </a:lnTo>
                    <a:lnTo>
                      <a:pt x="215081" y="39102"/>
                    </a:lnTo>
                    <a:lnTo>
                      <a:pt x="214593" y="37746"/>
                    </a:lnTo>
                    <a:lnTo>
                      <a:pt x="214051" y="36390"/>
                    </a:lnTo>
                    <a:lnTo>
                      <a:pt x="213454" y="35034"/>
                    </a:lnTo>
                    <a:lnTo>
                      <a:pt x="212858" y="33733"/>
                    </a:lnTo>
                    <a:lnTo>
                      <a:pt x="212261" y="32377"/>
                    </a:lnTo>
                    <a:lnTo>
                      <a:pt x="211556" y="31075"/>
                    </a:lnTo>
                    <a:lnTo>
                      <a:pt x="210905" y="29774"/>
                    </a:lnTo>
                    <a:lnTo>
                      <a:pt x="210146" y="28472"/>
                    </a:lnTo>
                    <a:lnTo>
                      <a:pt x="209387" y="27225"/>
                    </a:lnTo>
                    <a:lnTo>
                      <a:pt x="208573" y="25978"/>
                    </a:lnTo>
                    <a:lnTo>
                      <a:pt x="207760" y="24730"/>
                    </a:lnTo>
                    <a:lnTo>
                      <a:pt x="206892" y="23537"/>
                    </a:lnTo>
                    <a:lnTo>
                      <a:pt x="206025" y="22344"/>
                    </a:lnTo>
                    <a:lnTo>
                      <a:pt x="205103" y="21151"/>
                    </a:lnTo>
                    <a:lnTo>
                      <a:pt x="204126" y="20012"/>
                    </a:lnTo>
                    <a:lnTo>
                      <a:pt x="203150" y="18873"/>
                    </a:lnTo>
                    <a:lnTo>
                      <a:pt x="202120" y="177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9" name="Google Shape;992;p19">
                <a:extLst>
                  <a:ext uri="{FF2B5EF4-FFF2-40B4-BE49-F238E27FC236}">
                    <a16:creationId xmlns:a16="http://schemas.microsoft.com/office/drawing/2014/main" id="{F40D3F3D-ABF0-8AE2-BBF5-FECE1F1847E1}"/>
                  </a:ext>
                </a:extLst>
              </p:cNvPr>
              <p:cNvSpPr/>
              <p:nvPr/>
            </p:nvSpPr>
            <p:spPr>
              <a:xfrm>
                <a:off x="2314657" y="400468"/>
                <a:ext cx="403978" cy="749446"/>
              </a:xfrm>
              <a:custGeom>
                <a:avLst/>
                <a:gdLst/>
                <a:ahLst/>
                <a:cxnLst/>
                <a:rect l="l" t="t" r="r" b="b"/>
                <a:pathLst>
                  <a:path w="109331" h="202827" extrusionOk="0">
                    <a:moveTo>
                      <a:pt x="52605" y="1"/>
                    </a:moveTo>
                    <a:lnTo>
                      <a:pt x="50056" y="55"/>
                    </a:lnTo>
                    <a:lnTo>
                      <a:pt x="47561" y="218"/>
                    </a:lnTo>
                    <a:lnTo>
                      <a:pt x="45012" y="543"/>
                    </a:lnTo>
                    <a:lnTo>
                      <a:pt x="42518" y="977"/>
                    </a:lnTo>
                    <a:lnTo>
                      <a:pt x="40023" y="1519"/>
                    </a:lnTo>
                    <a:lnTo>
                      <a:pt x="37529" y="2170"/>
                    </a:lnTo>
                    <a:lnTo>
                      <a:pt x="35088" y="2929"/>
                    </a:lnTo>
                    <a:lnTo>
                      <a:pt x="32648" y="3851"/>
                    </a:lnTo>
                    <a:lnTo>
                      <a:pt x="30262" y="4882"/>
                    </a:lnTo>
                    <a:lnTo>
                      <a:pt x="27930" y="6021"/>
                    </a:lnTo>
                    <a:lnTo>
                      <a:pt x="25598" y="7268"/>
                    </a:lnTo>
                    <a:lnTo>
                      <a:pt x="23374" y="8678"/>
                    </a:lnTo>
                    <a:lnTo>
                      <a:pt x="21151" y="10142"/>
                    </a:lnTo>
                    <a:lnTo>
                      <a:pt x="18981" y="11769"/>
                    </a:lnTo>
                    <a:lnTo>
                      <a:pt x="17897" y="12637"/>
                    </a:lnTo>
                    <a:lnTo>
                      <a:pt x="16866" y="13504"/>
                    </a:lnTo>
                    <a:lnTo>
                      <a:pt x="15836" y="14426"/>
                    </a:lnTo>
                    <a:lnTo>
                      <a:pt x="14806" y="15403"/>
                    </a:lnTo>
                    <a:lnTo>
                      <a:pt x="14697" y="15457"/>
                    </a:lnTo>
                    <a:lnTo>
                      <a:pt x="14697" y="15511"/>
                    </a:lnTo>
                    <a:lnTo>
                      <a:pt x="13558" y="16596"/>
                    </a:lnTo>
                    <a:lnTo>
                      <a:pt x="12474" y="17735"/>
                    </a:lnTo>
                    <a:lnTo>
                      <a:pt x="1" y="31075"/>
                    </a:lnTo>
                    <a:lnTo>
                      <a:pt x="1" y="202826"/>
                    </a:lnTo>
                    <a:lnTo>
                      <a:pt x="26411" y="174517"/>
                    </a:lnTo>
                    <a:lnTo>
                      <a:pt x="92736" y="103366"/>
                    </a:lnTo>
                    <a:lnTo>
                      <a:pt x="94254" y="101630"/>
                    </a:lnTo>
                    <a:lnTo>
                      <a:pt x="95773" y="99841"/>
                    </a:lnTo>
                    <a:lnTo>
                      <a:pt x="97129" y="98051"/>
                    </a:lnTo>
                    <a:lnTo>
                      <a:pt x="98484" y="96207"/>
                    </a:lnTo>
                    <a:lnTo>
                      <a:pt x="99732" y="94309"/>
                    </a:lnTo>
                    <a:lnTo>
                      <a:pt x="100871" y="92357"/>
                    </a:lnTo>
                    <a:lnTo>
                      <a:pt x="101955" y="90405"/>
                    </a:lnTo>
                    <a:lnTo>
                      <a:pt x="102986" y="88398"/>
                    </a:lnTo>
                    <a:lnTo>
                      <a:pt x="103908" y="86391"/>
                    </a:lnTo>
                    <a:lnTo>
                      <a:pt x="104775" y="84331"/>
                    </a:lnTo>
                    <a:lnTo>
                      <a:pt x="105589" y="82270"/>
                    </a:lnTo>
                    <a:lnTo>
                      <a:pt x="106294" y="80155"/>
                    </a:lnTo>
                    <a:lnTo>
                      <a:pt x="106944" y="77986"/>
                    </a:lnTo>
                    <a:lnTo>
                      <a:pt x="107487" y="75871"/>
                    </a:lnTo>
                    <a:lnTo>
                      <a:pt x="108029" y="73701"/>
                    </a:lnTo>
                    <a:lnTo>
                      <a:pt x="108409" y="71532"/>
                    </a:lnTo>
                    <a:lnTo>
                      <a:pt x="108843" y="68766"/>
                    </a:lnTo>
                    <a:lnTo>
                      <a:pt x="109114" y="66055"/>
                    </a:lnTo>
                    <a:lnTo>
                      <a:pt x="109276" y="63289"/>
                    </a:lnTo>
                    <a:lnTo>
                      <a:pt x="109331" y="60523"/>
                    </a:lnTo>
                    <a:lnTo>
                      <a:pt x="109276" y="57649"/>
                    </a:lnTo>
                    <a:lnTo>
                      <a:pt x="109114" y="54720"/>
                    </a:lnTo>
                    <a:lnTo>
                      <a:pt x="108951" y="53310"/>
                    </a:lnTo>
                    <a:lnTo>
                      <a:pt x="108788" y="51846"/>
                    </a:lnTo>
                    <a:lnTo>
                      <a:pt x="108571" y="50382"/>
                    </a:lnTo>
                    <a:lnTo>
                      <a:pt x="108300" y="48972"/>
                    </a:lnTo>
                    <a:lnTo>
                      <a:pt x="108029" y="47562"/>
                    </a:lnTo>
                    <a:lnTo>
                      <a:pt x="107704" y="46098"/>
                    </a:lnTo>
                    <a:lnTo>
                      <a:pt x="107378" y="44688"/>
                    </a:lnTo>
                    <a:lnTo>
                      <a:pt x="106999" y="43278"/>
                    </a:lnTo>
                    <a:lnTo>
                      <a:pt x="106619" y="41922"/>
                    </a:lnTo>
                    <a:lnTo>
                      <a:pt x="106185" y="40512"/>
                    </a:lnTo>
                    <a:lnTo>
                      <a:pt x="105697" y="39102"/>
                    </a:lnTo>
                    <a:lnTo>
                      <a:pt x="105209" y="37746"/>
                    </a:lnTo>
                    <a:lnTo>
                      <a:pt x="104667" y="36390"/>
                    </a:lnTo>
                    <a:lnTo>
                      <a:pt x="104070" y="35034"/>
                    </a:lnTo>
                    <a:lnTo>
                      <a:pt x="103474" y="33733"/>
                    </a:lnTo>
                    <a:lnTo>
                      <a:pt x="102877" y="32377"/>
                    </a:lnTo>
                    <a:lnTo>
                      <a:pt x="102172" y="31075"/>
                    </a:lnTo>
                    <a:lnTo>
                      <a:pt x="101521" y="29774"/>
                    </a:lnTo>
                    <a:lnTo>
                      <a:pt x="100762" y="28472"/>
                    </a:lnTo>
                    <a:lnTo>
                      <a:pt x="100003" y="27225"/>
                    </a:lnTo>
                    <a:lnTo>
                      <a:pt x="99189" y="25978"/>
                    </a:lnTo>
                    <a:lnTo>
                      <a:pt x="98376" y="24730"/>
                    </a:lnTo>
                    <a:lnTo>
                      <a:pt x="97508" y="23537"/>
                    </a:lnTo>
                    <a:lnTo>
                      <a:pt x="96641" y="22344"/>
                    </a:lnTo>
                    <a:lnTo>
                      <a:pt x="95719" y="21151"/>
                    </a:lnTo>
                    <a:lnTo>
                      <a:pt x="94742" y="20012"/>
                    </a:lnTo>
                    <a:lnTo>
                      <a:pt x="93766" y="18873"/>
                    </a:lnTo>
                    <a:lnTo>
                      <a:pt x="92736" y="17735"/>
                    </a:lnTo>
                    <a:lnTo>
                      <a:pt x="91706" y="16650"/>
                    </a:lnTo>
                    <a:lnTo>
                      <a:pt x="90621" y="15565"/>
                    </a:lnTo>
                    <a:lnTo>
                      <a:pt x="89536" y="14589"/>
                    </a:lnTo>
                    <a:lnTo>
                      <a:pt x="88452" y="13559"/>
                    </a:lnTo>
                    <a:lnTo>
                      <a:pt x="87313" y="12637"/>
                    </a:lnTo>
                    <a:lnTo>
                      <a:pt x="86174" y="11715"/>
                    </a:lnTo>
                    <a:lnTo>
                      <a:pt x="84981" y="10847"/>
                    </a:lnTo>
                    <a:lnTo>
                      <a:pt x="83842" y="9979"/>
                    </a:lnTo>
                    <a:lnTo>
                      <a:pt x="82649" y="9166"/>
                    </a:lnTo>
                    <a:lnTo>
                      <a:pt x="81456" y="8407"/>
                    </a:lnTo>
                    <a:lnTo>
                      <a:pt x="80208" y="7648"/>
                    </a:lnTo>
                    <a:lnTo>
                      <a:pt x="79015" y="6942"/>
                    </a:lnTo>
                    <a:lnTo>
                      <a:pt x="77768" y="6237"/>
                    </a:lnTo>
                    <a:lnTo>
                      <a:pt x="76521" y="5587"/>
                    </a:lnTo>
                    <a:lnTo>
                      <a:pt x="75219" y="4990"/>
                    </a:lnTo>
                    <a:lnTo>
                      <a:pt x="73972" y="4448"/>
                    </a:lnTo>
                    <a:lnTo>
                      <a:pt x="72670" y="3906"/>
                    </a:lnTo>
                    <a:lnTo>
                      <a:pt x="71369" y="3417"/>
                    </a:lnTo>
                    <a:lnTo>
                      <a:pt x="70067" y="2929"/>
                    </a:lnTo>
                    <a:lnTo>
                      <a:pt x="68766" y="2496"/>
                    </a:lnTo>
                    <a:lnTo>
                      <a:pt x="67464" y="2116"/>
                    </a:lnTo>
                    <a:lnTo>
                      <a:pt x="66108" y="1736"/>
                    </a:lnTo>
                    <a:lnTo>
                      <a:pt x="64807" y="1411"/>
                    </a:lnTo>
                    <a:lnTo>
                      <a:pt x="63451" y="1086"/>
                    </a:lnTo>
                    <a:lnTo>
                      <a:pt x="62095" y="869"/>
                    </a:lnTo>
                    <a:lnTo>
                      <a:pt x="60739" y="597"/>
                    </a:lnTo>
                    <a:lnTo>
                      <a:pt x="59384" y="435"/>
                    </a:lnTo>
                    <a:lnTo>
                      <a:pt x="58028" y="272"/>
                    </a:lnTo>
                    <a:lnTo>
                      <a:pt x="56672" y="164"/>
                    </a:lnTo>
                    <a:lnTo>
                      <a:pt x="55316" y="55"/>
                    </a:lnTo>
                    <a:lnTo>
                      <a:pt x="53961" y="1"/>
                    </a:lnTo>
                    <a:close/>
                  </a:path>
                </a:pathLst>
              </a:custGeom>
              <a:solidFill>
                <a:srgbClr val="C5221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  <p:sp>
            <p:nvSpPr>
              <p:cNvPr id="10" name="Google Shape;993;p19">
                <a:extLst>
                  <a:ext uri="{FF2B5EF4-FFF2-40B4-BE49-F238E27FC236}">
                    <a16:creationId xmlns:a16="http://schemas.microsoft.com/office/drawing/2014/main" id="{50AF5542-7B88-17C0-D7E5-51A40AE5A4F6}"/>
                  </a:ext>
                </a:extLst>
              </p:cNvPr>
              <p:cNvSpPr/>
              <p:nvPr/>
            </p:nvSpPr>
            <p:spPr>
              <a:xfrm>
                <a:off x="2314657" y="400468"/>
                <a:ext cx="403978" cy="749446"/>
              </a:xfrm>
              <a:custGeom>
                <a:avLst/>
                <a:gdLst/>
                <a:ahLst/>
                <a:cxnLst/>
                <a:rect l="l" t="t" r="r" b="b"/>
                <a:pathLst>
                  <a:path w="109331" h="202827" fill="none" extrusionOk="0">
                    <a:moveTo>
                      <a:pt x="52605" y="1"/>
                    </a:moveTo>
                    <a:lnTo>
                      <a:pt x="52605" y="1"/>
                    </a:lnTo>
                    <a:lnTo>
                      <a:pt x="50056" y="55"/>
                    </a:lnTo>
                    <a:lnTo>
                      <a:pt x="47561" y="218"/>
                    </a:lnTo>
                    <a:lnTo>
                      <a:pt x="45012" y="543"/>
                    </a:lnTo>
                    <a:lnTo>
                      <a:pt x="42518" y="977"/>
                    </a:lnTo>
                    <a:lnTo>
                      <a:pt x="40023" y="1519"/>
                    </a:lnTo>
                    <a:lnTo>
                      <a:pt x="37529" y="2170"/>
                    </a:lnTo>
                    <a:lnTo>
                      <a:pt x="35088" y="2929"/>
                    </a:lnTo>
                    <a:lnTo>
                      <a:pt x="32648" y="3851"/>
                    </a:lnTo>
                    <a:lnTo>
                      <a:pt x="30262" y="4882"/>
                    </a:lnTo>
                    <a:lnTo>
                      <a:pt x="27930" y="6021"/>
                    </a:lnTo>
                    <a:lnTo>
                      <a:pt x="25598" y="7268"/>
                    </a:lnTo>
                    <a:lnTo>
                      <a:pt x="23374" y="8678"/>
                    </a:lnTo>
                    <a:lnTo>
                      <a:pt x="21151" y="10142"/>
                    </a:lnTo>
                    <a:lnTo>
                      <a:pt x="18981" y="11769"/>
                    </a:lnTo>
                    <a:lnTo>
                      <a:pt x="17897" y="12637"/>
                    </a:lnTo>
                    <a:lnTo>
                      <a:pt x="16866" y="13504"/>
                    </a:lnTo>
                    <a:lnTo>
                      <a:pt x="15836" y="14426"/>
                    </a:lnTo>
                    <a:lnTo>
                      <a:pt x="14806" y="15403"/>
                    </a:lnTo>
                    <a:lnTo>
                      <a:pt x="14806" y="15403"/>
                    </a:lnTo>
                    <a:lnTo>
                      <a:pt x="14806" y="15403"/>
                    </a:lnTo>
                    <a:lnTo>
                      <a:pt x="14806" y="15403"/>
                    </a:lnTo>
                    <a:lnTo>
                      <a:pt x="14806" y="15403"/>
                    </a:lnTo>
                    <a:lnTo>
                      <a:pt x="14806" y="15403"/>
                    </a:lnTo>
                    <a:lnTo>
                      <a:pt x="14697" y="15457"/>
                    </a:lnTo>
                    <a:lnTo>
                      <a:pt x="14697" y="15457"/>
                    </a:lnTo>
                    <a:lnTo>
                      <a:pt x="14697" y="15511"/>
                    </a:lnTo>
                    <a:lnTo>
                      <a:pt x="14697" y="15511"/>
                    </a:lnTo>
                    <a:lnTo>
                      <a:pt x="14697" y="15511"/>
                    </a:lnTo>
                    <a:lnTo>
                      <a:pt x="14697" y="15511"/>
                    </a:lnTo>
                    <a:lnTo>
                      <a:pt x="14697" y="15511"/>
                    </a:lnTo>
                    <a:lnTo>
                      <a:pt x="14697" y="15511"/>
                    </a:lnTo>
                    <a:lnTo>
                      <a:pt x="13558" y="16596"/>
                    </a:lnTo>
                    <a:lnTo>
                      <a:pt x="12474" y="17735"/>
                    </a:lnTo>
                    <a:lnTo>
                      <a:pt x="1" y="31075"/>
                    </a:lnTo>
                    <a:lnTo>
                      <a:pt x="1" y="31075"/>
                    </a:lnTo>
                    <a:lnTo>
                      <a:pt x="1" y="202826"/>
                    </a:lnTo>
                    <a:lnTo>
                      <a:pt x="26411" y="174517"/>
                    </a:lnTo>
                    <a:lnTo>
                      <a:pt x="92736" y="103366"/>
                    </a:lnTo>
                    <a:lnTo>
                      <a:pt x="92736" y="103366"/>
                    </a:lnTo>
                    <a:lnTo>
                      <a:pt x="94254" y="101630"/>
                    </a:lnTo>
                    <a:lnTo>
                      <a:pt x="95773" y="99841"/>
                    </a:lnTo>
                    <a:lnTo>
                      <a:pt x="97129" y="98051"/>
                    </a:lnTo>
                    <a:lnTo>
                      <a:pt x="98484" y="96207"/>
                    </a:lnTo>
                    <a:lnTo>
                      <a:pt x="99732" y="94309"/>
                    </a:lnTo>
                    <a:lnTo>
                      <a:pt x="100871" y="92357"/>
                    </a:lnTo>
                    <a:lnTo>
                      <a:pt x="101955" y="90405"/>
                    </a:lnTo>
                    <a:lnTo>
                      <a:pt x="102986" y="88398"/>
                    </a:lnTo>
                    <a:lnTo>
                      <a:pt x="103908" y="86391"/>
                    </a:lnTo>
                    <a:lnTo>
                      <a:pt x="104775" y="84331"/>
                    </a:lnTo>
                    <a:lnTo>
                      <a:pt x="105589" y="82270"/>
                    </a:lnTo>
                    <a:lnTo>
                      <a:pt x="106294" y="80155"/>
                    </a:lnTo>
                    <a:lnTo>
                      <a:pt x="106944" y="77986"/>
                    </a:lnTo>
                    <a:lnTo>
                      <a:pt x="107487" y="75871"/>
                    </a:lnTo>
                    <a:lnTo>
                      <a:pt x="108029" y="73701"/>
                    </a:lnTo>
                    <a:lnTo>
                      <a:pt x="108409" y="71532"/>
                    </a:lnTo>
                    <a:lnTo>
                      <a:pt x="108409" y="71532"/>
                    </a:lnTo>
                    <a:lnTo>
                      <a:pt x="108843" y="68766"/>
                    </a:lnTo>
                    <a:lnTo>
                      <a:pt x="109114" y="66055"/>
                    </a:lnTo>
                    <a:lnTo>
                      <a:pt x="109276" y="63289"/>
                    </a:lnTo>
                    <a:lnTo>
                      <a:pt x="109331" y="60523"/>
                    </a:lnTo>
                    <a:lnTo>
                      <a:pt x="109331" y="60523"/>
                    </a:lnTo>
                    <a:lnTo>
                      <a:pt x="109276" y="57649"/>
                    </a:lnTo>
                    <a:lnTo>
                      <a:pt x="109114" y="54720"/>
                    </a:lnTo>
                    <a:lnTo>
                      <a:pt x="108951" y="53310"/>
                    </a:lnTo>
                    <a:lnTo>
                      <a:pt x="108788" y="51846"/>
                    </a:lnTo>
                    <a:lnTo>
                      <a:pt x="108571" y="50382"/>
                    </a:lnTo>
                    <a:lnTo>
                      <a:pt x="108300" y="48972"/>
                    </a:lnTo>
                    <a:lnTo>
                      <a:pt x="108029" y="47562"/>
                    </a:lnTo>
                    <a:lnTo>
                      <a:pt x="107704" y="46098"/>
                    </a:lnTo>
                    <a:lnTo>
                      <a:pt x="107378" y="44688"/>
                    </a:lnTo>
                    <a:lnTo>
                      <a:pt x="106999" y="43278"/>
                    </a:lnTo>
                    <a:lnTo>
                      <a:pt x="106619" y="41922"/>
                    </a:lnTo>
                    <a:lnTo>
                      <a:pt x="106185" y="40512"/>
                    </a:lnTo>
                    <a:lnTo>
                      <a:pt x="105697" y="39102"/>
                    </a:lnTo>
                    <a:lnTo>
                      <a:pt x="105209" y="37746"/>
                    </a:lnTo>
                    <a:lnTo>
                      <a:pt x="104667" y="36390"/>
                    </a:lnTo>
                    <a:lnTo>
                      <a:pt x="104070" y="35034"/>
                    </a:lnTo>
                    <a:lnTo>
                      <a:pt x="103474" y="33733"/>
                    </a:lnTo>
                    <a:lnTo>
                      <a:pt x="102877" y="32377"/>
                    </a:lnTo>
                    <a:lnTo>
                      <a:pt x="102172" y="31075"/>
                    </a:lnTo>
                    <a:lnTo>
                      <a:pt x="101521" y="29774"/>
                    </a:lnTo>
                    <a:lnTo>
                      <a:pt x="100762" y="28472"/>
                    </a:lnTo>
                    <a:lnTo>
                      <a:pt x="100003" y="27225"/>
                    </a:lnTo>
                    <a:lnTo>
                      <a:pt x="99189" y="25978"/>
                    </a:lnTo>
                    <a:lnTo>
                      <a:pt x="98376" y="24730"/>
                    </a:lnTo>
                    <a:lnTo>
                      <a:pt x="97508" y="23537"/>
                    </a:lnTo>
                    <a:lnTo>
                      <a:pt x="96641" y="22344"/>
                    </a:lnTo>
                    <a:lnTo>
                      <a:pt x="95719" y="21151"/>
                    </a:lnTo>
                    <a:lnTo>
                      <a:pt x="94742" y="20012"/>
                    </a:lnTo>
                    <a:lnTo>
                      <a:pt x="93766" y="18873"/>
                    </a:lnTo>
                    <a:lnTo>
                      <a:pt x="92736" y="17735"/>
                    </a:lnTo>
                    <a:lnTo>
                      <a:pt x="92736" y="17735"/>
                    </a:lnTo>
                    <a:lnTo>
                      <a:pt x="92736" y="17735"/>
                    </a:lnTo>
                    <a:lnTo>
                      <a:pt x="92736" y="17735"/>
                    </a:lnTo>
                    <a:lnTo>
                      <a:pt x="91706" y="16650"/>
                    </a:lnTo>
                    <a:lnTo>
                      <a:pt x="90621" y="15565"/>
                    </a:lnTo>
                    <a:lnTo>
                      <a:pt x="89536" y="14589"/>
                    </a:lnTo>
                    <a:lnTo>
                      <a:pt x="88452" y="13559"/>
                    </a:lnTo>
                    <a:lnTo>
                      <a:pt x="87313" y="12637"/>
                    </a:lnTo>
                    <a:lnTo>
                      <a:pt x="86174" y="11715"/>
                    </a:lnTo>
                    <a:lnTo>
                      <a:pt x="84981" y="10847"/>
                    </a:lnTo>
                    <a:lnTo>
                      <a:pt x="83842" y="9979"/>
                    </a:lnTo>
                    <a:lnTo>
                      <a:pt x="82649" y="9166"/>
                    </a:lnTo>
                    <a:lnTo>
                      <a:pt x="81456" y="8407"/>
                    </a:lnTo>
                    <a:lnTo>
                      <a:pt x="80208" y="7648"/>
                    </a:lnTo>
                    <a:lnTo>
                      <a:pt x="79015" y="6942"/>
                    </a:lnTo>
                    <a:lnTo>
                      <a:pt x="77768" y="6237"/>
                    </a:lnTo>
                    <a:lnTo>
                      <a:pt x="76521" y="5587"/>
                    </a:lnTo>
                    <a:lnTo>
                      <a:pt x="75219" y="4990"/>
                    </a:lnTo>
                    <a:lnTo>
                      <a:pt x="73972" y="4448"/>
                    </a:lnTo>
                    <a:lnTo>
                      <a:pt x="72670" y="3906"/>
                    </a:lnTo>
                    <a:lnTo>
                      <a:pt x="71369" y="3417"/>
                    </a:lnTo>
                    <a:lnTo>
                      <a:pt x="70067" y="2929"/>
                    </a:lnTo>
                    <a:lnTo>
                      <a:pt x="68766" y="2496"/>
                    </a:lnTo>
                    <a:lnTo>
                      <a:pt x="67464" y="2116"/>
                    </a:lnTo>
                    <a:lnTo>
                      <a:pt x="66108" y="1736"/>
                    </a:lnTo>
                    <a:lnTo>
                      <a:pt x="64807" y="1411"/>
                    </a:lnTo>
                    <a:lnTo>
                      <a:pt x="63451" y="1086"/>
                    </a:lnTo>
                    <a:lnTo>
                      <a:pt x="62095" y="869"/>
                    </a:lnTo>
                    <a:lnTo>
                      <a:pt x="60739" y="597"/>
                    </a:lnTo>
                    <a:lnTo>
                      <a:pt x="59384" y="435"/>
                    </a:lnTo>
                    <a:lnTo>
                      <a:pt x="58028" y="272"/>
                    </a:lnTo>
                    <a:lnTo>
                      <a:pt x="56672" y="164"/>
                    </a:lnTo>
                    <a:lnTo>
                      <a:pt x="55316" y="55"/>
                    </a:lnTo>
                    <a:lnTo>
                      <a:pt x="53961" y="1"/>
                    </a:lnTo>
                    <a:lnTo>
                      <a:pt x="5260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Barlow"/>
                </a:endParaRPr>
              </a:p>
            </p:txBody>
          </p:sp>
        </p:grpSp>
      </p:grpSp>
      <p:cxnSp>
        <p:nvCxnSpPr>
          <p:cNvPr id="14" name="Google Shape;994;p19">
            <a:extLst>
              <a:ext uri="{FF2B5EF4-FFF2-40B4-BE49-F238E27FC236}">
                <a16:creationId xmlns:a16="http://schemas.microsoft.com/office/drawing/2014/main" id="{2642EDF7-80A3-B2C2-967C-99465151BEDE}"/>
              </a:ext>
            </a:extLst>
          </p:cNvPr>
          <p:cNvCxnSpPr/>
          <p:nvPr/>
        </p:nvCxnSpPr>
        <p:spPr>
          <a:xfrm>
            <a:off x="1170567" y="3429000"/>
            <a:ext cx="3772400" cy="0"/>
          </a:xfrm>
          <a:prstGeom prst="straightConnector1">
            <a:avLst/>
          </a:prstGeom>
          <a:noFill/>
          <a:ln w="19050" cap="flat" cmpd="sng">
            <a:solidFill>
              <a:srgbClr val="CDD0D5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5" name="Google Shape;995;p19">
            <a:extLst>
              <a:ext uri="{FF2B5EF4-FFF2-40B4-BE49-F238E27FC236}">
                <a16:creationId xmlns:a16="http://schemas.microsoft.com/office/drawing/2014/main" id="{C97B94BB-9831-6299-3A2F-918890A90EA7}"/>
              </a:ext>
            </a:extLst>
          </p:cNvPr>
          <p:cNvCxnSpPr/>
          <p:nvPr/>
        </p:nvCxnSpPr>
        <p:spPr>
          <a:xfrm>
            <a:off x="7271500" y="3429000"/>
            <a:ext cx="3760000" cy="0"/>
          </a:xfrm>
          <a:prstGeom prst="straightConnector1">
            <a:avLst/>
          </a:prstGeom>
          <a:noFill/>
          <a:ln w="19050" cap="flat" cmpd="sng">
            <a:solidFill>
              <a:srgbClr val="CDD0D5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6" name="Google Shape;996;p19">
            <a:extLst>
              <a:ext uri="{FF2B5EF4-FFF2-40B4-BE49-F238E27FC236}">
                <a16:creationId xmlns:a16="http://schemas.microsoft.com/office/drawing/2014/main" id="{E21C80D0-9E47-97DC-F16A-93C1EBA967F8}"/>
              </a:ext>
            </a:extLst>
          </p:cNvPr>
          <p:cNvSpPr/>
          <p:nvPr/>
        </p:nvSpPr>
        <p:spPr>
          <a:xfrm rot="-5400000">
            <a:off x="10614117" y="2330643"/>
            <a:ext cx="505968" cy="328812"/>
          </a:xfrm>
          <a:custGeom>
            <a:avLst/>
            <a:gdLst/>
            <a:ahLst/>
            <a:cxnLst/>
            <a:rect l="l" t="t" r="r" b="b"/>
            <a:pathLst>
              <a:path w="119332" h="77550" extrusionOk="0">
                <a:moveTo>
                  <a:pt x="80557" y="0"/>
                </a:moveTo>
                <a:lnTo>
                  <a:pt x="79470" y="64"/>
                </a:lnTo>
                <a:lnTo>
                  <a:pt x="78382" y="256"/>
                </a:lnTo>
                <a:lnTo>
                  <a:pt x="77294" y="512"/>
                </a:lnTo>
                <a:lnTo>
                  <a:pt x="76206" y="896"/>
                </a:lnTo>
                <a:lnTo>
                  <a:pt x="75183" y="1344"/>
                </a:lnTo>
                <a:lnTo>
                  <a:pt x="74223" y="1920"/>
                </a:lnTo>
                <a:lnTo>
                  <a:pt x="73263" y="2624"/>
                </a:lnTo>
                <a:lnTo>
                  <a:pt x="72367" y="3391"/>
                </a:lnTo>
                <a:lnTo>
                  <a:pt x="71599" y="4287"/>
                </a:lnTo>
                <a:lnTo>
                  <a:pt x="70896" y="5247"/>
                </a:lnTo>
                <a:lnTo>
                  <a:pt x="70320" y="6207"/>
                </a:lnTo>
                <a:lnTo>
                  <a:pt x="69872" y="7231"/>
                </a:lnTo>
                <a:lnTo>
                  <a:pt x="69488" y="8318"/>
                </a:lnTo>
                <a:lnTo>
                  <a:pt x="69232" y="9342"/>
                </a:lnTo>
                <a:lnTo>
                  <a:pt x="69040" y="10494"/>
                </a:lnTo>
                <a:lnTo>
                  <a:pt x="69040" y="11582"/>
                </a:lnTo>
                <a:lnTo>
                  <a:pt x="69040" y="12669"/>
                </a:lnTo>
                <a:lnTo>
                  <a:pt x="69232" y="13757"/>
                </a:lnTo>
                <a:lnTo>
                  <a:pt x="69488" y="14845"/>
                </a:lnTo>
                <a:lnTo>
                  <a:pt x="69872" y="15932"/>
                </a:lnTo>
                <a:lnTo>
                  <a:pt x="70320" y="16956"/>
                </a:lnTo>
                <a:lnTo>
                  <a:pt x="70896" y="17916"/>
                </a:lnTo>
                <a:lnTo>
                  <a:pt x="71599" y="18876"/>
                </a:lnTo>
                <a:lnTo>
                  <a:pt x="72367" y="19772"/>
                </a:lnTo>
                <a:lnTo>
                  <a:pt x="79917" y="27258"/>
                </a:lnTo>
                <a:lnTo>
                  <a:pt x="11518" y="27258"/>
                </a:lnTo>
                <a:lnTo>
                  <a:pt x="10366" y="27322"/>
                </a:lnTo>
                <a:lnTo>
                  <a:pt x="9214" y="27514"/>
                </a:lnTo>
                <a:lnTo>
                  <a:pt x="8127" y="27770"/>
                </a:lnTo>
                <a:lnTo>
                  <a:pt x="7039" y="28154"/>
                </a:lnTo>
                <a:lnTo>
                  <a:pt x="6015" y="28665"/>
                </a:lnTo>
                <a:lnTo>
                  <a:pt x="5119" y="29241"/>
                </a:lnTo>
                <a:lnTo>
                  <a:pt x="4223" y="29881"/>
                </a:lnTo>
                <a:lnTo>
                  <a:pt x="3392" y="30649"/>
                </a:lnTo>
                <a:lnTo>
                  <a:pt x="2624" y="31481"/>
                </a:lnTo>
                <a:lnTo>
                  <a:pt x="1984" y="32313"/>
                </a:lnTo>
                <a:lnTo>
                  <a:pt x="1408" y="33272"/>
                </a:lnTo>
                <a:lnTo>
                  <a:pt x="896" y="34296"/>
                </a:lnTo>
                <a:lnTo>
                  <a:pt x="512" y="35384"/>
                </a:lnTo>
                <a:lnTo>
                  <a:pt x="256" y="36472"/>
                </a:lnTo>
                <a:lnTo>
                  <a:pt x="64" y="37623"/>
                </a:lnTo>
                <a:lnTo>
                  <a:pt x="0" y="38775"/>
                </a:lnTo>
                <a:lnTo>
                  <a:pt x="64" y="39991"/>
                </a:lnTo>
                <a:lnTo>
                  <a:pt x="256" y="41142"/>
                </a:lnTo>
                <a:lnTo>
                  <a:pt x="512" y="42230"/>
                </a:lnTo>
                <a:lnTo>
                  <a:pt x="896" y="43318"/>
                </a:lnTo>
                <a:lnTo>
                  <a:pt x="1408" y="44278"/>
                </a:lnTo>
                <a:lnTo>
                  <a:pt x="1984" y="45237"/>
                </a:lnTo>
                <a:lnTo>
                  <a:pt x="2624" y="46133"/>
                </a:lnTo>
                <a:lnTo>
                  <a:pt x="3392" y="46965"/>
                </a:lnTo>
                <a:lnTo>
                  <a:pt x="4223" y="47733"/>
                </a:lnTo>
                <a:lnTo>
                  <a:pt x="5119" y="48373"/>
                </a:lnTo>
                <a:lnTo>
                  <a:pt x="6015" y="48949"/>
                </a:lnTo>
                <a:lnTo>
                  <a:pt x="7039" y="49460"/>
                </a:lnTo>
                <a:lnTo>
                  <a:pt x="8127" y="49844"/>
                </a:lnTo>
                <a:lnTo>
                  <a:pt x="9214" y="50100"/>
                </a:lnTo>
                <a:lnTo>
                  <a:pt x="10366" y="50292"/>
                </a:lnTo>
                <a:lnTo>
                  <a:pt x="11518" y="50356"/>
                </a:lnTo>
                <a:lnTo>
                  <a:pt x="79917" y="50356"/>
                </a:lnTo>
                <a:lnTo>
                  <a:pt x="72367" y="57842"/>
                </a:lnTo>
                <a:lnTo>
                  <a:pt x="71599" y="58738"/>
                </a:lnTo>
                <a:lnTo>
                  <a:pt x="70896" y="59634"/>
                </a:lnTo>
                <a:lnTo>
                  <a:pt x="70320" y="60658"/>
                </a:lnTo>
                <a:lnTo>
                  <a:pt x="69872" y="61682"/>
                </a:lnTo>
                <a:lnTo>
                  <a:pt x="69488" y="62705"/>
                </a:lnTo>
                <a:lnTo>
                  <a:pt x="69232" y="63793"/>
                </a:lnTo>
                <a:lnTo>
                  <a:pt x="69040" y="64881"/>
                </a:lnTo>
                <a:lnTo>
                  <a:pt x="69040" y="66033"/>
                </a:lnTo>
                <a:lnTo>
                  <a:pt x="69040" y="67120"/>
                </a:lnTo>
                <a:lnTo>
                  <a:pt x="69232" y="68208"/>
                </a:lnTo>
                <a:lnTo>
                  <a:pt x="69488" y="69296"/>
                </a:lnTo>
                <a:lnTo>
                  <a:pt x="69872" y="70383"/>
                </a:lnTo>
                <a:lnTo>
                  <a:pt x="70320" y="71407"/>
                </a:lnTo>
                <a:lnTo>
                  <a:pt x="70896" y="72367"/>
                </a:lnTo>
                <a:lnTo>
                  <a:pt x="71599" y="73327"/>
                </a:lnTo>
                <a:lnTo>
                  <a:pt x="72367" y="74159"/>
                </a:lnTo>
                <a:lnTo>
                  <a:pt x="73263" y="74990"/>
                </a:lnTo>
                <a:lnTo>
                  <a:pt x="74223" y="75630"/>
                </a:lnTo>
                <a:lnTo>
                  <a:pt x="75183" y="76270"/>
                </a:lnTo>
                <a:lnTo>
                  <a:pt x="76206" y="76718"/>
                </a:lnTo>
                <a:lnTo>
                  <a:pt x="77294" y="77102"/>
                </a:lnTo>
                <a:lnTo>
                  <a:pt x="78382" y="77358"/>
                </a:lnTo>
                <a:lnTo>
                  <a:pt x="79470" y="77486"/>
                </a:lnTo>
                <a:lnTo>
                  <a:pt x="80557" y="77550"/>
                </a:lnTo>
                <a:lnTo>
                  <a:pt x="81645" y="77486"/>
                </a:lnTo>
                <a:lnTo>
                  <a:pt x="82797" y="77358"/>
                </a:lnTo>
                <a:lnTo>
                  <a:pt x="83820" y="77102"/>
                </a:lnTo>
                <a:lnTo>
                  <a:pt x="84908" y="76718"/>
                </a:lnTo>
                <a:lnTo>
                  <a:pt x="85932" y="76270"/>
                </a:lnTo>
                <a:lnTo>
                  <a:pt x="86892" y="75630"/>
                </a:lnTo>
                <a:lnTo>
                  <a:pt x="87852" y="74990"/>
                </a:lnTo>
                <a:lnTo>
                  <a:pt x="88747" y="74159"/>
                </a:lnTo>
                <a:lnTo>
                  <a:pt x="115941" y="46965"/>
                </a:lnTo>
                <a:lnTo>
                  <a:pt x="116709" y="46069"/>
                </a:lnTo>
                <a:lnTo>
                  <a:pt x="117412" y="45173"/>
                </a:lnTo>
                <a:lnTo>
                  <a:pt x="117988" y="44150"/>
                </a:lnTo>
                <a:lnTo>
                  <a:pt x="118500" y="43126"/>
                </a:lnTo>
                <a:lnTo>
                  <a:pt x="118820" y="42102"/>
                </a:lnTo>
                <a:lnTo>
                  <a:pt x="119140" y="41014"/>
                </a:lnTo>
                <a:lnTo>
                  <a:pt x="119268" y="39927"/>
                </a:lnTo>
                <a:lnTo>
                  <a:pt x="119332" y="38775"/>
                </a:lnTo>
                <a:lnTo>
                  <a:pt x="119268" y="37687"/>
                </a:lnTo>
                <a:lnTo>
                  <a:pt x="119140" y="36600"/>
                </a:lnTo>
                <a:lnTo>
                  <a:pt x="118820" y="35512"/>
                </a:lnTo>
                <a:lnTo>
                  <a:pt x="118500" y="34424"/>
                </a:lnTo>
                <a:lnTo>
                  <a:pt x="117988" y="33400"/>
                </a:lnTo>
                <a:lnTo>
                  <a:pt x="117412" y="32441"/>
                </a:lnTo>
                <a:lnTo>
                  <a:pt x="116709" y="31481"/>
                </a:lnTo>
                <a:lnTo>
                  <a:pt x="115941" y="30649"/>
                </a:lnTo>
                <a:lnTo>
                  <a:pt x="88747" y="3391"/>
                </a:lnTo>
                <a:lnTo>
                  <a:pt x="87852" y="2624"/>
                </a:lnTo>
                <a:lnTo>
                  <a:pt x="86892" y="1920"/>
                </a:lnTo>
                <a:lnTo>
                  <a:pt x="85932" y="1344"/>
                </a:lnTo>
                <a:lnTo>
                  <a:pt x="84908" y="896"/>
                </a:lnTo>
                <a:lnTo>
                  <a:pt x="83820" y="512"/>
                </a:lnTo>
                <a:lnTo>
                  <a:pt x="82797" y="256"/>
                </a:lnTo>
                <a:lnTo>
                  <a:pt x="81645" y="64"/>
                </a:lnTo>
                <a:lnTo>
                  <a:pt x="80557" y="0"/>
                </a:lnTo>
                <a:close/>
              </a:path>
            </a:pathLst>
          </a:custGeom>
          <a:solidFill>
            <a:srgbClr val="34A85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 dirty="0">
              <a:solidFill>
                <a:srgbClr val="00000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Barlow"/>
            </a:endParaRPr>
          </a:p>
        </p:txBody>
      </p:sp>
      <p:sp>
        <p:nvSpPr>
          <p:cNvPr id="17" name="Google Shape;997;p19">
            <a:extLst>
              <a:ext uri="{FF2B5EF4-FFF2-40B4-BE49-F238E27FC236}">
                <a16:creationId xmlns:a16="http://schemas.microsoft.com/office/drawing/2014/main" id="{288370B0-199C-EC27-58F2-3A419D9380A5}"/>
              </a:ext>
            </a:extLst>
          </p:cNvPr>
          <p:cNvSpPr/>
          <p:nvPr/>
        </p:nvSpPr>
        <p:spPr>
          <a:xfrm rot="5400000">
            <a:off x="1081984" y="3765711"/>
            <a:ext cx="505968" cy="328812"/>
          </a:xfrm>
          <a:custGeom>
            <a:avLst/>
            <a:gdLst/>
            <a:ahLst/>
            <a:cxnLst/>
            <a:rect l="l" t="t" r="r" b="b"/>
            <a:pathLst>
              <a:path w="119332" h="77550" extrusionOk="0">
                <a:moveTo>
                  <a:pt x="80557" y="0"/>
                </a:moveTo>
                <a:lnTo>
                  <a:pt x="79470" y="64"/>
                </a:lnTo>
                <a:lnTo>
                  <a:pt x="78382" y="256"/>
                </a:lnTo>
                <a:lnTo>
                  <a:pt x="77294" y="512"/>
                </a:lnTo>
                <a:lnTo>
                  <a:pt x="76206" y="896"/>
                </a:lnTo>
                <a:lnTo>
                  <a:pt x="75183" y="1344"/>
                </a:lnTo>
                <a:lnTo>
                  <a:pt x="74223" y="1920"/>
                </a:lnTo>
                <a:lnTo>
                  <a:pt x="73263" y="2624"/>
                </a:lnTo>
                <a:lnTo>
                  <a:pt x="72367" y="3391"/>
                </a:lnTo>
                <a:lnTo>
                  <a:pt x="71599" y="4287"/>
                </a:lnTo>
                <a:lnTo>
                  <a:pt x="70896" y="5247"/>
                </a:lnTo>
                <a:lnTo>
                  <a:pt x="70320" y="6207"/>
                </a:lnTo>
                <a:lnTo>
                  <a:pt x="69872" y="7231"/>
                </a:lnTo>
                <a:lnTo>
                  <a:pt x="69488" y="8318"/>
                </a:lnTo>
                <a:lnTo>
                  <a:pt x="69232" y="9342"/>
                </a:lnTo>
                <a:lnTo>
                  <a:pt x="69040" y="10494"/>
                </a:lnTo>
                <a:lnTo>
                  <a:pt x="69040" y="11582"/>
                </a:lnTo>
                <a:lnTo>
                  <a:pt x="69040" y="12669"/>
                </a:lnTo>
                <a:lnTo>
                  <a:pt x="69232" y="13757"/>
                </a:lnTo>
                <a:lnTo>
                  <a:pt x="69488" y="14845"/>
                </a:lnTo>
                <a:lnTo>
                  <a:pt x="69872" y="15932"/>
                </a:lnTo>
                <a:lnTo>
                  <a:pt x="70320" y="16956"/>
                </a:lnTo>
                <a:lnTo>
                  <a:pt x="70896" y="17916"/>
                </a:lnTo>
                <a:lnTo>
                  <a:pt x="71599" y="18876"/>
                </a:lnTo>
                <a:lnTo>
                  <a:pt x="72367" y="19772"/>
                </a:lnTo>
                <a:lnTo>
                  <a:pt x="79917" y="27258"/>
                </a:lnTo>
                <a:lnTo>
                  <a:pt x="11518" y="27258"/>
                </a:lnTo>
                <a:lnTo>
                  <a:pt x="10366" y="27322"/>
                </a:lnTo>
                <a:lnTo>
                  <a:pt x="9214" y="27514"/>
                </a:lnTo>
                <a:lnTo>
                  <a:pt x="8127" y="27770"/>
                </a:lnTo>
                <a:lnTo>
                  <a:pt x="7039" y="28154"/>
                </a:lnTo>
                <a:lnTo>
                  <a:pt x="6015" y="28665"/>
                </a:lnTo>
                <a:lnTo>
                  <a:pt x="5119" y="29241"/>
                </a:lnTo>
                <a:lnTo>
                  <a:pt x="4223" y="29881"/>
                </a:lnTo>
                <a:lnTo>
                  <a:pt x="3392" y="30649"/>
                </a:lnTo>
                <a:lnTo>
                  <a:pt x="2624" y="31481"/>
                </a:lnTo>
                <a:lnTo>
                  <a:pt x="1984" y="32313"/>
                </a:lnTo>
                <a:lnTo>
                  <a:pt x="1408" y="33272"/>
                </a:lnTo>
                <a:lnTo>
                  <a:pt x="896" y="34296"/>
                </a:lnTo>
                <a:lnTo>
                  <a:pt x="512" y="35384"/>
                </a:lnTo>
                <a:lnTo>
                  <a:pt x="256" y="36472"/>
                </a:lnTo>
                <a:lnTo>
                  <a:pt x="64" y="37623"/>
                </a:lnTo>
                <a:lnTo>
                  <a:pt x="0" y="38775"/>
                </a:lnTo>
                <a:lnTo>
                  <a:pt x="64" y="39991"/>
                </a:lnTo>
                <a:lnTo>
                  <a:pt x="256" y="41142"/>
                </a:lnTo>
                <a:lnTo>
                  <a:pt x="512" y="42230"/>
                </a:lnTo>
                <a:lnTo>
                  <a:pt x="896" y="43318"/>
                </a:lnTo>
                <a:lnTo>
                  <a:pt x="1408" y="44278"/>
                </a:lnTo>
                <a:lnTo>
                  <a:pt x="1984" y="45237"/>
                </a:lnTo>
                <a:lnTo>
                  <a:pt x="2624" y="46133"/>
                </a:lnTo>
                <a:lnTo>
                  <a:pt x="3392" y="46965"/>
                </a:lnTo>
                <a:lnTo>
                  <a:pt x="4223" y="47733"/>
                </a:lnTo>
                <a:lnTo>
                  <a:pt x="5119" y="48373"/>
                </a:lnTo>
                <a:lnTo>
                  <a:pt x="6015" y="48949"/>
                </a:lnTo>
                <a:lnTo>
                  <a:pt x="7039" y="49460"/>
                </a:lnTo>
                <a:lnTo>
                  <a:pt x="8127" y="49844"/>
                </a:lnTo>
                <a:lnTo>
                  <a:pt x="9214" y="50100"/>
                </a:lnTo>
                <a:lnTo>
                  <a:pt x="10366" y="50292"/>
                </a:lnTo>
                <a:lnTo>
                  <a:pt x="11518" y="50356"/>
                </a:lnTo>
                <a:lnTo>
                  <a:pt x="79917" y="50356"/>
                </a:lnTo>
                <a:lnTo>
                  <a:pt x="72367" y="57842"/>
                </a:lnTo>
                <a:lnTo>
                  <a:pt x="71599" y="58738"/>
                </a:lnTo>
                <a:lnTo>
                  <a:pt x="70896" y="59634"/>
                </a:lnTo>
                <a:lnTo>
                  <a:pt x="70320" y="60658"/>
                </a:lnTo>
                <a:lnTo>
                  <a:pt x="69872" y="61682"/>
                </a:lnTo>
                <a:lnTo>
                  <a:pt x="69488" y="62705"/>
                </a:lnTo>
                <a:lnTo>
                  <a:pt x="69232" y="63793"/>
                </a:lnTo>
                <a:lnTo>
                  <a:pt x="69040" y="64881"/>
                </a:lnTo>
                <a:lnTo>
                  <a:pt x="69040" y="66033"/>
                </a:lnTo>
                <a:lnTo>
                  <a:pt x="69040" y="67120"/>
                </a:lnTo>
                <a:lnTo>
                  <a:pt x="69232" y="68208"/>
                </a:lnTo>
                <a:lnTo>
                  <a:pt x="69488" y="69296"/>
                </a:lnTo>
                <a:lnTo>
                  <a:pt x="69872" y="70383"/>
                </a:lnTo>
                <a:lnTo>
                  <a:pt x="70320" y="71407"/>
                </a:lnTo>
                <a:lnTo>
                  <a:pt x="70896" y="72367"/>
                </a:lnTo>
                <a:lnTo>
                  <a:pt x="71599" y="73327"/>
                </a:lnTo>
                <a:lnTo>
                  <a:pt x="72367" y="74159"/>
                </a:lnTo>
                <a:lnTo>
                  <a:pt x="73263" y="74990"/>
                </a:lnTo>
                <a:lnTo>
                  <a:pt x="74223" y="75630"/>
                </a:lnTo>
                <a:lnTo>
                  <a:pt x="75183" y="76270"/>
                </a:lnTo>
                <a:lnTo>
                  <a:pt x="76206" y="76718"/>
                </a:lnTo>
                <a:lnTo>
                  <a:pt x="77294" y="77102"/>
                </a:lnTo>
                <a:lnTo>
                  <a:pt x="78382" y="77358"/>
                </a:lnTo>
                <a:lnTo>
                  <a:pt x="79470" y="77486"/>
                </a:lnTo>
                <a:lnTo>
                  <a:pt x="80557" y="77550"/>
                </a:lnTo>
                <a:lnTo>
                  <a:pt x="81645" y="77486"/>
                </a:lnTo>
                <a:lnTo>
                  <a:pt x="82797" y="77358"/>
                </a:lnTo>
                <a:lnTo>
                  <a:pt x="83820" y="77102"/>
                </a:lnTo>
                <a:lnTo>
                  <a:pt x="84908" y="76718"/>
                </a:lnTo>
                <a:lnTo>
                  <a:pt x="85932" y="76270"/>
                </a:lnTo>
                <a:lnTo>
                  <a:pt x="86892" y="75630"/>
                </a:lnTo>
                <a:lnTo>
                  <a:pt x="87852" y="74990"/>
                </a:lnTo>
                <a:lnTo>
                  <a:pt x="88747" y="74159"/>
                </a:lnTo>
                <a:lnTo>
                  <a:pt x="115941" y="46965"/>
                </a:lnTo>
                <a:lnTo>
                  <a:pt x="116709" y="46069"/>
                </a:lnTo>
                <a:lnTo>
                  <a:pt x="117412" y="45173"/>
                </a:lnTo>
                <a:lnTo>
                  <a:pt x="117988" y="44150"/>
                </a:lnTo>
                <a:lnTo>
                  <a:pt x="118500" y="43126"/>
                </a:lnTo>
                <a:lnTo>
                  <a:pt x="118820" y="42102"/>
                </a:lnTo>
                <a:lnTo>
                  <a:pt x="119140" y="41014"/>
                </a:lnTo>
                <a:lnTo>
                  <a:pt x="119268" y="39927"/>
                </a:lnTo>
                <a:lnTo>
                  <a:pt x="119332" y="38775"/>
                </a:lnTo>
                <a:lnTo>
                  <a:pt x="119268" y="37687"/>
                </a:lnTo>
                <a:lnTo>
                  <a:pt x="119140" y="36600"/>
                </a:lnTo>
                <a:lnTo>
                  <a:pt x="118820" y="35512"/>
                </a:lnTo>
                <a:lnTo>
                  <a:pt x="118500" y="34424"/>
                </a:lnTo>
                <a:lnTo>
                  <a:pt x="117988" y="33400"/>
                </a:lnTo>
                <a:lnTo>
                  <a:pt x="117412" y="32441"/>
                </a:lnTo>
                <a:lnTo>
                  <a:pt x="116709" y="31481"/>
                </a:lnTo>
                <a:lnTo>
                  <a:pt x="115941" y="30649"/>
                </a:lnTo>
                <a:lnTo>
                  <a:pt x="88747" y="3391"/>
                </a:lnTo>
                <a:lnTo>
                  <a:pt x="87852" y="2624"/>
                </a:lnTo>
                <a:lnTo>
                  <a:pt x="86892" y="1920"/>
                </a:lnTo>
                <a:lnTo>
                  <a:pt x="85932" y="1344"/>
                </a:lnTo>
                <a:lnTo>
                  <a:pt x="84908" y="896"/>
                </a:lnTo>
                <a:lnTo>
                  <a:pt x="83820" y="512"/>
                </a:lnTo>
                <a:lnTo>
                  <a:pt x="82797" y="256"/>
                </a:lnTo>
                <a:lnTo>
                  <a:pt x="81645" y="64"/>
                </a:lnTo>
                <a:lnTo>
                  <a:pt x="80557" y="0"/>
                </a:lnTo>
                <a:close/>
              </a:path>
            </a:pathLst>
          </a:custGeom>
          <a:solidFill>
            <a:srgbClr val="EA433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 dirty="0">
              <a:solidFill>
                <a:srgbClr val="00000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Barlow"/>
            </a:endParaRPr>
          </a:p>
        </p:txBody>
      </p:sp>
      <p:sp>
        <p:nvSpPr>
          <p:cNvPr id="18" name="Google Shape;998;p19">
            <a:extLst>
              <a:ext uri="{FF2B5EF4-FFF2-40B4-BE49-F238E27FC236}">
                <a16:creationId xmlns:a16="http://schemas.microsoft.com/office/drawing/2014/main" id="{22EE7D7A-18B3-BD07-357A-86EA9F4E265F}"/>
              </a:ext>
            </a:extLst>
          </p:cNvPr>
          <p:cNvSpPr txBox="1"/>
          <p:nvPr/>
        </p:nvSpPr>
        <p:spPr>
          <a:xfrm>
            <a:off x="1587707" y="3625717"/>
            <a:ext cx="2456156" cy="6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chemeClr val="dk1"/>
              </a:buClr>
              <a:buSzPts val="2600"/>
            </a:pPr>
            <a:r>
              <a:rPr lang="en-US" sz="4800" dirty="0">
                <a:solidFill>
                  <a:srgbClr val="EA433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Barlow"/>
              </a:rPr>
              <a:t>-19%*</a:t>
            </a:r>
            <a:endParaRPr sz="4800" dirty="0">
              <a:solidFill>
                <a:srgbClr val="EA4335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Barlow"/>
            </a:endParaRPr>
          </a:p>
        </p:txBody>
      </p:sp>
      <p:sp>
        <p:nvSpPr>
          <p:cNvPr id="19" name="Google Shape;999;p19">
            <a:extLst>
              <a:ext uri="{FF2B5EF4-FFF2-40B4-BE49-F238E27FC236}">
                <a16:creationId xmlns:a16="http://schemas.microsoft.com/office/drawing/2014/main" id="{3E613AEA-FEAD-12AB-8FB5-47A3DB5BEFF1}"/>
              </a:ext>
            </a:extLst>
          </p:cNvPr>
          <p:cNvSpPr txBox="1"/>
          <p:nvPr/>
        </p:nvSpPr>
        <p:spPr>
          <a:xfrm>
            <a:off x="8365732" y="2190632"/>
            <a:ext cx="2181600" cy="6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>
              <a:buClr>
                <a:schemeClr val="dk1"/>
              </a:buClr>
              <a:buSzPts val="2600"/>
            </a:pPr>
            <a:r>
              <a:rPr lang="en-US" sz="4800" dirty="0">
                <a:solidFill>
                  <a:srgbClr val="34A853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Barlow"/>
              </a:rPr>
              <a:t>+17%*</a:t>
            </a:r>
            <a:endParaRPr sz="1867" dirty="0">
              <a:solidFill>
                <a:srgbClr val="00000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Google Shape;1000;p19">
            <a:extLst>
              <a:ext uri="{FF2B5EF4-FFF2-40B4-BE49-F238E27FC236}">
                <a16:creationId xmlns:a16="http://schemas.microsoft.com/office/drawing/2014/main" id="{5FE85692-2F9C-339F-15FF-67A75D63E6A7}"/>
              </a:ext>
            </a:extLst>
          </p:cNvPr>
          <p:cNvSpPr txBox="1"/>
          <p:nvPr/>
        </p:nvSpPr>
        <p:spPr>
          <a:xfrm>
            <a:off x="1480696" y="4164087"/>
            <a:ext cx="1827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1867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Barlow"/>
              </a:rPr>
              <a:t>Unsafe team</a:t>
            </a:r>
            <a:endParaRPr sz="1867" dirty="0">
              <a:solidFill>
                <a:schemeClr val="dk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Barlow"/>
            </a:endParaRPr>
          </a:p>
        </p:txBody>
      </p:sp>
      <p:sp>
        <p:nvSpPr>
          <p:cNvPr id="21" name="Google Shape;1001;p19">
            <a:extLst>
              <a:ext uri="{FF2B5EF4-FFF2-40B4-BE49-F238E27FC236}">
                <a16:creationId xmlns:a16="http://schemas.microsoft.com/office/drawing/2014/main" id="{EFA6B36C-71D9-4884-9A96-7C0D607A0B95}"/>
              </a:ext>
            </a:extLst>
          </p:cNvPr>
          <p:cNvSpPr txBox="1"/>
          <p:nvPr/>
        </p:nvSpPr>
        <p:spPr>
          <a:xfrm>
            <a:off x="8703724" y="2720900"/>
            <a:ext cx="1827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1867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Barlow"/>
              </a:rPr>
              <a:t>Safe team</a:t>
            </a:r>
            <a:endParaRPr sz="1867" dirty="0">
              <a:solidFill>
                <a:schemeClr val="dk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Barlow"/>
            </a:endParaRPr>
          </a:p>
        </p:txBody>
      </p:sp>
      <p:sp>
        <p:nvSpPr>
          <p:cNvPr id="22" name="Google Shape;1002;p19">
            <a:extLst>
              <a:ext uri="{FF2B5EF4-FFF2-40B4-BE49-F238E27FC236}">
                <a16:creationId xmlns:a16="http://schemas.microsoft.com/office/drawing/2014/main" id="{95481C40-A0E0-31EA-0F57-9208C09A4063}"/>
              </a:ext>
            </a:extLst>
          </p:cNvPr>
          <p:cNvSpPr txBox="1"/>
          <p:nvPr/>
        </p:nvSpPr>
        <p:spPr>
          <a:xfrm>
            <a:off x="9617524" y="5694267"/>
            <a:ext cx="2288000" cy="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>
              <a:buClr>
                <a:srgbClr val="000000"/>
              </a:buClr>
              <a:buSzPts val="1000"/>
            </a:pPr>
            <a:r>
              <a:rPr lang="en-US" sz="1333" dirty="0">
                <a:solidFill>
                  <a:srgbClr val="434343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Barlow"/>
              </a:rPr>
              <a:t>* Target sales revenue</a:t>
            </a:r>
            <a:endParaRPr sz="1333" dirty="0">
              <a:solidFill>
                <a:srgbClr val="434343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Barlow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8A2591F-FB47-DAA7-FF5B-172928D219B0}"/>
              </a:ext>
            </a:extLst>
          </p:cNvPr>
          <p:cNvSpPr txBox="1">
            <a:spLocks/>
          </p:cNvSpPr>
          <p:nvPr/>
        </p:nvSpPr>
        <p:spPr>
          <a:xfrm>
            <a:off x="285928" y="272181"/>
            <a:ext cx="11160125" cy="58680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200" b="1" dirty="0">
                <a:solidFill>
                  <a:srgbClr val="054C70"/>
                </a:solidFill>
              </a:rPr>
              <a:t>Google’s high-performing teams</a:t>
            </a:r>
          </a:p>
        </p:txBody>
      </p:sp>
      <p:pic>
        <p:nvPicPr>
          <p:cNvPr id="24" name="Picture 23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BCEDAC8F-A806-EA84-E89A-CF7B50F0E8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2" y="6678685"/>
            <a:ext cx="921475" cy="16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17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14" y="0"/>
            <a:ext cx="10591801" cy="741915"/>
          </a:xfrm>
        </p:spPr>
        <p:txBody>
          <a:bodyPr/>
          <a:lstStyle/>
          <a:p>
            <a:r>
              <a:rPr lang="en-US" dirty="0"/>
              <a:t>3. Earn the permission to lead</a:t>
            </a:r>
          </a:p>
        </p:txBody>
      </p:sp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3B184F0-A315-B8EF-DC2D-8A6E249BC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2" y="6678685"/>
            <a:ext cx="921475" cy="1655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F402F4-D23C-79CF-2076-2084F5CB0E47}"/>
              </a:ext>
            </a:extLst>
          </p:cNvPr>
          <p:cNvSpPr txBox="1"/>
          <p:nvPr/>
        </p:nvSpPr>
        <p:spPr>
          <a:xfrm>
            <a:off x="444114" y="1295400"/>
            <a:ext cx="61046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800"/>
              </a:spcAft>
              <a:buClr>
                <a:schemeClr val="accent2"/>
              </a:buClr>
            </a:pPr>
            <a:r>
              <a:rPr lang="en-GB" sz="2000" dirty="0"/>
              <a:t>Don’t ask for it. Earn it. Be proactive.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814308-3B35-F6CA-64BA-69A36EF6F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109" y="2218217"/>
            <a:ext cx="2514951" cy="24958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D3477C-2E6C-92F3-D69A-A2A51F18EFD9}"/>
              </a:ext>
            </a:extLst>
          </p:cNvPr>
          <p:cNvSpPr txBox="1"/>
          <p:nvPr/>
        </p:nvSpPr>
        <p:spPr>
          <a:xfrm>
            <a:off x="468659" y="4671307"/>
            <a:ext cx="2397195" cy="58477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accent2"/>
              </a:buClr>
            </a:pPr>
            <a:r>
              <a:rPr lang="en-GB" sz="1400" b="1" dirty="0"/>
              <a:t>Adam Corden</a:t>
            </a:r>
          </a:p>
          <a:p>
            <a:pPr algn="ctr">
              <a:buClr>
                <a:schemeClr val="accent2"/>
              </a:buClr>
            </a:pPr>
            <a:r>
              <a:rPr lang="en-GB" sz="1200" b="1" dirty="0"/>
              <a:t>Head of EMEA Sales Capabilities</a:t>
            </a:r>
          </a:p>
          <a:p>
            <a:pPr algn="ctr">
              <a:buClr>
                <a:schemeClr val="accent2"/>
              </a:buClr>
            </a:pPr>
            <a:r>
              <a:rPr lang="en-GB" sz="1200" b="1" dirty="0"/>
              <a:t>T. Rowe Price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2DC0A3-AB69-97D1-FF52-6B8753F59894}"/>
              </a:ext>
            </a:extLst>
          </p:cNvPr>
          <p:cNvSpPr txBox="1"/>
          <p:nvPr/>
        </p:nvSpPr>
        <p:spPr>
          <a:xfrm>
            <a:off x="3580723" y="2071620"/>
            <a:ext cx="8050168" cy="28920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lnSpc>
                <a:spcPct val="12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dirty="0"/>
              <a:t>Frustrated by the ineffectiveness of the Sales structure yet in a role with no direct reports and little hierarchical authority</a:t>
            </a:r>
          </a:p>
          <a:p>
            <a:pPr marL="285750" indent="-285750" algn="l">
              <a:lnSpc>
                <a:spcPct val="12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dirty="0"/>
              <a:t>Constructed a presentation explaining the problem and potential solutions</a:t>
            </a:r>
          </a:p>
          <a:p>
            <a:pPr marL="285750" indent="-285750" algn="l">
              <a:lnSpc>
                <a:spcPct val="12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dirty="0"/>
              <a:t>Presented it to his boss and Senior Management</a:t>
            </a:r>
          </a:p>
          <a:p>
            <a:pPr marL="285750" indent="-285750" algn="l">
              <a:lnSpc>
                <a:spcPct val="120000"/>
              </a:lnSpc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dirty="0"/>
              <a:t>Was appointed Executive Sponsor of the critical Sales Operations workstream of the new global Go To Market Strategy initiative</a:t>
            </a:r>
          </a:p>
          <a:p>
            <a:pPr marL="285750" indent="-285750" algn="l"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FD9EEC-2159-19F8-7B74-C0BA1F891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3176" y="4661046"/>
            <a:ext cx="1056100" cy="1595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650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14" y="0"/>
            <a:ext cx="10591801" cy="741915"/>
          </a:xfrm>
        </p:spPr>
        <p:txBody>
          <a:bodyPr/>
          <a:lstStyle/>
          <a:p>
            <a:r>
              <a:rPr lang="en-US" dirty="0"/>
              <a:t>4. Take charge of your key relationships</a:t>
            </a:r>
          </a:p>
        </p:txBody>
      </p:sp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3B184F0-A315-B8EF-DC2D-8A6E249BC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2" y="6678685"/>
            <a:ext cx="921475" cy="165503"/>
          </a:xfrm>
          <a:prstGeom prst="rect">
            <a:avLst/>
          </a:prstGeom>
        </p:spPr>
      </p:pic>
      <p:pic>
        <p:nvPicPr>
          <p:cNvPr id="6" name="Picture 5" descr="Chart, pie chart&#10;&#10;Description automatically generated">
            <a:extLst>
              <a:ext uri="{FF2B5EF4-FFF2-40B4-BE49-F238E27FC236}">
                <a16:creationId xmlns:a16="http://schemas.microsoft.com/office/drawing/2014/main" id="{8ABA7FDD-8997-81B6-BAA7-864D967405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80"/>
          <a:stretch/>
        </p:blipFill>
        <p:spPr>
          <a:xfrm>
            <a:off x="401290" y="1481944"/>
            <a:ext cx="5102205" cy="409529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32A4FF6-0687-1D71-52A4-3FBB26A78BDD}"/>
              </a:ext>
            </a:extLst>
          </p:cNvPr>
          <p:cNvSpPr/>
          <p:nvPr/>
        </p:nvSpPr>
        <p:spPr>
          <a:xfrm rot="18104759">
            <a:off x="2808244" y="2979255"/>
            <a:ext cx="1591861" cy="168303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t">
            <a:noAutofit/>
          </a:bodyPr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CD0527-20A3-B99C-72E1-AA4F549A0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8188" y="1889280"/>
            <a:ext cx="6176703" cy="3642040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8A190A1B-ACFD-04FD-7D5F-96DA65750E12}"/>
              </a:ext>
            </a:extLst>
          </p:cNvPr>
          <p:cNvSpPr/>
          <p:nvPr/>
        </p:nvSpPr>
        <p:spPr>
          <a:xfrm>
            <a:off x="4595255" y="2899064"/>
            <a:ext cx="467591" cy="171450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t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41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14" y="0"/>
            <a:ext cx="10591801" cy="741915"/>
          </a:xfrm>
        </p:spPr>
        <p:txBody>
          <a:bodyPr/>
          <a:lstStyle/>
          <a:p>
            <a:r>
              <a:rPr lang="en-US" dirty="0"/>
              <a:t>4. Take charge of your key relationships</a:t>
            </a:r>
          </a:p>
        </p:txBody>
      </p:sp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3B184F0-A315-B8EF-DC2D-8A6E249BC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2" y="6678685"/>
            <a:ext cx="921475" cy="1655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E0BAFB-188A-280C-0665-CC614D63B817}"/>
              </a:ext>
            </a:extLst>
          </p:cNvPr>
          <p:cNvSpPr txBox="1"/>
          <p:nvPr/>
        </p:nvSpPr>
        <p:spPr>
          <a:xfrm>
            <a:off x="444114" y="1123925"/>
            <a:ext cx="11747886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800"/>
              </a:spcAft>
              <a:buClr>
                <a:schemeClr val="accent2"/>
              </a:buClr>
            </a:pPr>
            <a:r>
              <a:rPr lang="en-GB" sz="2000" b="1" dirty="0"/>
              <a:t>How?</a:t>
            </a:r>
          </a:p>
          <a:p>
            <a:pPr marL="342900" indent="-342900" algn="l">
              <a:spcAft>
                <a:spcPts val="1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dirty="0"/>
              <a:t>Take the initiative. </a:t>
            </a:r>
            <a:r>
              <a:rPr lang="en-GB" i="1" dirty="0"/>
              <a:t>(“You go first.”)</a:t>
            </a:r>
          </a:p>
          <a:p>
            <a:pPr marL="342900" indent="-342900" algn="l">
              <a:spcAft>
                <a:spcPts val="1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dirty="0"/>
              <a:t>Confront superficial ‘nodding head’ collaboration. Encourage listening to understand</a:t>
            </a:r>
          </a:p>
          <a:p>
            <a:pPr marL="342900" indent="-342900">
              <a:spcAft>
                <a:spcPts val="1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dirty="0"/>
              <a:t>Create deeper, richer, more collaborative </a:t>
            </a:r>
            <a:r>
              <a:rPr lang="en-GB" u="sng" dirty="0"/>
              <a:t>partnerships</a:t>
            </a:r>
            <a:r>
              <a:rPr lang="en-GB" dirty="0"/>
              <a:t>.</a:t>
            </a:r>
          </a:p>
          <a:p>
            <a:pPr marL="342900" indent="-342900">
              <a:spcAft>
                <a:spcPts val="1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dirty="0"/>
              <a:t>Encourage collaborative solutions to problems and opportunities</a:t>
            </a:r>
          </a:p>
          <a:p>
            <a:pPr marL="342900" indent="-342900" algn="l">
              <a:spcAft>
                <a:spcPts val="1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b="1" dirty="0">
                <a:highlight>
                  <a:srgbClr val="FFFF00"/>
                </a:highlight>
              </a:rPr>
              <a:t>Exercise: 5x5x5 </a:t>
            </a:r>
            <a:r>
              <a:rPr lang="en-GB" dirty="0">
                <a:highlight>
                  <a:srgbClr val="FFFF00"/>
                </a:highlight>
              </a:rPr>
              <a:t>(</a:t>
            </a:r>
            <a:r>
              <a:rPr lang="en-GB" i="1" dirty="0">
                <a:highlight>
                  <a:srgbClr val="FFFF00"/>
                </a:highlight>
              </a:rPr>
              <a:t>5 mins explaining a problem. 5 mins understanding. 5 mins potential actions.</a:t>
            </a:r>
            <a:r>
              <a:rPr lang="en-GB" dirty="0">
                <a:highlight>
                  <a:srgbClr val="FFFF00"/>
                </a:highlight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DA240D-F88F-C2BF-CFA5-06D4753DB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3176" y="4661046"/>
            <a:ext cx="1056100" cy="1595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68EC78-127D-86E9-E517-70AF7D63D72E}"/>
              </a:ext>
            </a:extLst>
          </p:cNvPr>
          <p:cNvSpPr/>
          <p:nvPr/>
        </p:nvSpPr>
        <p:spPr>
          <a:xfrm>
            <a:off x="610870" y="4445201"/>
            <a:ext cx="9393382" cy="1810899"/>
          </a:xfrm>
          <a:prstGeom prst="rect">
            <a:avLst/>
          </a:prstGeom>
          <a:solidFill>
            <a:srgbClr val="006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t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GB" sz="2000" b="1" dirty="0"/>
              <a:t>Adopting a new definition of ‘collaboration’.</a:t>
            </a:r>
          </a:p>
          <a:p>
            <a:pPr algn="ctr">
              <a:lnSpc>
                <a:spcPct val="120000"/>
              </a:lnSpc>
            </a:pPr>
            <a:endParaRPr lang="en-GB" sz="1100" b="1" dirty="0"/>
          </a:p>
          <a:p>
            <a:pPr algn="ctr">
              <a:lnSpc>
                <a:spcPct val="120000"/>
              </a:lnSpc>
            </a:pPr>
            <a:r>
              <a:rPr lang="en-GB" sz="1600" dirty="0"/>
              <a:t>Collaboration is not a last resort when you can’t do the job on your own.</a:t>
            </a:r>
          </a:p>
          <a:p>
            <a:pPr algn="ctr">
              <a:lnSpc>
                <a:spcPct val="120000"/>
              </a:lnSpc>
            </a:pPr>
            <a:endParaRPr lang="en-GB" sz="700" dirty="0"/>
          </a:p>
          <a:p>
            <a:pPr algn="ctr">
              <a:lnSpc>
                <a:spcPct val="120000"/>
              </a:lnSpc>
            </a:pPr>
            <a:r>
              <a:rPr lang="en-GB" sz="1600" dirty="0"/>
              <a:t>It is genuine partnership with colleagues to deliver innovative solutions, real breakthroughs and superior results – for everybody.</a:t>
            </a:r>
          </a:p>
        </p:txBody>
      </p:sp>
    </p:spTree>
    <p:extLst>
      <p:ext uri="{BB962C8B-B14F-4D97-AF65-F5344CB8AC3E}">
        <p14:creationId xmlns:p14="http://schemas.microsoft.com/office/powerpoint/2010/main" val="344973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14" y="13812"/>
            <a:ext cx="11463868" cy="74191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Managing difficult conversations when emotions run high</a:t>
            </a:r>
          </a:p>
        </p:txBody>
      </p:sp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3B184F0-A315-B8EF-DC2D-8A6E249BC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2" y="6678685"/>
            <a:ext cx="921475" cy="1655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7850E4-9414-C9D9-4E6D-C471CB919FAA}"/>
              </a:ext>
            </a:extLst>
          </p:cNvPr>
          <p:cNvSpPr txBox="1"/>
          <p:nvPr/>
        </p:nvSpPr>
        <p:spPr>
          <a:xfrm>
            <a:off x="444114" y="1513091"/>
            <a:ext cx="8515152" cy="38318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spcAft>
                <a:spcPts val="1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dirty="0"/>
              <a:t>Create a safe atmosphere where people can express what they feel without fear</a:t>
            </a:r>
          </a:p>
          <a:p>
            <a:pPr marL="342900" indent="-342900">
              <a:spcAft>
                <a:spcPts val="1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dirty="0"/>
              <a:t>Find areas of agreement – shared objectives / purpose</a:t>
            </a:r>
          </a:p>
          <a:p>
            <a:pPr marL="342900" indent="-342900" algn="l">
              <a:spcAft>
                <a:spcPts val="1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dirty="0"/>
              <a:t>Objectivity - let the facts lead</a:t>
            </a:r>
          </a:p>
          <a:p>
            <a:pPr marL="342900" indent="-342900" algn="l">
              <a:spcAft>
                <a:spcPts val="1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dirty="0"/>
              <a:t>But be aware of the emotions in play – constant scanning</a:t>
            </a:r>
          </a:p>
          <a:p>
            <a:pPr marL="342900" indent="-342900" algn="l">
              <a:spcAft>
                <a:spcPts val="1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dirty="0"/>
              <a:t>Control your emotions / how you react</a:t>
            </a:r>
          </a:p>
          <a:p>
            <a:pPr marL="342900" indent="-342900">
              <a:spcAft>
                <a:spcPts val="1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dirty="0"/>
              <a:t>Listen: “Being curious stops them being furious”</a:t>
            </a:r>
          </a:p>
          <a:p>
            <a:pPr marL="342900" indent="-342900" algn="l">
              <a:spcAft>
                <a:spcPts val="1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dirty="0"/>
              <a:t>Check understanding - what you say may not be what they hear and vice versa</a:t>
            </a:r>
          </a:p>
          <a:p>
            <a:pPr marL="342900" indent="-342900" algn="l">
              <a:spcAft>
                <a:spcPts val="1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dirty="0"/>
              <a:t>Believe that they have the best of intentions and convince them that you do too</a:t>
            </a:r>
          </a:p>
        </p:txBody>
      </p:sp>
      <p:pic>
        <p:nvPicPr>
          <p:cNvPr id="6" name="Picture 4" descr="The Top Inspirational Quotes From The Book Crucial Conversations - You Be  Relentless">
            <a:extLst>
              <a:ext uri="{FF2B5EF4-FFF2-40B4-BE49-F238E27FC236}">
                <a16:creationId xmlns:a16="http://schemas.microsoft.com/office/drawing/2014/main" id="{DBF1D62A-504F-6B00-8319-DBE79162B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994" y="4531630"/>
            <a:ext cx="1315426" cy="19834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B61A81-8913-B9DE-59FE-D998CC83F30F}"/>
              </a:ext>
            </a:extLst>
          </p:cNvPr>
          <p:cNvSpPr/>
          <p:nvPr/>
        </p:nvSpPr>
        <p:spPr>
          <a:xfrm>
            <a:off x="10308380" y="1249899"/>
            <a:ext cx="1462040" cy="1026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t">
            <a:noAutofit/>
          </a:bodyPr>
          <a:lstStyle/>
          <a:p>
            <a:pPr algn="ctr">
              <a:spcAft>
                <a:spcPts val="1000"/>
              </a:spcAft>
              <a:buClr>
                <a:schemeClr val="accent2"/>
              </a:buClr>
            </a:pPr>
            <a:r>
              <a:rPr lang="en-GB" dirty="0">
                <a:solidFill>
                  <a:schemeClr val="tx1"/>
                </a:solidFill>
              </a:rPr>
              <a:t>Be brave.</a:t>
            </a:r>
          </a:p>
          <a:p>
            <a:pPr algn="ctr">
              <a:spcAft>
                <a:spcPts val="1000"/>
              </a:spcAft>
              <a:buClr>
                <a:schemeClr val="accent2"/>
              </a:buClr>
            </a:pPr>
            <a:r>
              <a:rPr lang="en-GB" dirty="0">
                <a:solidFill>
                  <a:schemeClr val="tx1"/>
                </a:solidFill>
              </a:rPr>
              <a:t>Engage!</a:t>
            </a:r>
          </a:p>
        </p:txBody>
      </p:sp>
    </p:spTree>
    <p:extLst>
      <p:ext uri="{BB962C8B-B14F-4D97-AF65-F5344CB8AC3E}">
        <p14:creationId xmlns:p14="http://schemas.microsoft.com/office/powerpoint/2010/main" val="336636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14" y="0"/>
            <a:ext cx="10591801" cy="741915"/>
          </a:xfrm>
        </p:spPr>
        <p:txBody>
          <a:bodyPr/>
          <a:lstStyle/>
          <a:p>
            <a:r>
              <a:rPr lang="en-US" dirty="0"/>
              <a:t>All </a:t>
            </a:r>
            <a:r>
              <a:rPr lang="en-US" u="sng" dirty="0"/>
              <a:t>constructive</a:t>
            </a:r>
            <a:r>
              <a:rPr lang="en-US" dirty="0"/>
              <a:t> interactions are based on …</a:t>
            </a:r>
          </a:p>
        </p:txBody>
      </p:sp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3B184F0-A315-B8EF-DC2D-8A6E249BC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2" y="6678685"/>
            <a:ext cx="921475" cy="1655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2799DE-0B48-CB72-0F18-5280DA358D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425"/>
          <a:stretch/>
        </p:blipFill>
        <p:spPr>
          <a:xfrm>
            <a:off x="6707917" y="1776197"/>
            <a:ext cx="4747098" cy="31572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A251B5-54F7-A94C-7D83-1F676F02461C}"/>
              </a:ext>
            </a:extLst>
          </p:cNvPr>
          <p:cNvSpPr txBox="1"/>
          <p:nvPr/>
        </p:nvSpPr>
        <p:spPr>
          <a:xfrm>
            <a:off x="7546040" y="4933431"/>
            <a:ext cx="3203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/>
              <a:t>David </a:t>
            </a:r>
            <a:r>
              <a:rPr lang="en-GB" sz="1200" b="1" dirty="0" err="1"/>
              <a:t>Chiem</a:t>
            </a:r>
            <a:r>
              <a:rPr lang="en-GB" sz="1200" b="1" dirty="0"/>
              <a:t>: CEO of </a:t>
            </a:r>
            <a:r>
              <a:rPr lang="en-GB" sz="1200" b="1" dirty="0" err="1"/>
              <a:t>MindChamps</a:t>
            </a:r>
            <a:endParaRPr lang="en-GB" sz="1200" b="1" dirty="0"/>
          </a:p>
          <a:p>
            <a:pPr algn="ctr"/>
            <a:r>
              <a:rPr lang="en-GB" sz="1200" b="1" dirty="0"/>
              <a:t>Asia’s Most Influential Entrepreneur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E587F0-79B7-932C-D71A-3B5E04CBE66C}"/>
              </a:ext>
            </a:extLst>
          </p:cNvPr>
          <p:cNvSpPr txBox="1"/>
          <p:nvPr/>
        </p:nvSpPr>
        <p:spPr>
          <a:xfrm>
            <a:off x="988053" y="2752815"/>
            <a:ext cx="4416358" cy="1655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1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otham Light" pitchFamily="50" charset="0"/>
                <a:ea typeface="Calibri"/>
                <a:cs typeface="Arial" panose="020B0604020202020204" pitchFamily="34" charset="0"/>
                <a:sym typeface="Calibri"/>
              </a:rPr>
              <a:t>“100% respect.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3200" b="1" i="1" dirty="0">
                <a:solidFill>
                  <a:srgbClr val="000000">
                    <a:lumMod val="85000"/>
                    <a:lumOff val="15000"/>
                  </a:srgbClr>
                </a:solidFill>
                <a:latin typeface="Gotham Light" pitchFamily="50" charset="0"/>
                <a:ea typeface="Calibri"/>
                <a:cs typeface="Arial" panose="020B0604020202020204" pitchFamily="34" charset="0"/>
                <a:sym typeface="Calibri"/>
              </a:rPr>
              <a:t>Zero fear.”</a:t>
            </a:r>
            <a:endParaRPr kumimoji="0" lang="en-GB" sz="3200" b="1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Gotham Light" pitchFamily="50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1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Gotham Light" pitchFamily="50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952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24" y="22663"/>
            <a:ext cx="10591801" cy="741915"/>
          </a:xfrm>
        </p:spPr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6EBC40E4-216D-C44E-B5E7-6B0D3C763C82}"/>
              </a:ext>
            </a:extLst>
          </p:cNvPr>
          <p:cNvSpPr txBox="1">
            <a:spLocks/>
          </p:cNvSpPr>
          <p:nvPr/>
        </p:nvSpPr>
        <p:spPr>
          <a:xfrm>
            <a:off x="990600" y="1371599"/>
            <a:ext cx="10287000" cy="48837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4320" indent="-274320" algn="l" defTabSz="9144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8575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33856" indent="-22860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3312" indent="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Clr>
                <a:srgbClr val="05C3D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3B184F0-A315-B8EF-DC2D-8A6E249BC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2" y="6678685"/>
            <a:ext cx="921475" cy="1655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1B2BE0-D6CD-91D6-6EAB-E50E055098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366"/>
          <a:stretch/>
        </p:blipFill>
        <p:spPr>
          <a:xfrm>
            <a:off x="1168745" y="1319875"/>
            <a:ext cx="2873311" cy="4609902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45DE352-1936-EC94-DEE2-E361B8B08B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511976"/>
              </p:ext>
            </p:extLst>
          </p:nvPr>
        </p:nvGraphicFramePr>
        <p:xfrm>
          <a:off x="4042056" y="1988180"/>
          <a:ext cx="7554202" cy="3941597"/>
        </p:xfrm>
        <a:graphic>
          <a:graphicData uri="http://schemas.openxmlformats.org/drawingml/2006/table">
            <a:tbl>
              <a:tblPr firstRow="1" firstCol="1" bandRow="1"/>
              <a:tblGrid>
                <a:gridCol w="1908376">
                  <a:extLst>
                    <a:ext uri="{9D8B030D-6E8A-4147-A177-3AD203B41FA5}">
                      <a16:colId xmlns:a16="http://schemas.microsoft.com/office/drawing/2014/main" val="2128599617"/>
                    </a:ext>
                  </a:extLst>
                </a:gridCol>
                <a:gridCol w="5645826">
                  <a:extLst>
                    <a:ext uri="{9D8B030D-6E8A-4147-A177-3AD203B41FA5}">
                      <a16:colId xmlns:a16="http://schemas.microsoft.com/office/drawing/2014/main" val="3904824877"/>
                    </a:ext>
                  </a:extLst>
                </a:gridCol>
              </a:tblGrid>
              <a:tr h="765748">
                <a:tc>
                  <a:txBody>
                    <a:bodyPr/>
                    <a:lstStyle/>
                    <a:p>
                      <a:pPr marL="203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9:30 - 9:45</a:t>
                      </a:r>
                    </a:p>
                    <a:p>
                      <a:pPr marL="203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About Authority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Introduction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What is ‘Authority’?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Influencing without authority – challenges and what good looks like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85209"/>
                  </a:ext>
                </a:extLst>
              </a:tr>
              <a:tr h="592282">
                <a:tc>
                  <a:txBody>
                    <a:bodyPr/>
                    <a:lstStyle/>
                    <a:p>
                      <a:pPr marL="2032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9:45 – 11:00</a:t>
                      </a:r>
                    </a:p>
                    <a:p>
                      <a:pPr marL="2032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Persuasion</a:t>
                      </a:r>
                      <a:endParaRPr kumimoji="0" lang="en-GB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Secrets from the Science of Persuasion</a:t>
                      </a:r>
                    </a:p>
                    <a:p>
                      <a:pPr marL="285750" indent="-285750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How will you use each one with your key stakeholders?</a:t>
                      </a:r>
                    </a:p>
                    <a:p>
                      <a:pPr marL="0" indent="0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endParaRPr lang="en-GB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853246"/>
                  </a:ext>
                </a:extLst>
              </a:tr>
              <a:tr h="332509">
                <a:tc>
                  <a:txBody>
                    <a:bodyPr/>
                    <a:lstStyle/>
                    <a:p>
                      <a:pPr marL="2032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11:00 – 11:15</a:t>
                      </a:r>
                      <a:endParaRPr kumimoji="0" lang="en-GB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Break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234860"/>
                  </a:ext>
                </a:extLst>
              </a:tr>
              <a:tr h="5992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03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11:15 – 12:45</a:t>
                      </a:r>
                    </a:p>
                    <a:p>
                      <a:pPr marL="203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Leading without Authority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20000"/>
                        </a:lnSpc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Leading without authority</a:t>
                      </a:r>
                      <a:endParaRPr lang="en-GB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Top Tips from ‘Leading without Authority’</a:t>
                      </a:r>
                    </a:p>
                    <a:p>
                      <a:pPr marL="285750" indent="-285750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Discussion and application</a:t>
                      </a:r>
                    </a:p>
                    <a:p>
                      <a:pPr marL="285750" indent="-285750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Managing Upwards</a:t>
                      </a:r>
                    </a:p>
                    <a:p>
                      <a:pPr marL="285750" indent="-285750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Influencing other parts of TRP</a:t>
                      </a:r>
                    </a:p>
                    <a:p>
                      <a:pPr marL="0" indent="0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endParaRPr lang="en-GB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6190900"/>
                  </a:ext>
                </a:extLst>
              </a:tr>
              <a:tr h="562818">
                <a:tc>
                  <a:txBody>
                    <a:bodyPr/>
                    <a:lstStyle/>
                    <a:p>
                      <a:pPr marL="2032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12:45 – 13:00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20320" indent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2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Close</a:t>
                      </a:r>
                    </a:p>
                    <a:p>
                      <a:pPr marL="191770" indent="-17145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Summary and light bulb moments</a:t>
                      </a:r>
                    </a:p>
                    <a:p>
                      <a:pPr marL="191770" indent="-17145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Group Mentoring Session</a:t>
                      </a:r>
                    </a:p>
                    <a:p>
                      <a:pPr marL="20320" indent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GB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326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893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14" y="0"/>
            <a:ext cx="10591801" cy="741915"/>
          </a:xfrm>
        </p:spPr>
        <p:txBody>
          <a:bodyPr/>
          <a:lstStyle/>
          <a:p>
            <a:r>
              <a:rPr lang="en-US" dirty="0"/>
              <a:t>Breakout: influencing and managing upwards</a:t>
            </a:r>
          </a:p>
        </p:txBody>
      </p:sp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3B184F0-A315-B8EF-DC2D-8A6E249BC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2" y="6678685"/>
            <a:ext cx="921475" cy="165503"/>
          </a:xfrm>
          <a:prstGeom prst="rect">
            <a:avLst/>
          </a:prstGeom>
        </p:spPr>
      </p:pic>
      <p:pic>
        <p:nvPicPr>
          <p:cNvPr id="1026" name="Picture 2" descr="The Delicate Art of Managing Up - Executive Secretary">
            <a:extLst>
              <a:ext uri="{FF2B5EF4-FFF2-40B4-BE49-F238E27FC236}">
                <a16:creationId xmlns:a16="http://schemas.microsoft.com/office/drawing/2014/main" id="{DE7B8882-0048-AC9C-FB40-67430A008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14" y="1471181"/>
            <a:ext cx="394335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09F238-C930-E539-311B-3A57BA523D86}"/>
              </a:ext>
            </a:extLst>
          </p:cNvPr>
          <p:cNvSpPr txBox="1"/>
          <p:nvPr/>
        </p:nvSpPr>
        <p:spPr>
          <a:xfrm>
            <a:off x="5016114" y="1581602"/>
            <a:ext cx="6216445" cy="279563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1000"/>
              </a:spcAft>
              <a:buClr>
                <a:schemeClr val="accent2"/>
              </a:buClr>
            </a:pPr>
            <a:r>
              <a:rPr lang="en-GB" sz="2400" b="1" dirty="0"/>
              <a:t>What is your view of ‘managing upwards’?</a:t>
            </a:r>
          </a:p>
          <a:p>
            <a:pPr algn="l">
              <a:spcAft>
                <a:spcPts val="1000"/>
              </a:spcAft>
              <a:buClr>
                <a:schemeClr val="accent2"/>
              </a:buClr>
            </a:pPr>
            <a:endParaRPr lang="en-GB" sz="2400" b="1" dirty="0"/>
          </a:p>
          <a:p>
            <a:pPr algn="l">
              <a:spcAft>
                <a:spcPts val="1000"/>
              </a:spcAft>
              <a:buClr>
                <a:schemeClr val="accent2"/>
              </a:buClr>
            </a:pPr>
            <a:r>
              <a:rPr lang="en-GB" sz="2400" b="1" dirty="0"/>
              <a:t>Challenges?</a:t>
            </a:r>
          </a:p>
          <a:p>
            <a:pPr algn="l">
              <a:spcAft>
                <a:spcPts val="1000"/>
              </a:spcAft>
              <a:buClr>
                <a:schemeClr val="accent2"/>
              </a:buClr>
            </a:pPr>
            <a:endParaRPr lang="en-GB" sz="2400" b="1" dirty="0"/>
          </a:p>
          <a:p>
            <a:pPr algn="l">
              <a:spcAft>
                <a:spcPts val="1000"/>
              </a:spcAft>
              <a:buClr>
                <a:schemeClr val="accent2"/>
              </a:buClr>
            </a:pPr>
            <a:r>
              <a:rPr lang="en-GB" sz="2400" b="1" dirty="0"/>
              <a:t>How to do it effectively?</a:t>
            </a:r>
          </a:p>
          <a:p>
            <a:pPr algn="l">
              <a:spcAft>
                <a:spcPts val="1000"/>
              </a:spcAft>
              <a:buClr>
                <a:schemeClr val="accent2"/>
              </a:buClr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0789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693252-6EDC-5C8A-D069-351A8D01E63E}"/>
              </a:ext>
            </a:extLst>
          </p:cNvPr>
          <p:cNvCxnSpPr/>
          <p:nvPr/>
        </p:nvCxnSpPr>
        <p:spPr>
          <a:xfrm>
            <a:off x="613064" y="6172200"/>
            <a:ext cx="11076709" cy="0"/>
          </a:xfrm>
          <a:prstGeom prst="line">
            <a:avLst/>
          </a:prstGeom>
          <a:ln w="95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14" y="0"/>
            <a:ext cx="5940925" cy="741915"/>
          </a:xfrm>
        </p:spPr>
        <p:txBody>
          <a:bodyPr/>
          <a:lstStyle/>
          <a:p>
            <a:r>
              <a:rPr lang="en-US" dirty="0"/>
              <a:t>Tips for Managing Upwards</a:t>
            </a:r>
          </a:p>
        </p:txBody>
      </p:sp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3B184F0-A315-B8EF-DC2D-8A6E249BC1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2" y="6678685"/>
            <a:ext cx="921475" cy="1655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F2CB19-653C-8EF1-B32C-202C4C7A82A0}"/>
              </a:ext>
            </a:extLst>
          </p:cNvPr>
          <p:cNvSpPr txBox="1"/>
          <p:nvPr/>
        </p:nvSpPr>
        <p:spPr>
          <a:xfrm>
            <a:off x="401203" y="1472413"/>
            <a:ext cx="497994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 fontAlgn="base">
              <a:spcAft>
                <a:spcPts val="18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GB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Don’t sit on bad news</a:t>
            </a:r>
          </a:p>
          <a:p>
            <a:pPr marL="342900" indent="-342900" algn="l" fontAlgn="base">
              <a:spcAft>
                <a:spcPts val="18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GB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Tell them how to get the best out of you</a:t>
            </a:r>
          </a:p>
          <a:p>
            <a:pPr marL="342900" indent="-342900" algn="l" fontAlgn="base">
              <a:spcAft>
                <a:spcPts val="18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GB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Demonstrate your expertise</a:t>
            </a:r>
          </a:p>
          <a:p>
            <a:pPr marL="342900" indent="-342900" algn="l" fontAlgn="base">
              <a:spcAft>
                <a:spcPts val="18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GB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Display the qualities your managers love</a:t>
            </a:r>
          </a:p>
          <a:p>
            <a:pPr marL="342900" indent="-342900" algn="l" fontAlgn="base">
              <a:spcAft>
                <a:spcPts val="18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GB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Learn from them</a:t>
            </a:r>
          </a:p>
          <a:p>
            <a:pPr marL="342900" indent="-342900" algn="l" fontAlgn="base">
              <a:spcAft>
                <a:spcPts val="18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GB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Suggest solutions to problems (</a:t>
            </a:r>
            <a:r>
              <a:rPr lang="en-GB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kindly</a:t>
            </a:r>
            <a:r>
              <a:rPr lang="en-GB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 algn="l" fontAlgn="base">
              <a:spcAft>
                <a:spcPts val="18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GB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Understand their motivation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983A6F-5075-2EFA-B53D-0F4C23DD7E66}"/>
              </a:ext>
            </a:extLst>
          </p:cNvPr>
          <p:cNvSpPr txBox="1"/>
          <p:nvPr/>
        </p:nvSpPr>
        <p:spPr>
          <a:xfrm>
            <a:off x="4197927" y="5954191"/>
            <a:ext cx="3635085" cy="4168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1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otham Light" pitchFamily="50" charset="0"/>
                <a:ea typeface="Calibri"/>
                <a:cs typeface="Arial" panose="020B0604020202020204" pitchFamily="34" charset="0"/>
                <a:sym typeface="Calibri"/>
              </a:rPr>
              <a:t>“100% respect. </a:t>
            </a:r>
            <a:r>
              <a:rPr lang="en-GB" sz="2000" b="1" i="1" dirty="0">
                <a:solidFill>
                  <a:srgbClr val="000000">
                    <a:lumMod val="85000"/>
                    <a:lumOff val="15000"/>
                  </a:srgbClr>
                </a:solidFill>
                <a:latin typeface="Gotham Light" pitchFamily="50" charset="0"/>
                <a:ea typeface="Calibri"/>
                <a:cs typeface="Arial" panose="020B0604020202020204" pitchFamily="34" charset="0"/>
                <a:sym typeface="Calibri"/>
              </a:rPr>
              <a:t>Zero fear.”</a:t>
            </a:r>
            <a:endParaRPr kumimoji="0" lang="en-GB" sz="2000" b="1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Gotham Light" pitchFamily="50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ACDA69B2-3558-6930-23D0-5F20F6D585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0" b="35382"/>
          <a:stretch/>
        </p:blipFill>
        <p:spPr>
          <a:xfrm>
            <a:off x="444114" y="5303413"/>
            <a:ext cx="2351041" cy="4103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AF3F13A-4D64-AE80-F2A6-95A7D3F77BD8}"/>
              </a:ext>
            </a:extLst>
          </p:cNvPr>
          <p:cNvSpPr/>
          <p:nvPr/>
        </p:nvSpPr>
        <p:spPr>
          <a:xfrm>
            <a:off x="5749536" y="2421898"/>
            <a:ext cx="5756115" cy="14058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t">
            <a:noAutofit/>
          </a:bodyPr>
          <a:lstStyle/>
          <a:p>
            <a:pPr algn="ctr">
              <a:spcAft>
                <a:spcPts val="1000"/>
              </a:spcAft>
              <a:buClr>
                <a:schemeClr val="accent2"/>
              </a:buClr>
            </a:pPr>
            <a:r>
              <a:rPr lang="en-GB" sz="1800">
                <a:solidFill>
                  <a:schemeClr val="tx1"/>
                </a:solidFill>
              </a:rPr>
              <a:t>What does your boss need / want?</a:t>
            </a:r>
          </a:p>
          <a:p>
            <a:pPr algn="ctr">
              <a:spcAft>
                <a:spcPts val="1000"/>
              </a:spcAft>
              <a:buClr>
                <a:schemeClr val="accent2"/>
              </a:buClr>
            </a:pPr>
            <a:r>
              <a:rPr lang="en-GB" sz="1800">
                <a:solidFill>
                  <a:schemeClr val="tx1"/>
                </a:solidFill>
              </a:rPr>
              <a:t>Why?</a:t>
            </a:r>
          </a:p>
          <a:p>
            <a:pPr algn="ctr">
              <a:spcAft>
                <a:spcPts val="1000"/>
              </a:spcAft>
              <a:buClr>
                <a:schemeClr val="accent2"/>
              </a:buClr>
            </a:pPr>
            <a:r>
              <a:rPr lang="en-GB" sz="1800">
                <a:solidFill>
                  <a:schemeClr val="tx1"/>
                </a:solidFill>
              </a:rPr>
              <a:t>What is the best way to help them?</a:t>
            </a:r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8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14" y="0"/>
            <a:ext cx="10591801" cy="741915"/>
          </a:xfrm>
        </p:spPr>
        <p:txBody>
          <a:bodyPr/>
          <a:lstStyle/>
          <a:p>
            <a:r>
              <a:rPr lang="en-US" dirty="0"/>
              <a:t>Discussion: influencing other parts of TRP</a:t>
            </a:r>
          </a:p>
        </p:txBody>
      </p:sp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3B184F0-A315-B8EF-DC2D-8A6E249BC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2" y="6678685"/>
            <a:ext cx="921475" cy="165503"/>
          </a:xfrm>
          <a:prstGeom prst="rect">
            <a:avLst/>
          </a:prstGeom>
        </p:spPr>
      </p:pic>
      <p:pic>
        <p:nvPicPr>
          <p:cNvPr id="4" name="Picture 4" descr="Free printable world maps">
            <a:extLst>
              <a:ext uri="{FF2B5EF4-FFF2-40B4-BE49-F238E27FC236}">
                <a16:creationId xmlns:a16="http://schemas.microsoft.com/office/drawing/2014/main" id="{31750E28-EE35-1573-C77E-746BA267FD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06"/>
          <a:stretch/>
        </p:blipFill>
        <p:spPr bwMode="auto">
          <a:xfrm>
            <a:off x="990600" y="1007774"/>
            <a:ext cx="10107866" cy="561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A6B053-513D-8BB9-9F5E-E86EDCB69417}"/>
              </a:ext>
            </a:extLst>
          </p:cNvPr>
          <p:cNvSpPr txBox="1"/>
          <p:nvPr/>
        </p:nvSpPr>
        <p:spPr>
          <a:xfrm>
            <a:off x="3972153" y="2095301"/>
            <a:ext cx="4646208" cy="378565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1000"/>
              </a:spcAft>
              <a:buClr>
                <a:schemeClr val="accent2"/>
              </a:buClr>
            </a:pPr>
            <a:r>
              <a:rPr lang="en-GB" sz="2800" dirty="0"/>
              <a:t>Your key stakeholder groups:</a:t>
            </a:r>
          </a:p>
          <a:p>
            <a:pPr marL="541338" indent="-271463" algn="l"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800" dirty="0"/>
              <a:t>Across APAC</a:t>
            </a:r>
          </a:p>
          <a:p>
            <a:pPr marL="541338" indent="-271463" algn="l"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800" dirty="0"/>
              <a:t>In EMEA</a:t>
            </a:r>
          </a:p>
          <a:p>
            <a:pPr marL="541338" indent="-271463" algn="l"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800" dirty="0"/>
              <a:t>In USA</a:t>
            </a:r>
          </a:p>
          <a:p>
            <a:pPr marL="541338" indent="-271463" algn="l"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800" dirty="0"/>
              <a:t>…</a:t>
            </a:r>
          </a:p>
          <a:p>
            <a:pPr marL="541338" indent="-271463" algn="l"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69875" algn="l">
              <a:spcAft>
                <a:spcPts val="1000"/>
              </a:spcAft>
              <a:buClr>
                <a:schemeClr val="accent2"/>
              </a:buClr>
            </a:pPr>
            <a:r>
              <a:rPr lang="en-GB" sz="2800" dirty="0"/>
              <a:t>Challenges and solutions?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74005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693252-6EDC-5C8A-D069-351A8D01E63E}"/>
              </a:ext>
            </a:extLst>
          </p:cNvPr>
          <p:cNvCxnSpPr/>
          <p:nvPr/>
        </p:nvCxnSpPr>
        <p:spPr>
          <a:xfrm>
            <a:off x="613064" y="6172200"/>
            <a:ext cx="11076709" cy="0"/>
          </a:xfrm>
          <a:prstGeom prst="line">
            <a:avLst/>
          </a:prstGeom>
          <a:ln w="95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3B184F0-A315-B8EF-DC2D-8A6E249BC1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2" y="6678685"/>
            <a:ext cx="921475" cy="1655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983A6F-5075-2EFA-B53D-0F4C23DD7E66}"/>
              </a:ext>
            </a:extLst>
          </p:cNvPr>
          <p:cNvSpPr txBox="1"/>
          <p:nvPr/>
        </p:nvSpPr>
        <p:spPr>
          <a:xfrm>
            <a:off x="4197927" y="5954191"/>
            <a:ext cx="3635085" cy="4168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1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otham Light" pitchFamily="50" charset="0"/>
                <a:ea typeface="Calibri"/>
                <a:cs typeface="Arial" panose="020B0604020202020204" pitchFamily="34" charset="0"/>
                <a:sym typeface="Calibri"/>
              </a:rPr>
              <a:t>“100% respect. </a:t>
            </a:r>
            <a:r>
              <a:rPr lang="en-GB" sz="2000" b="1" i="1" dirty="0">
                <a:solidFill>
                  <a:srgbClr val="000000">
                    <a:lumMod val="85000"/>
                    <a:lumOff val="15000"/>
                  </a:srgbClr>
                </a:solidFill>
                <a:latin typeface="Gotham Light" pitchFamily="50" charset="0"/>
                <a:ea typeface="Calibri"/>
                <a:cs typeface="Arial" panose="020B0604020202020204" pitchFamily="34" charset="0"/>
                <a:sym typeface="Calibri"/>
              </a:rPr>
              <a:t>Zero fear.”</a:t>
            </a:r>
            <a:endParaRPr kumimoji="0" lang="en-GB" sz="2000" b="1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Gotham Light" pitchFamily="50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09036E-F70B-E752-7D5B-066DE46ADF5B}"/>
              </a:ext>
            </a:extLst>
          </p:cNvPr>
          <p:cNvSpPr txBox="1"/>
          <p:nvPr/>
        </p:nvSpPr>
        <p:spPr>
          <a:xfrm>
            <a:off x="392909" y="1295354"/>
            <a:ext cx="1124511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spcAft>
                <a:spcPts val="18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GB" dirty="0"/>
              <a:t>Find areas of agreement – shared objectives / purpose</a:t>
            </a:r>
          </a:p>
          <a:p>
            <a:pPr marL="342900" indent="-342900" algn="l" fontAlgn="base">
              <a:spcAft>
                <a:spcPts val="18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GB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Clarify your aspirations and motivations (what you want to achieve and why / what drives you) </a:t>
            </a:r>
          </a:p>
          <a:p>
            <a:pPr marL="342900" indent="-342900" algn="l" fontAlgn="base">
              <a:spcAft>
                <a:spcPts val="18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their</a:t>
            </a:r>
            <a:r>
              <a:rPr lang="en-GB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aspirations and motivations</a:t>
            </a:r>
          </a:p>
          <a:p>
            <a:pPr marL="342900" indent="-342900" algn="l" fontAlgn="base">
              <a:spcAft>
                <a:spcPts val="18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GB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Understand their communication preferences and barriers to change </a:t>
            </a:r>
          </a:p>
          <a:p>
            <a:pPr marL="342900" indent="-342900" algn="l" fontAlgn="base">
              <a:spcAft>
                <a:spcPts val="18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yours – and how you need to adapt</a:t>
            </a:r>
          </a:p>
          <a:p>
            <a:pPr marL="342900" indent="-342900" algn="l" fontAlgn="base">
              <a:spcAft>
                <a:spcPts val="18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solution-oriented</a:t>
            </a:r>
          </a:p>
          <a:p>
            <a:pPr marL="342900" indent="-342900" algn="l" fontAlgn="base">
              <a:spcAft>
                <a:spcPts val="18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GB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 proactive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3A6143F-5217-575A-13BC-0A605DF2482E}"/>
              </a:ext>
            </a:extLst>
          </p:cNvPr>
          <p:cNvSpPr txBox="1">
            <a:spLocks/>
          </p:cNvSpPr>
          <p:nvPr/>
        </p:nvSpPr>
        <p:spPr>
          <a:xfrm>
            <a:off x="429612" y="26637"/>
            <a:ext cx="11762388" cy="7419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1" kern="1200" baseline="0">
                <a:solidFill>
                  <a:srgbClr val="054C70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Influencing other parts of T Rowe Price</a:t>
            </a:r>
          </a:p>
        </p:txBody>
      </p:sp>
    </p:spTree>
    <p:extLst>
      <p:ext uri="{BB962C8B-B14F-4D97-AF65-F5344CB8AC3E}">
        <p14:creationId xmlns:p14="http://schemas.microsoft.com/office/powerpoint/2010/main" val="106200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14" y="0"/>
            <a:ext cx="11557386" cy="741915"/>
          </a:xfrm>
        </p:spPr>
        <p:txBody>
          <a:bodyPr/>
          <a:lstStyle/>
          <a:p>
            <a:pPr algn="ctr"/>
            <a:r>
              <a:rPr lang="en-US" sz="2800" dirty="0"/>
              <a:t>Where are we in today’s agenda?</a:t>
            </a:r>
          </a:p>
        </p:txBody>
      </p:sp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3B184F0-A315-B8EF-DC2D-8A6E249BC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2" y="6678685"/>
            <a:ext cx="921475" cy="165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80041A-D684-180C-4621-5A447BF78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524" y="1429062"/>
            <a:ext cx="6076950" cy="4562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C64608-61F5-B357-419D-F32645041F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921" t="2105" r="-1" b="75114"/>
          <a:stretch/>
        </p:blipFill>
        <p:spPr>
          <a:xfrm>
            <a:off x="6288967" y="3091855"/>
            <a:ext cx="2800179" cy="103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3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14" y="0"/>
            <a:ext cx="10591801" cy="741915"/>
          </a:xfrm>
        </p:spPr>
        <p:txBody>
          <a:bodyPr/>
          <a:lstStyle/>
          <a:p>
            <a:r>
              <a:rPr lang="en-US" dirty="0"/>
              <a:t>Top Tips from ‘Leading without Authority’</a:t>
            </a:r>
          </a:p>
        </p:txBody>
      </p:sp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3B184F0-A315-B8EF-DC2D-8A6E249BC1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2" y="6678685"/>
            <a:ext cx="921475" cy="1655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273439-9A50-557B-289F-DD49E486F570}"/>
              </a:ext>
            </a:extLst>
          </p:cNvPr>
          <p:cNvSpPr txBox="1"/>
          <p:nvPr/>
        </p:nvSpPr>
        <p:spPr>
          <a:xfrm>
            <a:off x="472724" y="2080334"/>
            <a:ext cx="10310515" cy="415498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 algn="l">
              <a:spcAft>
                <a:spcPts val="18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GB" sz="2000" dirty="0"/>
              <a:t>“Accept that it is all on you.” Define the outcomes you need to achieve – and own them. </a:t>
            </a:r>
          </a:p>
          <a:p>
            <a:pPr marL="342900" indent="-342900" algn="l">
              <a:spcAft>
                <a:spcPts val="1800"/>
              </a:spcAft>
              <a:buClr>
                <a:schemeClr val="accent2"/>
              </a:buClr>
              <a:buFont typeface="+mj-lt"/>
              <a:buAutoNum type="arabicPeriod"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Arial" panose="020B0604020202020204" pitchFamily="34" charset="0"/>
              </a:rPr>
              <a:t>Define who is on your team</a:t>
            </a:r>
          </a:p>
          <a:p>
            <a:pPr marL="342900" indent="-342900" algn="l">
              <a:spcAft>
                <a:spcPts val="18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GB" sz="2000" dirty="0"/>
              <a:t>Earn the permission to lead. Don’t ask for it; earn it.</a:t>
            </a:r>
          </a:p>
          <a:p>
            <a:pPr marL="342900" indent="-342900" algn="l">
              <a:spcAft>
                <a:spcPts val="18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GB" sz="2000" dirty="0"/>
              <a:t>Take charge of your key relationships</a:t>
            </a:r>
          </a:p>
          <a:p>
            <a:pPr marL="342900" indent="-342900" algn="l">
              <a:spcAft>
                <a:spcPts val="18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GB" sz="2000" dirty="0">
                <a:solidFill>
                  <a:schemeClr val="accent2"/>
                </a:solidFill>
              </a:rPr>
              <a:t>Create shared objectives and co-develop solutions</a:t>
            </a:r>
          </a:p>
          <a:p>
            <a:pPr marL="342900" indent="-342900" algn="l">
              <a:spcAft>
                <a:spcPts val="6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GB" sz="2000" dirty="0"/>
              <a:t>Be a leader:</a:t>
            </a:r>
          </a:p>
          <a:p>
            <a:pPr marL="800100" lvl="1" indent="-34290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Help others to succeed</a:t>
            </a:r>
          </a:p>
          <a:p>
            <a:pPr marL="800100" lvl="1" indent="-34290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Praise and celebrate</a:t>
            </a:r>
          </a:p>
          <a:p>
            <a:pPr marL="800100" lvl="1" indent="-342900">
              <a:spcAft>
                <a:spcPts val="1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Share the acclaim and the blame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D305B8-2D42-ABA5-A503-ED68C9B19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3176" y="4661046"/>
            <a:ext cx="1056100" cy="1595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01A9E3-8136-48A4-8767-28FFD9CDE71E}"/>
              </a:ext>
            </a:extLst>
          </p:cNvPr>
          <p:cNvSpPr txBox="1"/>
          <p:nvPr/>
        </p:nvSpPr>
        <p:spPr>
          <a:xfrm>
            <a:off x="444114" y="1295400"/>
            <a:ext cx="5528373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1000"/>
              </a:spcAft>
              <a:buClr>
                <a:schemeClr val="accent2"/>
              </a:buClr>
            </a:pPr>
            <a:r>
              <a:rPr lang="en-GB" sz="2400" b="1" i="1" dirty="0"/>
              <a:t>‘Co-elevation’: Going Higher Together</a:t>
            </a:r>
          </a:p>
        </p:txBody>
      </p:sp>
    </p:spTree>
    <p:extLst>
      <p:ext uri="{BB962C8B-B14F-4D97-AF65-F5344CB8AC3E}">
        <p14:creationId xmlns:p14="http://schemas.microsoft.com/office/powerpoint/2010/main" val="172025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14" y="0"/>
            <a:ext cx="10591801" cy="741915"/>
          </a:xfrm>
        </p:spPr>
        <p:txBody>
          <a:bodyPr/>
          <a:lstStyle/>
          <a:p>
            <a:r>
              <a:rPr lang="en-US" dirty="0"/>
              <a:t>5. Create shared objectives and co-develop solutions</a:t>
            </a:r>
          </a:p>
        </p:txBody>
      </p:sp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3B184F0-A315-B8EF-DC2D-8A6E249BC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2" y="6678685"/>
            <a:ext cx="921475" cy="1655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C1418B-45FF-8280-BB47-6E5C5254A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054" y="2074190"/>
            <a:ext cx="9888774" cy="319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3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14" y="0"/>
            <a:ext cx="10591801" cy="741915"/>
          </a:xfrm>
        </p:spPr>
        <p:txBody>
          <a:bodyPr/>
          <a:lstStyle/>
          <a:p>
            <a:r>
              <a:rPr lang="en-US" dirty="0"/>
              <a:t>6. Be a leader</a:t>
            </a:r>
          </a:p>
        </p:txBody>
      </p:sp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3B184F0-A315-B8EF-DC2D-8A6E249BC1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2" y="6678685"/>
            <a:ext cx="921475" cy="1655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FA341A-B20A-12F6-AB18-E123063ABDE4}"/>
              </a:ext>
            </a:extLst>
          </p:cNvPr>
          <p:cNvSpPr txBox="1"/>
          <p:nvPr/>
        </p:nvSpPr>
        <p:spPr>
          <a:xfrm>
            <a:off x="174048" y="1371600"/>
            <a:ext cx="61046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Help others to succeed</a:t>
            </a:r>
          </a:p>
          <a:p>
            <a:pPr marL="800100" lvl="1" indent="-34290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Praise and celebrate</a:t>
            </a:r>
          </a:p>
          <a:p>
            <a:pPr marL="800100" lvl="1" indent="-342900">
              <a:spcAft>
                <a:spcPts val="1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Share the acclaim and the blame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5153CB-7295-6B97-F865-8EF2764D9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862" y="1910209"/>
            <a:ext cx="6953666" cy="390651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0542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14" y="0"/>
            <a:ext cx="10591801" cy="741915"/>
          </a:xfrm>
        </p:spPr>
        <p:txBody>
          <a:bodyPr/>
          <a:lstStyle/>
          <a:p>
            <a:r>
              <a:rPr lang="en-US" dirty="0"/>
              <a:t>Top Tips from ‘Leading without Authority’</a:t>
            </a:r>
          </a:p>
        </p:txBody>
      </p:sp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3B184F0-A315-B8EF-DC2D-8A6E249BC1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2" y="6678685"/>
            <a:ext cx="921475" cy="1655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273439-9A50-557B-289F-DD49E486F570}"/>
              </a:ext>
            </a:extLst>
          </p:cNvPr>
          <p:cNvSpPr txBox="1"/>
          <p:nvPr/>
        </p:nvSpPr>
        <p:spPr>
          <a:xfrm>
            <a:off x="472724" y="2080334"/>
            <a:ext cx="10310515" cy="415498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 algn="l">
              <a:spcAft>
                <a:spcPts val="18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GB" sz="2000" dirty="0"/>
              <a:t>“Accept that it is all on you.” Define the outcomes you need to achieve – and own them. </a:t>
            </a:r>
          </a:p>
          <a:p>
            <a:pPr marL="342900" indent="-342900" algn="l">
              <a:spcAft>
                <a:spcPts val="1800"/>
              </a:spcAft>
              <a:buClr>
                <a:schemeClr val="accent2"/>
              </a:buClr>
              <a:buFont typeface="+mj-lt"/>
              <a:buAutoNum type="arabicPeriod"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Arial" panose="020B0604020202020204" pitchFamily="34" charset="0"/>
              </a:rPr>
              <a:t>Define who is on your team</a:t>
            </a:r>
          </a:p>
          <a:p>
            <a:pPr marL="342900" indent="-342900" algn="l">
              <a:spcAft>
                <a:spcPts val="18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GB" sz="2000" dirty="0"/>
              <a:t>Earn the permission to lead. Don’t ask for it; earn it.</a:t>
            </a:r>
          </a:p>
          <a:p>
            <a:pPr marL="342900" indent="-342900" algn="l">
              <a:spcAft>
                <a:spcPts val="18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GB" sz="2000" dirty="0"/>
              <a:t>Take charge of your key relationships</a:t>
            </a:r>
          </a:p>
          <a:p>
            <a:pPr marL="342900" indent="-342900" algn="l">
              <a:spcAft>
                <a:spcPts val="18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GB" sz="2000" dirty="0"/>
              <a:t>Create shared objectives and co-develop solutions</a:t>
            </a:r>
          </a:p>
          <a:p>
            <a:pPr marL="342900" indent="-342900" algn="l">
              <a:spcAft>
                <a:spcPts val="6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GB" sz="2000" dirty="0"/>
              <a:t>Be a leader:</a:t>
            </a:r>
          </a:p>
          <a:p>
            <a:pPr marL="800100" lvl="1" indent="-34290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Help others to succeed</a:t>
            </a:r>
          </a:p>
          <a:p>
            <a:pPr marL="800100" lvl="1" indent="-34290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Praise and celebrate</a:t>
            </a:r>
          </a:p>
          <a:p>
            <a:pPr marL="800100" lvl="1" indent="-342900">
              <a:spcAft>
                <a:spcPts val="1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Share the acclaim and the blame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D305B8-2D42-ABA5-A503-ED68C9B19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3176" y="4661046"/>
            <a:ext cx="1056100" cy="1595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01A9E3-8136-48A4-8767-28FFD9CDE71E}"/>
              </a:ext>
            </a:extLst>
          </p:cNvPr>
          <p:cNvSpPr txBox="1"/>
          <p:nvPr/>
        </p:nvSpPr>
        <p:spPr>
          <a:xfrm>
            <a:off x="444114" y="1295400"/>
            <a:ext cx="5528373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1000"/>
              </a:spcAft>
              <a:buClr>
                <a:schemeClr val="accent2"/>
              </a:buClr>
            </a:pPr>
            <a:r>
              <a:rPr lang="en-GB" sz="2400" b="1" i="1" dirty="0"/>
              <a:t>‘Co-elevation’: Going Higher Together</a:t>
            </a:r>
          </a:p>
        </p:txBody>
      </p:sp>
    </p:spTree>
    <p:extLst>
      <p:ext uri="{BB962C8B-B14F-4D97-AF65-F5344CB8AC3E}">
        <p14:creationId xmlns:p14="http://schemas.microsoft.com/office/powerpoint/2010/main" val="116839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14" y="0"/>
            <a:ext cx="11747886" cy="741915"/>
          </a:xfrm>
        </p:spPr>
        <p:txBody>
          <a:bodyPr/>
          <a:lstStyle/>
          <a:p>
            <a:r>
              <a:rPr lang="en-US" dirty="0"/>
              <a:t>Which is ‘emotionally intelligent leadership’ – as we know</a:t>
            </a:r>
          </a:p>
        </p:txBody>
      </p:sp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3B184F0-A315-B8EF-DC2D-8A6E249BC1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2" y="6678685"/>
            <a:ext cx="921475" cy="165503"/>
          </a:xfrm>
          <a:prstGeom prst="rect">
            <a:avLst/>
          </a:prstGeom>
        </p:spPr>
      </p:pic>
      <p:sp>
        <p:nvSpPr>
          <p:cNvPr id="4" name="Google Shape;285;p14">
            <a:extLst>
              <a:ext uri="{FF2B5EF4-FFF2-40B4-BE49-F238E27FC236}">
                <a16:creationId xmlns:a16="http://schemas.microsoft.com/office/drawing/2014/main" id="{C5BEF788-468D-79A0-5EBB-BA1DCF646351}"/>
              </a:ext>
            </a:extLst>
          </p:cNvPr>
          <p:cNvSpPr txBox="1"/>
          <p:nvPr/>
        </p:nvSpPr>
        <p:spPr>
          <a:xfrm>
            <a:off x="1281496" y="1560045"/>
            <a:ext cx="449696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otham Medium" panose="02000604030000020004" pitchFamily="2" charset="0"/>
                <a:ea typeface="Calibri"/>
                <a:cs typeface="Arial" panose="020B0604020202020204" pitchFamily="34" charset="0"/>
                <a:sym typeface="Calibri"/>
              </a:rPr>
              <a:t>The Chequerboard of Leadership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Gotham Medium" panose="02000604030000020004" pitchFamily="2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A6DB66-22E9-CE13-559D-9702A87E4D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06"/>
          <a:stretch/>
        </p:blipFill>
        <p:spPr>
          <a:xfrm>
            <a:off x="1028352" y="1978969"/>
            <a:ext cx="4666251" cy="4038985"/>
          </a:xfrm>
          <a:prstGeom prst="rect">
            <a:avLst/>
          </a:prstGeom>
        </p:spPr>
      </p:pic>
      <p:sp>
        <p:nvSpPr>
          <p:cNvPr id="6" name="Google Shape;285;p14">
            <a:extLst>
              <a:ext uri="{FF2B5EF4-FFF2-40B4-BE49-F238E27FC236}">
                <a16:creationId xmlns:a16="http://schemas.microsoft.com/office/drawing/2014/main" id="{53E9EDB7-79E4-64EA-8268-502A17F85094}"/>
              </a:ext>
            </a:extLst>
          </p:cNvPr>
          <p:cNvSpPr txBox="1"/>
          <p:nvPr/>
        </p:nvSpPr>
        <p:spPr>
          <a:xfrm>
            <a:off x="7058504" y="1681590"/>
            <a:ext cx="449696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otham Medium" panose="02000604030000020004" pitchFamily="2" charset="0"/>
                <a:ea typeface="Calibri"/>
                <a:cs typeface="Arial" panose="020B0604020202020204" pitchFamily="34" charset="0"/>
                <a:sym typeface="Calibri"/>
              </a:rPr>
              <a:t>The 5 Elements of EQ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Gotham Medium" panose="02000604030000020004" pitchFamily="2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7" name="Picture 6" descr="Chart, pie chart&#10;&#10;Description automatically generated">
            <a:extLst>
              <a:ext uri="{FF2B5EF4-FFF2-40B4-BE49-F238E27FC236}">
                <a16:creationId xmlns:a16="http://schemas.microsoft.com/office/drawing/2014/main" id="{30D6C112-5B90-F06A-FAF7-6E01E9335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154" y="1741717"/>
            <a:ext cx="5917660" cy="409529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6A02D76-EF86-6F8A-310C-CD08F83325C3}"/>
              </a:ext>
            </a:extLst>
          </p:cNvPr>
          <p:cNvSpPr/>
          <p:nvPr/>
        </p:nvSpPr>
        <p:spPr>
          <a:xfrm>
            <a:off x="7529209" y="2159540"/>
            <a:ext cx="3453319" cy="3404681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13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14" y="0"/>
            <a:ext cx="10591801" cy="741915"/>
          </a:xfrm>
        </p:spPr>
        <p:txBody>
          <a:bodyPr/>
          <a:lstStyle/>
          <a:p>
            <a:r>
              <a:rPr lang="en-US" dirty="0"/>
              <a:t>Types of authority</a:t>
            </a:r>
          </a:p>
        </p:txBody>
      </p:sp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3B184F0-A315-B8EF-DC2D-8A6E249BC1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2" y="6678685"/>
            <a:ext cx="921475" cy="1655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DA441D-8049-F79C-F284-E8D7F74C0EFD}"/>
              </a:ext>
            </a:extLst>
          </p:cNvPr>
          <p:cNvSpPr txBox="1"/>
          <p:nvPr/>
        </p:nvSpPr>
        <p:spPr>
          <a:xfrm>
            <a:off x="2944661" y="1223856"/>
            <a:ext cx="2140138" cy="24878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1000"/>
              </a:spcAft>
              <a:buClr>
                <a:schemeClr val="accent2"/>
              </a:buClr>
            </a:pPr>
            <a:r>
              <a:rPr lang="en-GB" sz="2000" b="1" dirty="0"/>
              <a:t>Formal Authority:</a:t>
            </a:r>
          </a:p>
          <a:p>
            <a:pPr marL="342900" indent="-342900" algn="l"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Hierarchical</a:t>
            </a:r>
          </a:p>
          <a:p>
            <a:pPr marL="342900" indent="-342900" algn="l"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Traditional</a:t>
            </a:r>
          </a:p>
          <a:p>
            <a:pPr marL="342900" indent="-342900" algn="l"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Legal / Rational</a:t>
            </a:r>
          </a:p>
          <a:p>
            <a:pPr algn="l">
              <a:spcAft>
                <a:spcPts val="1000"/>
              </a:spcAft>
              <a:buClr>
                <a:schemeClr val="accent2"/>
              </a:buClr>
            </a:pPr>
            <a:endParaRPr lang="en-GB" sz="2000" dirty="0"/>
          </a:p>
          <a:p>
            <a:pPr algn="l">
              <a:spcAft>
                <a:spcPts val="1000"/>
              </a:spcAft>
              <a:buClr>
                <a:schemeClr val="accent2"/>
              </a:buClr>
            </a:pPr>
            <a:endParaRPr lang="en-GB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E8D083-0CA0-5805-14B6-A058280CE6EE}"/>
              </a:ext>
            </a:extLst>
          </p:cNvPr>
          <p:cNvSpPr txBox="1"/>
          <p:nvPr/>
        </p:nvSpPr>
        <p:spPr>
          <a:xfrm>
            <a:off x="7110651" y="1198481"/>
            <a:ext cx="2840521" cy="24878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1000"/>
              </a:spcAft>
              <a:buClr>
                <a:schemeClr val="accent2"/>
              </a:buClr>
            </a:pPr>
            <a:r>
              <a:rPr lang="en-GB" sz="2000" b="1" dirty="0"/>
              <a:t>Personal Authority:</a:t>
            </a:r>
          </a:p>
          <a:p>
            <a:pPr marL="342900" indent="-342900"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Integrity / Morality</a:t>
            </a:r>
          </a:p>
          <a:p>
            <a:pPr marL="342900" indent="-342900" algn="l"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Coercive / Persuasive</a:t>
            </a:r>
          </a:p>
          <a:p>
            <a:pPr marL="342900" indent="-342900" algn="l"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Expertise / Credibility</a:t>
            </a:r>
          </a:p>
          <a:p>
            <a:pPr marL="342900" indent="-342900" algn="l"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Trustworthiness</a:t>
            </a:r>
          </a:p>
          <a:p>
            <a:pPr algn="l">
              <a:spcAft>
                <a:spcPts val="1000"/>
              </a:spcAft>
              <a:buClr>
                <a:schemeClr val="accent2"/>
              </a:buClr>
            </a:pPr>
            <a:endParaRPr lang="en-GB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A62AA7-C416-F1C2-CBC1-858530F830FC}"/>
              </a:ext>
            </a:extLst>
          </p:cNvPr>
          <p:cNvSpPr txBox="1"/>
          <p:nvPr/>
        </p:nvSpPr>
        <p:spPr>
          <a:xfrm>
            <a:off x="502612" y="5322217"/>
            <a:ext cx="11186776" cy="99963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GB" sz="1600" i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“Position does not define power – impact defines power. Impact can be made in every role at every level </a:t>
            </a:r>
            <a:br>
              <a:rPr lang="en-GB" sz="1600" i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1600" i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- and when we prioritize bringing out the best in those around us, business growth and success follow.”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Mindy Grossman CEO WW International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5A9F45A-1886-8F2F-2E50-14F7AF06880C}"/>
              </a:ext>
            </a:extLst>
          </p:cNvPr>
          <p:cNvSpPr/>
          <p:nvPr/>
        </p:nvSpPr>
        <p:spPr>
          <a:xfrm>
            <a:off x="2588675" y="4070786"/>
            <a:ext cx="3004080" cy="74191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t">
            <a:noAutofit/>
          </a:bodyPr>
          <a:lstStyle/>
          <a:p>
            <a:pPr algn="ctr"/>
            <a:r>
              <a:rPr lang="en-GB" b="1" dirty="0"/>
              <a:t>Is this influence?</a:t>
            </a:r>
          </a:p>
          <a:p>
            <a:pPr algn="ctr"/>
            <a:r>
              <a:rPr lang="en-GB" b="1" dirty="0"/>
              <a:t>Or is it compliance?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B97050F1-3CE0-93EC-F97D-0BBE4D9D94C7}"/>
              </a:ext>
            </a:extLst>
          </p:cNvPr>
          <p:cNvSpPr/>
          <p:nvPr/>
        </p:nvSpPr>
        <p:spPr>
          <a:xfrm rot="16200000">
            <a:off x="3921906" y="3350250"/>
            <a:ext cx="337618" cy="780635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t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785E886-7A94-0DAC-672F-96AE9C217F64}"/>
              </a:ext>
            </a:extLst>
          </p:cNvPr>
          <p:cNvSpPr/>
          <p:nvPr/>
        </p:nvSpPr>
        <p:spPr>
          <a:xfrm>
            <a:off x="7002279" y="4065105"/>
            <a:ext cx="3004080" cy="74191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t">
            <a:noAutofit/>
          </a:bodyPr>
          <a:lstStyle/>
          <a:p>
            <a:pPr algn="ctr"/>
            <a:r>
              <a:rPr lang="en-GB" b="1" dirty="0"/>
              <a:t>This is influence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3EA383C-1F36-82ED-8BA7-D3486B57BFBE}"/>
              </a:ext>
            </a:extLst>
          </p:cNvPr>
          <p:cNvSpPr/>
          <p:nvPr/>
        </p:nvSpPr>
        <p:spPr>
          <a:xfrm rot="16200000">
            <a:off x="8335510" y="3327240"/>
            <a:ext cx="337618" cy="780635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t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20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 animBg="1"/>
      <p:bldP spid="9" grpId="0" animBg="1"/>
      <p:bldP spid="12" grpId="0" animBg="1"/>
      <p:bldP spid="13" grpId="0" animBg="1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982" y="2687085"/>
            <a:ext cx="10591801" cy="741915"/>
          </a:xfrm>
        </p:spPr>
        <p:txBody>
          <a:bodyPr/>
          <a:lstStyle/>
          <a:p>
            <a:pPr algn="ctr"/>
            <a:r>
              <a:rPr lang="en-US" dirty="0"/>
              <a:t>Summary and Close</a:t>
            </a:r>
          </a:p>
        </p:txBody>
      </p:sp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3B184F0-A315-B8EF-DC2D-8A6E249BC1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2" y="6678685"/>
            <a:ext cx="921475" cy="16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6EBC40E4-216D-C44E-B5E7-6B0D3C763C82}"/>
              </a:ext>
            </a:extLst>
          </p:cNvPr>
          <p:cNvSpPr txBox="1">
            <a:spLocks/>
          </p:cNvSpPr>
          <p:nvPr/>
        </p:nvSpPr>
        <p:spPr>
          <a:xfrm>
            <a:off x="990600" y="1371599"/>
            <a:ext cx="10287000" cy="48837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4320" indent="-274320" algn="l" defTabSz="9144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8575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33856" indent="-22860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3312" indent="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Clr>
                <a:srgbClr val="05C3D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3B184F0-A315-B8EF-DC2D-8A6E249BC1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2" y="6678685"/>
            <a:ext cx="921475" cy="165503"/>
          </a:xfrm>
          <a:prstGeom prst="rect">
            <a:avLst/>
          </a:prstGeom>
        </p:spPr>
      </p:pic>
      <p:pic>
        <p:nvPicPr>
          <p:cNvPr id="2" name="Picture 1" descr="A picture containing light&#10;&#10;Description automatically generated">
            <a:extLst>
              <a:ext uri="{FF2B5EF4-FFF2-40B4-BE49-F238E27FC236}">
                <a16:creationId xmlns:a16="http://schemas.microsoft.com/office/drawing/2014/main" id="{9717FB1E-69AE-9DE4-DBB9-52ECC8654B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4" t="14463" r="26463" b="14463"/>
          <a:stretch/>
        </p:blipFill>
        <p:spPr>
          <a:xfrm>
            <a:off x="5161345" y="2001308"/>
            <a:ext cx="2007371" cy="275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3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6EBC40E4-216D-C44E-B5E7-6B0D3C763C82}"/>
              </a:ext>
            </a:extLst>
          </p:cNvPr>
          <p:cNvSpPr txBox="1">
            <a:spLocks/>
          </p:cNvSpPr>
          <p:nvPr/>
        </p:nvSpPr>
        <p:spPr>
          <a:xfrm>
            <a:off x="431431" y="1088740"/>
            <a:ext cx="10287000" cy="48837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4320" indent="-274320" algn="l" defTabSz="9144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8575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33856" indent="-22860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3312" indent="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Clr>
                <a:srgbClr val="05C3D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3B184F0-A315-B8EF-DC2D-8A6E249BC1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2" y="6678685"/>
            <a:ext cx="921475" cy="16550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CF1E22-B06F-978B-430C-F9AA45CD6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537" y="11136"/>
            <a:ext cx="10591801" cy="741915"/>
          </a:xfrm>
        </p:spPr>
        <p:txBody>
          <a:bodyPr/>
          <a:lstStyle/>
          <a:p>
            <a:r>
              <a:rPr lang="en-US" dirty="0"/>
              <a:t>Preparation for the Group Mentoring Session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FDDA16-4CDF-915C-B9B7-EDB57EE831BE}"/>
              </a:ext>
            </a:extLst>
          </p:cNvPr>
          <p:cNvSpPr txBox="1"/>
          <p:nvPr/>
        </p:nvSpPr>
        <p:spPr>
          <a:xfrm>
            <a:off x="1526768" y="4030164"/>
            <a:ext cx="9748636" cy="1748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5826125" algn="l"/>
              </a:tabLst>
              <a:defRPr/>
            </a:pPr>
            <a:r>
              <a:rPr lang="en-GB" sz="2000" b="1" dirty="0">
                <a:solidFill>
                  <a:prstClr val="black"/>
                </a:solidFill>
              </a:rPr>
              <a:t>Your key objective:</a:t>
            </a:r>
          </a:p>
          <a:p>
            <a:pPr marL="342900" marR="0" lvl="0" indent="-34290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+mj-lt"/>
              <a:buAutoNum type="arabicPeriod"/>
              <a:tabLst>
                <a:tab pos="5826125" algn="l"/>
              </a:tabLst>
              <a:defRPr/>
            </a:pPr>
            <a:r>
              <a:rPr lang="en-GB" dirty="0">
                <a:solidFill>
                  <a:prstClr val="black"/>
                </a:solidFill>
              </a:rPr>
              <a:t>Select one of your key objectives</a:t>
            </a:r>
          </a:p>
          <a:p>
            <a:pPr marL="342900" marR="0" lvl="0" indent="-34290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+mj-lt"/>
              <a:buAutoNum type="arabicPeriod"/>
              <a:tabLst>
                <a:tab pos="5826125" algn="l"/>
              </a:tabLst>
              <a:defRPr/>
            </a:pPr>
            <a:r>
              <a:rPr lang="en-GB" dirty="0">
                <a:solidFill>
                  <a:prstClr val="black"/>
                </a:solidFill>
              </a:rPr>
              <a:t>Clarify the outcome you desire and the key challenges</a:t>
            </a:r>
          </a:p>
          <a:p>
            <a:pPr marL="342900" marR="0" lvl="0" indent="-34290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+mj-lt"/>
              <a:buAutoNum type="arabicPeriod"/>
              <a:tabLst>
                <a:tab pos="5826125" algn="l"/>
              </a:tabLst>
              <a:defRPr/>
            </a:pPr>
            <a:r>
              <a:rPr lang="en-GB" dirty="0">
                <a:solidFill>
                  <a:prstClr val="black"/>
                </a:solidFill>
              </a:rPr>
              <a:t>Who are your key stakeholders and how will you influence them?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398308B-ECCE-AD4A-8BC4-70B0A0D4DA7D}"/>
              </a:ext>
            </a:extLst>
          </p:cNvPr>
          <p:cNvSpPr/>
          <p:nvPr/>
        </p:nvSpPr>
        <p:spPr>
          <a:xfrm>
            <a:off x="795056" y="1248061"/>
            <a:ext cx="505146" cy="4844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 anchorCtr="0">
            <a:noAutofit/>
          </a:bodyPr>
          <a:lstStyle/>
          <a:p>
            <a:pPr algn="ctr"/>
            <a:r>
              <a:rPr lang="en-GB" b="1" dirty="0"/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7BF419-14D0-C66F-0C0C-E1DC01CEEB16}"/>
              </a:ext>
            </a:extLst>
          </p:cNvPr>
          <p:cNvSpPr/>
          <p:nvPr/>
        </p:nvSpPr>
        <p:spPr>
          <a:xfrm>
            <a:off x="795056" y="4030164"/>
            <a:ext cx="505146" cy="4844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 anchorCtr="0">
            <a:noAutofit/>
          </a:bodyPr>
          <a:lstStyle/>
          <a:p>
            <a:pPr algn="ctr"/>
            <a:r>
              <a:rPr lang="en-GB" b="1" dirty="0"/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AF28BE-B47E-774D-3326-30A65801BD29}"/>
              </a:ext>
            </a:extLst>
          </p:cNvPr>
          <p:cNvSpPr txBox="1"/>
          <p:nvPr/>
        </p:nvSpPr>
        <p:spPr>
          <a:xfrm>
            <a:off x="1567712" y="1248061"/>
            <a:ext cx="9127096" cy="2263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5826125" algn="l"/>
              </a:tabLst>
              <a:defRPr/>
            </a:pPr>
            <a:r>
              <a:rPr lang="en-GB" sz="2000" b="1" dirty="0">
                <a:solidFill>
                  <a:prstClr val="black"/>
                </a:solidFill>
              </a:rPr>
              <a:t>Reflections from the workshops:</a:t>
            </a:r>
          </a:p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5826125" algn="l"/>
              </a:tabLst>
              <a:defRPr/>
            </a:pPr>
            <a:r>
              <a:rPr lang="en-GB" dirty="0">
                <a:solidFill>
                  <a:prstClr val="black"/>
                </a:solidFill>
              </a:rPr>
              <a:t>Emotionally Intelligent Leadership</a:t>
            </a:r>
          </a:p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5826125" algn="l"/>
              </a:tabLst>
              <a:defRPr/>
            </a:pPr>
            <a:r>
              <a:rPr lang="en-GB" dirty="0">
                <a:solidFill>
                  <a:prstClr val="black"/>
                </a:solidFill>
              </a:rPr>
              <a:t>Communication that works</a:t>
            </a:r>
          </a:p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5826125" algn="l"/>
              </a:tabLst>
              <a:defRPr/>
            </a:pPr>
            <a:r>
              <a:rPr lang="en-GB" dirty="0"/>
              <a:t>Leading &amp; Influencing Change</a:t>
            </a:r>
          </a:p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5826125" algn="l"/>
              </a:tabLst>
              <a:defRPr/>
            </a:pPr>
            <a:r>
              <a:rPr lang="en-GB" dirty="0"/>
              <a:t>Influencing without Authority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383F4524-8D37-B0B5-E744-40BC688F7276}"/>
              </a:ext>
            </a:extLst>
          </p:cNvPr>
          <p:cNvSpPr/>
          <p:nvPr/>
        </p:nvSpPr>
        <p:spPr>
          <a:xfrm>
            <a:off x="5867307" y="1826496"/>
            <a:ext cx="259773" cy="1702638"/>
          </a:xfrm>
          <a:prstGeom prst="rightBrace">
            <a:avLst/>
          </a:prstGeom>
          <a:ln w="95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FA410D-31E7-B0A9-0B62-0F93E8E111BA}"/>
              </a:ext>
            </a:extLst>
          </p:cNvPr>
          <p:cNvSpPr txBox="1"/>
          <p:nvPr/>
        </p:nvSpPr>
        <p:spPr>
          <a:xfrm>
            <a:off x="6556737" y="1929942"/>
            <a:ext cx="2330766" cy="146193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600"/>
              </a:spcAft>
              <a:buClr>
                <a:schemeClr val="accent2"/>
              </a:buClr>
            </a:pPr>
            <a:r>
              <a:rPr lang="en-GB" sz="2000" dirty="0"/>
              <a:t>So what will you:</a:t>
            </a:r>
          </a:p>
          <a:p>
            <a:pPr marL="457200" indent="-457200" algn="l">
              <a:spcAft>
                <a:spcPts val="6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GB" sz="2000" dirty="0"/>
              <a:t>Stop doing?</a:t>
            </a:r>
          </a:p>
          <a:p>
            <a:pPr marL="457200" indent="-457200" algn="l">
              <a:spcAft>
                <a:spcPts val="6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GB" sz="2000" dirty="0"/>
              <a:t>Start doing?</a:t>
            </a:r>
          </a:p>
          <a:p>
            <a:pPr marL="457200" indent="-457200" algn="l">
              <a:spcAft>
                <a:spcPts val="10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GB" sz="2000" dirty="0"/>
              <a:t>Continue doing?</a:t>
            </a:r>
          </a:p>
        </p:txBody>
      </p:sp>
    </p:spTree>
    <p:extLst>
      <p:ext uri="{BB962C8B-B14F-4D97-AF65-F5344CB8AC3E}">
        <p14:creationId xmlns:p14="http://schemas.microsoft.com/office/powerpoint/2010/main" val="144081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6EBC40E4-216D-C44E-B5E7-6B0D3C763C82}"/>
              </a:ext>
            </a:extLst>
          </p:cNvPr>
          <p:cNvSpPr txBox="1">
            <a:spLocks/>
          </p:cNvSpPr>
          <p:nvPr/>
        </p:nvSpPr>
        <p:spPr>
          <a:xfrm>
            <a:off x="990600" y="1371599"/>
            <a:ext cx="10287000" cy="48837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4320" indent="-274320" algn="l" defTabSz="9144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8575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33856" indent="-22860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3312" indent="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Clr>
                <a:srgbClr val="05C3D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3B184F0-A315-B8EF-DC2D-8A6E249BC1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2" y="6678685"/>
            <a:ext cx="921475" cy="16550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CF1E22-B06F-978B-430C-F9AA45CD6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88" y="35056"/>
            <a:ext cx="10591801" cy="741915"/>
          </a:xfrm>
        </p:spPr>
        <p:txBody>
          <a:bodyPr/>
          <a:lstStyle/>
          <a:p>
            <a:r>
              <a:rPr lang="en-US" dirty="0"/>
              <a:t>TRP HR asking for feedback after each workshop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632398-CF0D-423C-B931-E647F93FA832}"/>
              </a:ext>
            </a:extLst>
          </p:cNvPr>
          <p:cNvSpPr/>
          <p:nvPr/>
        </p:nvSpPr>
        <p:spPr>
          <a:xfrm>
            <a:off x="1086927" y="1680666"/>
            <a:ext cx="5909095" cy="3496669"/>
          </a:xfrm>
          <a:prstGeom prst="rect">
            <a:avLst/>
          </a:prstGeom>
          <a:solidFill>
            <a:srgbClr val="054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146"/>
            <a:endParaRPr lang="en-US" sz="2166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5F803043-A3E2-643D-1094-8F04EAD629BF}"/>
              </a:ext>
            </a:extLst>
          </p:cNvPr>
          <p:cNvSpPr txBox="1">
            <a:spLocks/>
          </p:cNvSpPr>
          <p:nvPr/>
        </p:nvSpPr>
        <p:spPr>
          <a:xfrm>
            <a:off x="1086927" y="1480580"/>
            <a:ext cx="5279285" cy="3496669"/>
          </a:xfrm>
          <a:prstGeom prst="rect">
            <a:avLst/>
          </a:prstGeom>
        </p:spPr>
        <p:txBody>
          <a:bodyPr vert="horz" lIns="754184" tIns="68562" rIns="137124" bIns="68562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126"/>
            <a:r>
              <a:rPr lang="en-US" sz="3199" cap="all" dirty="0">
                <a:solidFill>
                  <a:srgbClr val="FFFFFF"/>
                </a:solidFill>
                <a:latin typeface="Arial Black" panose="020B0A04020102020204" pitchFamily="34" charset="0"/>
              </a:rPr>
              <a:t>Course Evaluation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415298-215F-212B-64F6-28569A8349CA}"/>
              </a:ext>
            </a:extLst>
          </p:cNvPr>
          <p:cNvSpPr txBox="1"/>
          <p:nvPr/>
        </p:nvSpPr>
        <p:spPr>
          <a:xfrm>
            <a:off x="1826898" y="3802423"/>
            <a:ext cx="3236146" cy="64111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defTabSz="685594">
              <a:lnSpc>
                <a:spcPct val="105000"/>
              </a:lnSpc>
              <a:spcBef>
                <a:spcPts val="750"/>
              </a:spcBef>
              <a:spcAft>
                <a:spcPts val="750"/>
              </a:spcAft>
              <a:buClr>
                <a:srgbClr val="05C3DE"/>
              </a:buClr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access course evaluation through the </a:t>
            </a: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QR Code. 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3EF7E2B-2ADB-3FBC-2FD9-2A341FFFD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779" y="1739562"/>
            <a:ext cx="3378876" cy="337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916222-6A48-A7D4-7677-4FA45CF5ED85}"/>
              </a:ext>
            </a:extLst>
          </p:cNvPr>
          <p:cNvSpPr txBox="1"/>
          <p:nvPr/>
        </p:nvSpPr>
        <p:spPr>
          <a:xfrm>
            <a:off x="1360714" y="5442857"/>
            <a:ext cx="590909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000"/>
              </a:spcAft>
              <a:buClr>
                <a:schemeClr val="accent2"/>
              </a:buClr>
            </a:pPr>
            <a:r>
              <a:rPr lang="en-US" dirty="0"/>
              <a:t>Link https://forms.office.com/r/m5mLDcfkmk </a:t>
            </a:r>
          </a:p>
        </p:txBody>
      </p:sp>
    </p:spTree>
    <p:extLst>
      <p:ext uri="{BB962C8B-B14F-4D97-AF65-F5344CB8AC3E}">
        <p14:creationId xmlns:p14="http://schemas.microsoft.com/office/powerpoint/2010/main" val="172239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6EBC40E4-216D-C44E-B5E7-6B0D3C763C82}"/>
              </a:ext>
            </a:extLst>
          </p:cNvPr>
          <p:cNvSpPr txBox="1">
            <a:spLocks/>
          </p:cNvSpPr>
          <p:nvPr/>
        </p:nvSpPr>
        <p:spPr>
          <a:xfrm>
            <a:off x="990600" y="1371599"/>
            <a:ext cx="10287000" cy="48837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4320" indent="-274320" algn="l" defTabSz="9144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8575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33856" indent="-22860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3312" indent="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Clr>
                <a:srgbClr val="05C3D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3B184F0-A315-B8EF-DC2D-8A6E249BC1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2" y="6678685"/>
            <a:ext cx="921475" cy="165503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23E987E6-3E2A-3987-9B09-58BB3475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2248058"/>
            <a:ext cx="6520387" cy="12027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6D52FF-7412-B5AC-7C95-8D27CF981264}"/>
              </a:ext>
            </a:extLst>
          </p:cNvPr>
          <p:cNvSpPr txBox="1"/>
          <p:nvPr/>
        </p:nvSpPr>
        <p:spPr>
          <a:xfrm>
            <a:off x="3860356" y="4221088"/>
            <a:ext cx="4471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e: campbell@changeandstrategy</a:t>
            </a:r>
            <a:r>
              <a:rPr lang="en-GB" sz="2000"/>
              <a:t>.com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06387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14" y="0"/>
            <a:ext cx="10591801" cy="741915"/>
          </a:xfrm>
        </p:spPr>
        <p:txBody>
          <a:bodyPr/>
          <a:lstStyle/>
          <a:p>
            <a:r>
              <a:rPr lang="en-US" dirty="0"/>
              <a:t>What is influencing without authority …</a:t>
            </a:r>
          </a:p>
        </p:txBody>
      </p:sp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3B184F0-A315-B8EF-DC2D-8A6E249BC1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2" y="6678685"/>
            <a:ext cx="921475" cy="1655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5DD954-C928-3CB4-8F5C-AD80E92D137B}"/>
              </a:ext>
            </a:extLst>
          </p:cNvPr>
          <p:cNvSpPr txBox="1"/>
          <p:nvPr/>
        </p:nvSpPr>
        <p:spPr>
          <a:xfrm>
            <a:off x="436415" y="1282790"/>
            <a:ext cx="10591799" cy="797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000" b="1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Influencing without authority is the ability to influence others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GB" sz="2000" b="1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without having any hierarchical power over them.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A590A1-84DB-441A-E32B-82C4AD925FAC}"/>
              </a:ext>
            </a:extLst>
          </p:cNvPr>
          <p:cNvSpPr txBox="1"/>
          <p:nvPr/>
        </p:nvSpPr>
        <p:spPr>
          <a:xfrm>
            <a:off x="519545" y="4298445"/>
            <a:ext cx="8012303" cy="1863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GB" sz="2000" b="1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Influencing without authority is a critical skill for any leader.</a:t>
            </a:r>
          </a:p>
          <a:p>
            <a:pPr>
              <a:lnSpc>
                <a:spcPct val="120000"/>
              </a:lnSpc>
            </a:pPr>
            <a:r>
              <a:rPr lang="en-GB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Whether you are a team leader, the manager of a cross-functional team, leading a new initiative, or overseeing projects and resources, the ability to influence without authority can help you get engagement from key stakeholders, improve collaboration and results, and boost your career.</a:t>
            </a:r>
            <a:endParaRPr lang="en-GB" i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2757D2-51D7-0020-CF90-559E957A2CD3}"/>
              </a:ext>
            </a:extLst>
          </p:cNvPr>
          <p:cNvSpPr txBox="1"/>
          <p:nvPr/>
        </p:nvSpPr>
        <p:spPr>
          <a:xfrm>
            <a:off x="498760" y="2369992"/>
            <a:ext cx="8033447" cy="1391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GB" i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You don’t have to be the CEO or even the most senior person in the room to have influence. Skills such as deep listening, effective assertion, and self-awareness are all tools you can use - and develop - to influence people around you </a:t>
            </a:r>
            <a:r>
              <a:rPr lang="en-GB" i="1" dirty="0">
                <a:ea typeface="Calibri" panose="020F0502020204030204" pitchFamily="34" charset="0"/>
                <a:cs typeface="Arial" panose="020B0604020202020204" pitchFamily="34" charset="0"/>
              </a:rPr>
              <a:t>no matter what the hierarchy</a:t>
            </a:r>
            <a:r>
              <a:rPr lang="en-GB" i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DE4BC53-3791-A2C1-85E2-E2BACA8D47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3" t="6727" r="35515" b="9091"/>
          <a:stretch/>
        </p:blipFill>
        <p:spPr>
          <a:xfrm>
            <a:off x="9732095" y="1859517"/>
            <a:ext cx="2023490" cy="291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9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14" y="0"/>
            <a:ext cx="10591801" cy="741915"/>
          </a:xfrm>
        </p:spPr>
        <p:txBody>
          <a:bodyPr/>
          <a:lstStyle/>
          <a:p>
            <a:r>
              <a:rPr lang="en-US" dirty="0"/>
              <a:t>Influencing without Authority</a:t>
            </a:r>
          </a:p>
        </p:txBody>
      </p:sp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3B184F0-A315-B8EF-DC2D-8A6E249BC1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2" y="6678685"/>
            <a:ext cx="921475" cy="1655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767F82-B57B-B8B0-7B26-C60E8EF3E340}"/>
              </a:ext>
            </a:extLst>
          </p:cNvPr>
          <p:cNvSpPr txBox="1"/>
          <p:nvPr/>
        </p:nvSpPr>
        <p:spPr>
          <a:xfrm>
            <a:off x="1371601" y="1662545"/>
            <a:ext cx="128560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1000"/>
              </a:spcAft>
              <a:buClr>
                <a:schemeClr val="accent2"/>
              </a:buClr>
            </a:pPr>
            <a:r>
              <a:rPr lang="en-GB" sz="2000" dirty="0"/>
              <a:t>Challenges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E7105C-7FA5-82CE-9855-E370415A2650}"/>
              </a:ext>
            </a:extLst>
          </p:cNvPr>
          <p:cNvSpPr txBox="1"/>
          <p:nvPr/>
        </p:nvSpPr>
        <p:spPr>
          <a:xfrm>
            <a:off x="6822625" y="1662544"/>
            <a:ext cx="488915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1000"/>
              </a:spcAft>
              <a:buClr>
                <a:schemeClr val="accent2"/>
              </a:buClr>
            </a:pPr>
            <a:r>
              <a:rPr lang="en-GB" sz="2000" dirty="0"/>
              <a:t>Describe good influencing without authority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B95BEA-D4C5-24EE-8BDF-6EA4A2DFDD75}"/>
              </a:ext>
            </a:extLst>
          </p:cNvPr>
          <p:cNvSpPr/>
          <p:nvPr/>
        </p:nvSpPr>
        <p:spPr>
          <a:xfrm>
            <a:off x="955964" y="1475509"/>
            <a:ext cx="5140036" cy="48941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t">
            <a:noAutofit/>
          </a:bodyPr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4FAF41-C3AA-CA17-277B-726FF7EAEF1B}"/>
              </a:ext>
            </a:extLst>
          </p:cNvPr>
          <p:cNvSpPr/>
          <p:nvPr/>
        </p:nvSpPr>
        <p:spPr>
          <a:xfrm>
            <a:off x="6646719" y="1475509"/>
            <a:ext cx="5140036" cy="48941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t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67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326" y="2614349"/>
            <a:ext cx="10591801" cy="741915"/>
          </a:xfrm>
        </p:spPr>
        <p:txBody>
          <a:bodyPr/>
          <a:lstStyle/>
          <a:p>
            <a:pPr algn="ctr"/>
            <a:r>
              <a:rPr lang="en-US" dirty="0"/>
              <a:t>Secrets from the Science of Persuasion </a:t>
            </a:r>
          </a:p>
        </p:txBody>
      </p:sp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3B184F0-A315-B8EF-DC2D-8A6E249BC1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2" y="6678685"/>
            <a:ext cx="921475" cy="16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7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14" y="0"/>
            <a:ext cx="10591801" cy="741915"/>
          </a:xfrm>
        </p:spPr>
        <p:txBody>
          <a:bodyPr/>
          <a:lstStyle/>
          <a:p>
            <a:r>
              <a:rPr lang="en-US" dirty="0"/>
              <a:t>Influence: the psychology of persuasion</a:t>
            </a:r>
          </a:p>
        </p:txBody>
      </p:sp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3B184F0-A315-B8EF-DC2D-8A6E249BC1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2" y="6678685"/>
            <a:ext cx="921475" cy="1655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026B148-9CB1-B2C5-7CEE-3F57409A4EDC}"/>
              </a:ext>
            </a:extLst>
          </p:cNvPr>
          <p:cNvSpPr txBox="1"/>
          <p:nvPr/>
        </p:nvSpPr>
        <p:spPr>
          <a:xfrm>
            <a:off x="267479" y="963312"/>
            <a:ext cx="11665770" cy="1723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b="1" i="0" dirty="0">
                <a:solidFill>
                  <a:srgbClr val="333333"/>
                </a:solidFill>
                <a:effectLst/>
              </a:rPr>
              <a:t>Robert Cialdini, </a:t>
            </a:r>
            <a:r>
              <a:rPr lang="en-GB" i="0" dirty="0">
                <a:solidFill>
                  <a:srgbClr val="333333"/>
                </a:solidFill>
                <a:effectLst/>
              </a:rPr>
              <a:t>is </a:t>
            </a:r>
            <a:r>
              <a:rPr lang="en-GB" b="0" i="0" dirty="0">
                <a:solidFill>
                  <a:srgbClr val="333333"/>
                </a:solidFill>
                <a:effectLst/>
              </a:rPr>
              <a:t>the author of the New York Times, Wall Street Journal and Business Week International bestselling book </a:t>
            </a:r>
            <a:r>
              <a:rPr lang="en-GB" b="1" i="0" dirty="0">
                <a:solidFill>
                  <a:srgbClr val="333333"/>
                </a:solidFill>
                <a:effectLst/>
              </a:rPr>
              <a:t>‘Influence: the psychology of persuasion.</a:t>
            </a:r>
          </a:p>
          <a:p>
            <a:pPr>
              <a:lnSpc>
                <a:spcPct val="120000"/>
              </a:lnSpc>
            </a:pPr>
            <a:endParaRPr lang="en-GB" b="1" dirty="0">
              <a:solidFill>
                <a:srgbClr val="333333"/>
              </a:solidFill>
            </a:endParaRPr>
          </a:p>
          <a:p>
            <a:pPr>
              <a:lnSpc>
                <a:spcPct val="120000"/>
              </a:lnSpc>
            </a:pPr>
            <a:r>
              <a:rPr lang="en-GB" b="0" i="0" dirty="0">
                <a:solidFill>
                  <a:srgbClr val="0F1111"/>
                </a:solidFill>
                <a:effectLst/>
              </a:rPr>
              <a:t>It explains the psychology of why people say yes and how to apply these principles ethically in business and everyday situations.</a:t>
            </a:r>
            <a:endParaRPr lang="en-GB" dirty="0"/>
          </a:p>
        </p:txBody>
      </p:sp>
      <p:pic>
        <p:nvPicPr>
          <p:cNvPr id="1026" name="Picture 2" descr="Robert Cialdini Keynote Speakers Bureau &amp; Speaking Fee">
            <a:extLst>
              <a:ext uri="{FF2B5EF4-FFF2-40B4-BE49-F238E27FC236}">
                <a16:creationId xmlns:a16="http://schemas.microsoft.com/office/drawing/2014/main" id="{1BF6A8B8-D872-4A36-591E-213F9B7E66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0" r="15373"/>
          <a:stretch/>
        </p:blipFill>
        <p:spPr bwMode="auto">
          <a:xfrm>
            <a:off x="1927815" y="3063206"/>
            <a:ext cx="5173933" cy="340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9BC855F-CF1E-DB7C-D06F-238353BA8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711" y="3063206"/>
            <a:ext cx="2295868" cy="344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01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14" y="0"/>
            <a:ext cx="10591801" cy="741915"/>
          </a:xfrm>
        </p:spPr>
        <p:txBody>
          <a:bodyPr/>
          <a:lstStyle/>
          <a:p>
            <a:r>
              <a:rPr lang="en-US" dirty="0"/>
              <a:t>Influence: the psychology of persuasion</a:t>
            </a:r>
          </a:p>
        </p:txBody>
      </p:sp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3B184F0-A315-B8EF-DC2D-8A6E249BC1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2" y="6678685"/>
            <a:ext cx="921475" cy="165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A41DC0-DB75-D819-57B9-0863215EB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863" y="1036192"/>
            <a:ext cx="5172797" cy="51537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3C44B78-03B7-344C-DE09-7157AD6B8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410" y="1036192"/>
            <a:ext cx="1895550" cy="284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83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plate widescreen master">
  <a:themeElements>
    <a:clrScheme name="Custom 2021">
      <a:dk1>
        <a:srgbClr val="000000"/>
      </a:dk1>
      <a:lt1>
        <a:srgbClr val="FFFFFF"/>
      </a:lt1>
      <a:dk2>
        <a:srgbClr val="3B4B59"/>
      </a:dk2>
      <a:lt2>
        <a:srgbClr val="F3F5F6"/>
      </a:lt2>
      <a:accent1>
        <a:srgbClr val="054C70"/>
      </a:accent1>
      <a:accent2>
        <a:srgbClr val="05C3DE"/>
      </a:accent2>
      <a:accent3>
        <a:srgbClr val="3B4B59"/>
      </a:accent3>
      <a:accent4>
        <a:srgbClr val="A8AFB5"/>
      </a:accent4>
      <a:accent5>
        <a:srgbClr val="D8D8D8"/>
      </a:accent5>
      <a:accent6>
        <a:srgbClr val="F3F5F6"/>
      </a:accent6>
      <a:hlink>
        <a:srgbClr val="086EA1"/>
      </a:hlink>
      <a:folHlink>
        <a:srgbClr val="A8AFB5"/>
      </a:folHlink>
    </a:clrScheme>
    <a:fontScheme name="Essential">
      <a:majorFont>
        <a:latin typeface="Arial Black"/>
        <a:ea typeface=""/>
        <a:cs typeface=""/>
        <a:font script="Jpan" typeface="ÃƒÆ’Ã‚Â¯Ãƒâ€šÃ‚Â¼Ãƒâ€šÃ‚Â­ÃƒÆ’Ã‚Â¯Ãƒâ€šÃ‚Â¼Ãƒâ€šÃ‚Â³ ÃƒÆ’Ã‚Â¯Ãƒâ€šÃ‚Â¼Ãƒâ€šÃ‚Â°ÃƒÆ’Ã‚Â£ÃƒÂ¢Ã¢â€šÂ¬Ã…Â¡Ãƒâ€šÃ‚Â´ÃƒÆ’Ã‚Â£ÃƒÂ¢Ã¢â€šÂ¬Ã…Â¡Ãƒâ€šÃ‚Â·ÃƒÆ’Ã‚Â£Ãƒâ€ Ã¢â‚¬â„¢Ãƒâ€ Ã¢â‚¬â„¢ÃƒÆ’Ã‚Â£ÃƒÂ¢Ã¢â€šÂ¬Ã…Â¡Ãƒâ€šÃ‚Â¯"/>
        <a:font script="Hang" typeface="HYÃƒÆ’Ã‚ÂªÃƒâ€šÃ‚Â²Ãƒâ€šÃ‚Â¬ÃƒÆ’Ã‚ÂªÃƒâ€šÃ‚Â³Ãƒâ€šÃ‚Â ÃƒÆ’Ã‚Â«ÃƒÂ¢Ã¢â€šÂ¬Ã‚ÂÃƒÂ¢Ã¢â€šÂ¬Ã‚Â¢"/>
        <a:font script="Hans" typeface="ÃƒÆ’Ã‚Â¥Ãƒâ€šÃ‚Â¾Ãƒâ€šÃ‚Â®ÃƒÆ’Ã‚Â¨Ãƒâ€šÃ‚Â½Ãƒâ€šÃ‚Â¯ÃƒÆ’Ã‚Â©ÃƒÂ¢Ã¢â€šÂ¬Ã‚ÂºÃƒÂ¢Ã¢â€šÂ¬Ã‚Â¦ÃƒÆ’Ã‚Â©Ãƒâ€šÃ‚Â»ÃƒÂ¢Ã¢â€šÂ¬Ã‹Å“"/>
        <a:font script="Hant" typeface="ÃƒÆ’Ã‚Â¥Ãƒâ€šÃ‚Â¾Ãƒâ€šÃ‚Â®ÃƒÆ’Ã‚Â¨Ãƒâ€šÃ‚Â»Ãƒâ€¦Ã‚Â¸ÃƒÆ’Ã‚Â¦Ãƒâ€šÃ‚Â­Ãƒâ€šÃ‚Â£ÃƒÆ’Ã‚Â©Ãƒâ€šÃ‚Â»ÃƒÂ¢Ã¢â€šÂ¬Ã‹Å“ÃƒÆ’Ã‚Â©Ãƒâ€šÃ‚Â«ÃƒÂ¢Ã¢â€šÂ¬Ã‚Â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ÃƒÆ’Ã‚Â¯Ãƒâ€šÃ‚Â¼Ãƒâ€šÃ‚Â­ÃƒÆ’Ã‚Â¯Ãƒâ€šÃ‚Â¼Ãƒâ€šÃ‚Â³ ÃƒÆ’Ã‚Â¯Ãƒâ€šÃ‚Â¼Ãƒâ€šÃ‚Â°ÃƒÆ’Ã‚Â£ÃƒÂ¢Ã¢â€šÂ¬Ã…Â¡Ãƒâ€šÃ‚Â´ÃƒÆ’Ã‚Â£ÃƒÂ¢Ã¢â€šÂ¬Ã…Â¡Ãƒâ€šÃ‚Â·ÃƒÆ’Ã‚Â£Ãƒâ€ Ã¢â‚¬â„¢Ãƒâ€ Ã¢â‚¬â„¢ÃƒÆ’Ã‚Â£ÃƒÂ¢Ã¢â€šÂ¬Ã…Â¡Ãƒâ€šÃ‚Â¯"/>
        <a:font script="Hang" typeface="ÃƒÆ’Ã‚Â«Ãƒâ€šÃ‚ÂÃƒÂ¢Ã¢â€šÂ¬Ã‚Â¹ÃƒÆ’Ã‚Â¬ÃƒÂ¢Ã¢â€šÂ¬Ã‚ÂºÃƒÂ¢Ã¢â‚¬Å¡Ã‚Â¬"/>
        <a:font script="Hans" typeface="ÃƒÆ’Ã‚Â©Ãƒâ€šÃ‚Â»ÃƒÂ¢Ã¢â€šÂ¬Ã‹Å“ÃƒÆ’Ã‚Â¤Ãƒâ€šÃ‚Â½ÃƒÂ¢Ã¢â€šÂ¬Ã…â€œ"/>
        <a:font script="Hant" typeface="ÃƒÆ’Ã‚Â¥Ãƒâ€šÃ‚Â¾Ãƒâ€šÃ‚Â®ÃƒÆ’Ã‚Â¨Ãƒâ€šÃ‚Â»Ãƒâ€¦Ã‚Â¸ÃƒÆ’Ã‚Â¦Ãƒâ€šÃ‚Â­Ãƒâ€šÃ‚Â£ÃƒÆ’Ã‚Â©Ãƒâ€šÃ‚Â»ÃƒÂ¢Ã¢â€šÂ¬Ã‹Å“ÃƒÆ’Ã‚Â©Ãƒâ€šÃ‚Â«ÃƒÂ¢Ã¢â€šÂ¬Ã‚Â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tIns="91440" bIns="91440" rtlCol="0" anchor="t">
        <a:noAutofit/>
      </a:bodyPr>
      <a:lstStyle>
        <a:defPPr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spcAft>
            <a:spcPts val="1000"/>
          </a:spcAft>
          <a:buClr>
            <a:schemeClr val="accent2"/>
          </a:buClr>
          <a:defRPr sz="2000" dirty="0"/>
        </a:defPPr>
      </a:lstStyle>
    </a:txDef>
  </a:objectDefaults>
  <a:extraClrSchemeLst/>
  <a:custClrLst>
    <a:custClr name="TRP Midnight Blue">
      <a:srgbClr val="002F48"/>
    </a:custClr>
    <a:custClr name="TRP Dark Blue">
      <a:srgbClr val="054C70"/>
    </a:custClr>
    <a:custClr name="TRP Bright Blue">
      <a:srgbClr val="05C3DE"/>
    </a:custClr>
    <a:custClr name="TRP Midnight Gray">
      <a:srgbClr val="1E2D39"/>
    </a:custClr>
    <a:custClr name="TRP Gray">
      <a:srgbClr val="253746"/>
    </a:custClr>
    <a:custClr name="TRP Gray 90%">
      <a:srgbClr val="3B4B59"/>
    </a:custClr>
    <a:custClr name="TRP Gray 40%">
      <a:srgbClr val="A8AFB5"/>
    </a:custClr>
    <a:custClr name="TRP Gray 5%">
      <a:srgbClr val="F4F5F6"/>
    </a:custClr>
    <a:custClr name="Charting Blue LTC 4">
      <a:srgbClr val="00608A"/>
    </a:custClr>
    <a:custClr name="Charting Blue LTC 1">
      <a:srgbClr val="0096D6"/>
    </a:custClr>
    <a:custClr name="Charting Teal LTC 4">
      <a:srgbClr val="166A54"/>
    </a:custClr>
    <a:custClr name="Charting Teal LTC 1">
      <a:srgbClr val="209D7D"/>
    </a:custClr>
    <a:custClr name="Charting Purple LTC 3">
      <a:srgbClr val="7749BC"/>
    </a:custClr>
    <a:custClr name="Charting Purple LTC 1">
      <a:srgbClr val="9E7DCF"/>
    </a:custClr>
    <a:custClr name="Charting Berry LTC 4">
      <a:srgbClr val="AE3260"/>
    </a:custClr>
    <a:custClr name="Charting Berry LTC 1">
      <a:srgbClr val="D36990"/>
    </a:custClr>
    <a:custClr name="Charting Orange LTC 3">
      <a:srgbClr val="926117"/>
    </a:custClr>
    <a:custClr name="Charting Orange LTC 1">
      <a:srgbClr val="BE7E1E"/>
    </a:custClr>
    <a:custClr name="Charting Gray LTC 3">
      <a:srgbClr val="7B8F9E"/>
    </a:custClr>
    <a:custClr name="Charting Gray LTC 1">
      <a:srgbClr val="596B78"/>
    </a:custClr>
    <a:custClr name="Functional Red">
      <a:srgbClr val="DD3636"/>
    </a:custClr>
    <a:custClr name="Functional Amber">
      <a:srgbClr val="FFAD00"/>
    </a:custClr>
    <a:custClr name="Functional Green">
      <a:srgbClr val="248647"/>
    </a:custClr>
  </a:custClrLst>
  <a:extLst>
    <a:ext uri="{05A4C25C-085E-4340-85A3-A5531E510DB2}">
      <thm15:themeFamily xmlns:thm15="http://schemas.microsoft.com/office/thememl/2012/main" name="TRP_Template_16-9_MASTER_R" id="{B16939C5-BB40-DD4D-9533-3E81EB0F8D05}" vid="{46F331C5-8CA8-C349-92B0-3825BAE024E9}"/>
    </a:ext>
  </a:extLst>
</a:theme>
</file>

<file path=ppt/theme/theme2.xml><?xml version="1.0" encoding="utf-8"?>
<a:theme xmlns:a="http://schemas.openxmlformats.org/drawingml/2006/main" name="Herrmann Master Slides">
  <a:themeElements>
    <a:clrScheme name="Herrmann Colo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CB77C"/>
      </a:accent1>
      <a:accent2>
        <a:srgbClr val="F9D34A"/>
      </a:accent2>
      <a:accent3>
        <a:srgbClr val="3ABBDE"/>
      </a:accent3>
      <a:accent4>
        <a:srgbClr val="DB354A"/>
      </a:accent4>
      <a:accent5>
        <a:srgbClr val="C5C4BE"/>
      </a:accent5>
      <a:accent6>
        <a:srgbClr val="949692"/>
      </a:accent6>
      <a:hlink>
        <a:srgbClr val="233A5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2348</Words>
  <Application>Microsoft Office PowerPoint</Application>
  <PresentationFormat>Widescreen</PresentationFormat>
  <Paragraphs>381</Paragraphs>
  <Slides>44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62" baseType="lpstr">
      <vt:lpstr>Adelle PE</vt:lpstr>
      <vt:lpstr>Arial</vt:lpstr>
      <vt:lpstr>Arial Black</vt:lpstr>
      <vt:lpstr>Arial Regular</vt:lpstr>
      <vt:lpstr>Barlow</vt:lpstr>
      <vt:lpstr>Calibri</vt:lpstr>
      <vt:lpstr>Georgia</vt:lpstr>
      <vt:lpstr>Georgia Bold Italic</vt:lpstr>
      <vt:lpstr>Georgia Regular</vt:lpstr>
      <vt:lpstr>Gotham Light</vt:lpstr>
      <vt:lpstr>Gotham Medium</vt:lpstr>
      <vt:lpstr>Proxima Nova</vt:lpstr>
      <vt:lpstr>Proxima Nova Light</vt:lpstr>
      <vt:lpstr>Proxima Nova Regular</vt:lpstr>
      <vt:lpstr>Proxima Nova Semibold</vt:lpstr>
      <vt:lpstr>Wingdings</vt:lpstr>
      <vt:lpstr>Template widescreen master</vt:lpstr>
      <vt:lpstr>Herrmann Master Slides</vt:lpstr>
      <vt:lpstr>PowerPoint Presentation</vt:lpstr>
      <vt:lpstr>Your Program</vt:lpstr>
      <vt:lpstr>Today</vt:lpstr>
      <vt:lpstr>Types of authority</vt:lpstr>
      <vt:lpstr>What is influencing without authority …</vt:lpstr>
      <vt:lpstr>Influencing without Authority</vt:lpstr>
      <vt:lpstr>Secrets from the Science of Persuasion </vt:lpstr>
      <vt:lpstr>Influence: the psychology of persuasion</vt:lpstr>
      <vt:lpstr>Influence: the psychology of persuasion</vt:lpstr>
      <vt:lpstr>Handout: How will you influence your key stakeholders?</vt:lpstr>
      <vt:lpstr>Handout: Summary Sheet</vt:lpstr>
      <vt:lpstr>Influence: the psychology of persuasion</vt:lpstr>
      <vt:lpstr>Influence: the psychology of persuasion</vt:lpstr>
      <vt:lpstr>PowerPoint Presentation</vt:lpstr>
      <vt:lpstr>Leading without authority</vt:lpstr>
      <vt:lpstr>PowerPoint Presentation</vt:lpstr>
      <vt:lpstr>The best part of the blue book is the opening paragraph</vt:lpstr>
      <vt:lpstr>Top Tips from ‘Leading without Authority’</vt:lpstr>
      <vt:lpstr>1. Accepting that it is all on you</vt:lpstr>
      <vt:lpstr>1. Accepting that it is all on you</vt:lpstr>
      <vt:lpstr>2. Define who is on ‘your team’ – and build relationships</vt:lpstr>
      <vt:lpstr>A related aside: Creating high performance (virtual) teams</vt:lpstr>
      <vt:lpstr>PowerPoint Presentation</vt:lpstr>
      <vt:lpstr>PowerPoint Presentation</vt:lpstr>
      <vt:lpstr>3. Earn the permission to lead</vt:lpstr>
      <vt:lpstr>4. Take charge of your key relationships</vt:lpstr>
      <vt:lpstr>4. Take charge of your key relationships</vt:lpstr>
      <vt:lpstr>Managing difficult conversations when emotions run high</vt:lpstr>
      <vt:lpstr>All constructive interactions are based on …</vt:lpstr>
      <vt:lpstr>Breakout: influencing and managing upwards</vt:lpstr>
      <vt:lpstr>Tips for Managing Upwards</vt:lpstr>
      <vt:lpstr>Discussion: influencing other parts of TRP</vt:lpstr>
      <vt:lpstr>PowerPoint Presentation</vt:lpstr>
      <vt:lpstr>Where are we in today’s agenda?</vt:lpstr>
      <vt:lpstr>Top Tips from ‘Leading without Authority’</vt:lpstr>
      <vt:lpstr>5. Create shared objectives and co-develop solutions</vt:lpstr>
      <vt:lpstr>6. Be a leader</vt:lpstr>
      <vt:lpstr>Top Tips from ‘Leading without Authority’</vt:lpstr>
      <vt:lpstr>Which is ‘emotionally intelligent leadership’ – as we know</vt:lpstr>
      <vt:lpstr>Summary and Close</vt:lpstr>
      <vt:lpstr>PowerPoint Presentation</vt:lpstr>
      <vt:lpstr>Preparation for the Group Mentoring Session</vt:lpstr>
      <vt:lpstr>TRP HR asking for feedback after each workshop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Recommendations on smallest text size and colors</dc:title>
  <dc:creator>Edwards, Susie</dc:creator>
  <cp:lastModifiedBy>Campbell Macpherson</cp:lastModifiedBy>
  <cp:revision>26</cp:revision>
  <cp:lastPrinted>2023-03-01T14:54:01Z</cp:lastPrinted>
  <dcterms:created xsi:type="dcterms:W3CDTF">2022-08-05T15:46:41Z</dcterms:created>
  <dcterms:modified xsi:type="dcterms:W3CDTF">2023-08-15T13:40:11Z</dcterms:modified>
</cp:coreProperties>
</file>