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43.jpg" ContentType="image/jpg"/>
  <Override PartName="/ppt/notesSlides/notesSlide13.xml" ContentType="application/vnd.openxmlformats-officedocument.presentationml.notesSlide+xml"/>
  <Override PartName="/ppt/media/image44.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710" r:id="rId2"/>
  </p:sldMasterIdLst>
  <p:notesMasterIdLst>
    <p:notesMasterId r:id="rId64"/>
  </p:notesMasterIdLst>
  <p:sldIdLst>
    <p:sldId id="257" r:id="rId3"/>
    <p:sldId id="1527" r:id="rId4"/>
    <p:sldId id="328" r:id="rId5"/>
    <p:sldId id="5224" r:id="rId6"/>
    <p:sldId id="5225" r:id="rId7"/>
    <p:sldId id="1462" r:id="rId8"/>
    <p:sldId id="1460" r:id="rId9"/>
    <p:sldId id="1463" r:id="rId10"/>
    <p:sldId id="1465" r:id="rId11"/>
    <p:sldId id="1461" r:id="rId12"/>
    <p:sldId id="1464" r:id="rId13"/>
    <p:sldId id="1468" r:id="rId14"/>
    <p:sldId id="1471" r:id="rId15"/>
    <p:sldId id="1472" r:id="rId16"/>
    <p:sldId id="5229" r:id="rId17"/>
    <p:sldId id="5242" r:id="rId18"/>
    <p:sldId id="1467" r:id="rId19"/>
    <p:sldId id="1469" r:id="rId20"/>
    <p:sldId id="1470" r:id="rId21"/>
    <p:sldId id="1490" r:id="rId22"/>
    <p:sldId id="1473" r:id="rId23"/>
    <p:sldId id="1525" r:id="rId24"/>
    <p:sldId id="1474" r:id="rId25"/>
    <p:sldId id="1491" r:id="rId26"/>
    <p:sldId id="1475" r:id="rId27"/>
    <p:sldId id="1476" r:id="rId28"/>
    <p:sldId id="1493" r:id="rId29"/>
    <p:sldId id="1478" r:id="rId30"/>
    <p:sldId id="1477" r:id="rId31"/>
    <p:sldId id="1479" r:id="rId32"/>
    <p:sldId id="1492" r:id="rId33"/>
    <p:sldId id="1494" r:id="rId34"/>
    <p:sldId id="1495" r:id="rId35"/>
    <p:sldId id="1480" r:id="rId36"/>
    <p:sldId id="1481" r:id="rId37"/>
    <p:sldId id="1496" r:id="rId38"/>
    <p:sldId id="5227" r:id="rId39"/>
    <p:sldId id="1483" r:id="rId40"/>
    <p:sldId id="1484" r:id="rId41"/>
    <p:sldId id="1499" r:id="rId42"/>
    <p:sldId id="1485" r:id="rId43"/>
    <p:sldId id="1486" r:id="rId44"/>
    <p:sldId id="1498" r:id="rId45"/>
    <p:sldId id="1487" r:id="rId46"/>
    <p:sldId id="1488" r:id="rId47"/>
    <p:sldId id="1500" r:id="rId48"/>
    <p:sldId id="1501" r:id="rId49"/>
    <p:sldId id="1502" r:id="rId50"/>
    <p:sldId id="1503" r:id="rId51"/>
    <p:sldId id="1504" r:id="rId52"/>
    <p:sldId id="5240" r:id="rId53"/>
    <p:sldId id="5241" r:id="rId54"/>
    <p:sldId id="1506" r:id="rId55"/>
    <p:sldId id="1509" r:id="rId56"/>
    <p:sldId id="1508" r:id="rId57"/>
    <p:sldId id="1510" r:id="rId58"/>
    <p:sldId id="1515" r:id="rId59"/>
    <p:sldId id="5244" r:id="rId60"/>
    <p:sldId id="5243" r:id="rId61"/>
    <p:sldId id="5239" r:id="rId62"/>
    <p:sldId id="298"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859C"/>
    <a:srgbClr val="054C70"/>
    <a:srgbClr val="FF9900"/>
    <a:srgbClr val="C2CDE0"/>
    <a:srgbClr val="009999"/>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672" autoAdjust="0"/>
    <p:restoredTop sz="88987" autoAdjust="0"/>
  </p:normalViewPr>
  <p:slideViewPr>
    <p:cSldViewPr snapToGrid="0">
      <p:cViewPr varScale="1">
        <p:scale>
          <a:sx n="97" d="100"/>
          <a:sy n="97" d="100"/>
        </p:scale>
        <p:origin x="424" y="52"/>
      </p:cViewPr>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pbell Macpherson" userId="7d4b2ce46dfb5564" providerId="LiveId" clId="{E3E55C13-137C-4FC5-9DC7-E1C6E4D0F3A7}"/>
    <pc:docChg chg="undo custSel addSld delSld modSld sldOrd">
      <pc:chgData name="Campbell Macpherson" userId="7d4b2ce46dfb5564" providerId="LiveId" clId="{E3E55C13-137C-4FC5-9DC7-E1C6E4D0F3A7}" dt="2023-08-12T02:33:58.664" v="1098" actId="20577"/>
      <pc:docMkLst>
        <pc:docMk/>
      </pc:docMkLst>
      <pc:sldChg chg="addSp delSp modSp">
        <pc:chgData name="Campbell Macpherson" userId="7d4b2ce46dfb5564" providerId="LiveId" clId="{E3E55C13-137C-4FC5-9DC7-E1C6E4D0F3A7}" dt="2023-08-12T02:20:03.549" v="200" actId="478"/>
        <pc:sldMkLst>
          <pc:docMk/>
          <pc:sldMk cId="859096213" sldId="1460"/>
        </pc:sldMkLst>
        <pc:picChg chg="add del mod">
          <ac:chgData name="Campbell Macpherson" userId="7d4b2ce46dfb5564" providerId="LiveId" clId="{E3E55C13-137C-4FC5-9DC7-E1C6E4D0F3A7}" dt="2023-08-12T02:20:02.084" v="199" actId="478"/>
          <ac:picMkLst>
            <pc:docMk/>
            <pc:sldMk cId="859096213" sldId="1460"/>
            <ac:picMk id="5" creationId="{1E40A016-4B9D-955E-8256-E96B7EA45F87}"/>
          </ac:picMkLst>
        </pc:picChg>
        <pc:picChg chg="add del">
          <ac:chgData name="Campbell Macpherson" userId="7d4b2ce46dfb5564" providerId="LiveId" clId="{E3E55C13-137C-4FC5-9DC7-E1C6E4D0F3A7}" dt="2023-08-12T02:20:03.549" v="200" actId="478"/>
          <ac:picMkLst>
            <pc:docMk/>
            <pc:sldMk cId="859096213" sldId="1460"/>
            <ac:picMk id="1026" creationId="{87D25EA4-DFB0-CC55-CA84-2C4F7ED8FE7C}"/>
          </ac:picMkLst>
        </pc:picChg>
      </pc:sldChg>
      <pc:sldChg chg="mod modShow">
        <pc:chgData name="Campbell Macpherson" userId="7d4b2ce46dfb5564" providerId="LiveId" clId="{E3E55C13-137C-4FC5-9DC7-E1C6E4D0F3A7}" dt="2023-08-11T00:24:57.716" v="24" actId="729"/>
        <pc:sldMkLst>
          <pc:docMk/>
          <pc:sldMk cId="1386943024" sldId="1472"/>
        </pc:sldMkLst>
      </pc:sldChg>
      <pc:sldChg chg="modNotesTx">
        <pc:chgData name="Campbell Macpherson" userId="7d4b2ce46dfb5564" providerId="LiveId" clId="{E3E55C13-137C-4FC5-9DC7-E1C6E4D0F3A7}" dt="2023-08-11T00:46:36.537" v="55" actId="20577"/>
        <pc:sldMkLst>
          <pc:docMk/>
          <pc:sldMk cId="1640473712" sldId="1475"/>
        </pc:sldMkLst>
      </pc:sldChg>
      <pc:sldChg chg="modSp mod">
        <pc:chgData name="Campbell Macpherson" userId="7d4b2ce46dfb5564" providerId="LiveId" clId="{E3E55C13-137C-4FC5-9DC7-E1C6E4D0F3A7}" dt="2023-08-11T00:47:59.244" v="56" actId="20577"/>
        <pc:sldMkLst>
          <pc:docMk/>
          <pc:sldMk cId="3067862033" sldId="1476"/>
        </pc:sldMkLst>
        <pc:spChg chg="mod">
          <ac:chgData name="Campbell Macpherson" userId="7d4b2ce46dfb5564" providerId="LiveId" clId="{E3E55C13-137C-4FC5-9DC7-E1C6E4D0F3A7}" dt="2023-08-11T00:47:59.244" v="56" actId="20577"/>
          <ac:spMkLst>
            <pc:docMk/>
            <pc:sldMk cId="3067862033" sldId="1476"/>
            <ac:spMk id="8" creationId="{1F344F03-66A0-4D9A-87B9-5FB3AB3C9DBD}"/>
          </ac:spMkLst>
        </pc:spChg>
      </pc:sldChg>
      <pc:sldChg chg="addSp delSp modSp mod">
        <pc:chgData name="Campbell Macpherson" userId="7d4b2ce46dfb5564" providerId="LiveId" clId="{E3E55C13-137C-4FC5-9DC7-E1C6E4D0F3A7}" dt="2023-08-12T02:14:14.447" v="100" actId="1038"/>
        <pc:sldMkLst>
          <pc:docMk/>
          <pc:sldMk cId="3023011886" sldId="1484"/>
        </pc:sldMkLst>
        <pc:picChg chg="add mod modCrop">
          <ac:chgData name="Campbell Macpherson" userId="7d4b2ce46dfb5564" providerId="LiveId" clId="{E3E55C13-137C-4FC5-9DC7-E1C6E4D0F3A7}" dt="2023-08-12T02:14:14.447" v="100" actId="1038"/>
          <ac:picMkLst>
            <pc:docMk/>
            <pc:sldMk cId="3023011886" sldId="1484"/>
            <ac:picMk id="5" creationId="{9543F009-F70B-EB0E-655B-53A302C23B1D}"/>
          </ac:picMkLst>
        </pc:picChg>
        <pc:picChg chg="add del mod modCrop">
          <ac:chgData name="Campbell Macpherson" userId="7d4b2ce46dfb5564" providerId="LiveId" clId="{E3E55C13-137C-4FC5-9DC7-E1C6E4D0F3A7}" dt="2023-08-12T02:13:28.908" v="77" actId="478"/>
          <ac:picMkLst>
            <pc:docMk/>
            <pc:sldMk cId="3023011886" sldId="1484"/>
            <ac:picMk id="6" creationId="{9556ECD3-DE05-AE0C-F663-3FEAC82CD8E6}"/>
          </ac:picMkLst>
        </pc:picChg>
        <pc:picChg chg="add mod modCrop">
          <ac:chgData name="Campbell Macpherson" userId="7d4b2ce46dfb5564" providerId="LiveId" clId="{E3E55C13-137C-4FC5-9DC7-E1C6E4D0F3A7}" dt="2023-08-12T02:14:05.033" v="82" actId="14100"/>
          <ac:picMkLst>
            <pc:docMk/>
            <pc:sldMk cId="3023011886" sldId="1484"/>
            <ac:picMk id="7" creationId="{F57260FA-92C9-C3A2-65B4-15F57A33DB2D}"/>
          </ac:picMkLst>
        </pc:picChg>
      </pc:sldChg>
      <pc:sldChg chg="modNotesTx">
        <pc:chgData name="Campbell Macpherson" userId="7d4b2ce46dfb5564" providerId="LiveId" clId="{E3E55C13-137C-4FC5-9DC7-E1C6E4D0F3A7}" dt="2023-08-12T02:18:04.763" v="195" actId="20577"/>
        <pc:sldMkLst>
          <pc:docMk/>
          <pc:sldMk cId="3887378601" sldId="1486"/>
        </pc:sldMkLst>
      </pc:sldChg>
      <pc:sldChg chg="addSp modSp mod modNotesTx">
        <pc:chgData name="Campbell Macpherson" userId="7d4b2ce46dfb5564" providerId="LiveId" clId="{E3E55C13-137C-4FC5-9DC7-E1C6E4D0F3A7}" dt="2023-08-12T02:17:48.596" v="152" actId="20577"/>
        <pc:sldMkLst>
          <pc:docMk/>
          <pc:sldMk cId="361207967" sldId="1499"/>
        </pc:sldMkLst>
        <pc:spChg chg="mod">
          <ac:chgData name="Campbell Macpherson" userId="7d4b2ce46dfb5564" providerId="LiveId" clId="{E3E55C13-137C-4FC5-9DC7-E1C6E4D0F3A7}" dt="2023-08-12T02:17:27.961" v="128" actId="20577"/>
          <ac:spMkLst>
            <pc:docMk/>
            <pc:sldMk cId="361207967" sldId="1499"/>
            <ac:spMk id="6" creationId="{21121F0E-8B89-A0C4-C796-CC7D33E12F99}"/>
          </ac:spMkLst>
        </pc:spChg>
        <pc:picChg chg="add mod">
          <ac:chgData name="Campbell Macpherson" userId="7d4b2ce46dfb5564" providerId="LiveId" clId="{E3E55C13-137C-4FC5-9DC7-E1C6E4D0F3A7}" dt="2023-08-12T02:15:16.521" v="105" actId="1076"/>
          <ac:picMkLst>
            <pc:docMk/>
            <pc:sldMk cId="361207967" sldId="1499"/>
            <ac:picMk id="4" creationId="{FC2509F5-1C67-71C1-AB98-6A84DD4DE17D}"/>
          </ac:picMkLst>
        </pc:picChg>
        <pc:picChg chg="add mod">
          <ac:chgData name="Campbell Macpherson" userId="7d4b2ce46dfb5564" providerId="LiveId" clId="{E3E55C13-137C-4FC5-9DC7-E1C6E4D0F3A7}" dt="2023-08-12T02:15:06.505" v="103" actId="1076"/>
          <ac:picMkLst>
            <pc:docMk/>
            <pc:sldMk cId="361207967" sldId="1499"/>
            <ac:picMk id="5" creationId="{A59BBF40-A50A-4AD7-5101-A397A76CB97B}"/>
          </ac:picMkLst>
        </pc:picChg>
      </pc:sldChg>
      <pc:sldChg chg="del">
        <pc:chgData name="Campbell Macpherson" userId="7d4b2ce46dfb5564" providerId="LiveId" clId="{E3E55C13-137C-4FC5-9DC7-E1C6E4D0F3A7}" dt="2023-08-12T02:10:51.397" v="60" actId="47"/>
        <pc:sldMkLst>
          <pc:docMk/>
          <pc:sldMk cId="3543600758" sldId="1505"/>
        </pc:sldMkLst>
      </pc:sldChg>
      <pc:sldChg chg="mod modShow">
        <pc:chgData name="Campbell Macpherson" userId="7d4b2ce46dfb5564" providerId="LiveId" clId="{E3E55C13-137C-4FC5-9DC7-E1C6E4D0F3A7}" dt="2023-08-12T02:10:33.178" v="59" actId="729"/>
        <pc:sldMkLst>
          <pc:docMk/>
          <pc:sldMk cId="1965633613" sldId="1506"/>
        </pc:sldMkLst>
      </pc:sldChg>
      <pc:sldChg chg="mod modShow">
        <pc:chgData name="Campbell Macpherson" userId="7d4b2ce46dfb5564" providerId="LiveId" clId="{E3E55C13-137C-4FC5-9DC7-E1C6E4D0F3A7}" dt="2023-08-12T02:10:33.178" v="59" actId="729"/>
        <pc:sldMkLst>
          <pc:docMk/>
          <pc:sldMk cId="3947934884" sldId="1508"/>
        </pc:sldMkLst>
      </pc:sldChg>
      <pc:sldChg chg="mod modShow">
        <pc:chgData name="Campbell Macpherson" userId="7d4b2ce46dfb5564" providerId="LiveId" clId="{E3E55C13-137C-4FC5-9DC7-E1C6E4D0F3A7}" dt="2023-08-12T02:10:33.178" v="59" actId="729"/>
        <pc:sldMkLst>
          <pc:docMk/>
          <pc:sldMk cId="4085613614" sldId="1509"/>
        </pc:sldMkLst>
      </pc:sldChg>
      <pc:sldChg chg="mod modShow">
        <pc:chgData name="Campbell Macpherson" userId="7d4b2ce46dfb5564" providerId="LiveId" clId="{E3E55C13-137C-4FC5-9DC7-E1C6E4D0F3A7}" dt="2023-08-12T02:10:33.178" v="59" actId="729"/>
        <pc:sldMkLst>
          <pc:docMk/>
          <pc:sldMk cId="2267151282" sldId="1510"/>
        </pc:sldMkLst>
      </pc:sldChg>
      <pc:sldChg chg="addSp modSp mod">
        <pc:chgData name="Campbell Macpherson" userId="7d4b2ce46dfb5564" providerId="LiveId" clId="{E3E55C13-137C-4FC5-9DC7-E1C6E4D0F3A7}" dt="2023-08-12T02:33:06.183" v="1072" actId="207"/>
        <pc:sldMkLst>
          <pc:docMk/>
          <pc:sldMk cId="841738377" sldId="5225"/>
        </pc:sldMkLst>
        <pc:spChg chg="add mod ord">
          <ac:chgData name="Campbell Macpherson" userId="7d4b2ce46dfb5564" providerId="LiveId" clId="{E3E55C13-137C-4FC5-9DC7-E1C6E4D0F3A7}" dt="2023-08-12T02:33:06.183" v="1072" actId="207"/>
          <ac:spMkLst>
            <pc:docMk/>
            <pc:sldMk cId="841738377" sldId="5225"/>
            <ac:spMk id="2" creationId="{9C244E47-D916-C0C7-37FA-6F397250B70F}"/>
          </ac:spMkLst>
        </pc:spChg>
        <pc:spChg chg="mod">
          <ac:chgData name="Campbell Macpherson" userId="7d4b2ce46dfb5564" providerId="LiveId" clId="{E3E55C13-137C-4FC5-9DC7-E1C6E4D0F3A7}" dt="2023-08-12T02:32:57.936" v="1071" actId="207"/>
          <ac:spMkLst>
            <pc:docMk/>
            <pc:sldMk cId="841738377" sldId="5225"/>
            <ac:spMk id="4" creationId="{8BBD1D42-2B44-56B2-9D51-84927FF599CC}"/>
          </ac:spMkLst>
        </pc:spChg>
      </pc:sldChg>
      <pc:sldChg chg="del ord">
        <pc:chgData name="Campbell Macpherson" userId="7d4b2ce46dfb5564" providerId="LiveId" clId="{E3E55C13-137C-4FC5-9DC7-E1C6E4D0F3A7}" dt="2023-08-12T02:33:18.472" v="1074" actId="47"/>
        <pc:sldMkLst>
          <pc:docMk/>
          <pc:sldMk cId="4212466607" sldId="5226"/>
        </pc:sldMkLst>
      </pc:sldChg>
      <pc:sldChg chg="modSp mod ord">
        <pc:chgData name="Campbell Macpherson" userId="7d4b2ce46dfb5564" providerId="LiveId" clId="{E3E55C13-137C-4FC5-9DC7-E1C6E4D0F3A7}" dt="2023-08-11T00:24:45.483" v="23"/>
        <pc:sldMkLst>
          <pc:docMk/>
          <pc:sldMk cId="4206498930" sldId="5229"/>
        </pc:sldMkLst>
        <pc:spChg chg="mod">
          <ac:chgData name="Campbell Macpherson" userId="7d4b2ce46dfb5564" providerId="LiveId" clId="{E3E55C13-137C-4FC5-9DC7-E1C6E4D0F3A7}" dt="2023-08-11T00:19:48.619" v="21" actId="20577"/>
          <ac:spMkLst>
            <pc:docMk/>
            <pc:sldMk cId="4206498930" sldId="5229"/>
            <ac:spMk id="4" creationId="{A4623E5D-1E68-87C5-9A79-B81B34710EFF}"/>
          </ac:spMkLst>
        </pc:spChg>
      </pc:sldChg>
      <pc:sldChg chg="addSp delSp modSp add mod ord">
        <pc:chgData name="Campbell Macpherson" userId="7d4b2ce46dfb5564" providerId="LiveId" clId="{E3E55C13-137C-4FC5-9DC7-E1C6E4D0F3A7}" dt="2023-08-12T02:29:57.330" v="990" actId="1076"/>
        <pc:sldMkLst>
          <pc:docMk/>
          <pc:sldMk cId="2090953988" sldId="5242"/>
        </pc:sldMkLst>
        <pc:spChg chg="mod">
          <ac:chgData name="Campbell Macpherson" userId="7d4b2ce46dfb5564" providerId="LiveId" clId="{E3E55C13-137C-4FC5-9DC7-E1C6E4D0F3A7}" dt="2023-08-12T02:27:28.239" v="804" actId="20577"/>
          <ac:spMkLst>
            <pc:docMk/>
            <pc:sldMk cId="2090953988" sldId="5242"/>
            <ac:spMk id="2" creationId="{00000000-0000-0000-0000-000000000000}"/>
          </ac:spMkLst>
        </pc:spChg>
        <pc:spChg chg="mod">
          <ac:chgData name="Campbell Macpherson" userId="7d4b2ce46dfb5564" providerId="LiveId" clId="{E3E55C13-137C-4FC5-9DC7-E1C6E4D0F3A7}" dt="2023-08-12T02:29:52.487" v="989" actId="20577"/>
          <ac:spMkLst>
            <pc:docMk/>
            <pc:sldMk cId="2090953988" sldId="5242"/>
            <ac:spMk id="4" creationId="{D51453C7-CAAE-56DF-BC6C-1ACC1FC642F9}"/>
          </ac:spMkLst>
        </pc:spChg>
        <pc:spChg chg="add del mod">
          <ac:chgData name="Campbell Macpherson" userId="7d4b2ce46dfb5564" providerId="LiveId" clId="{E3E55C13-137C-4FC5-9DC7-E1C6E4D0F3A7}" dt="2023-08-12T02:29:06.555" v="942" actId="478"/>
          <ac:spMkLst>
            <pc:docMk/>
            <pc:sldMk cId="2090953988" sldId="5242"/>
            <ac:spMk id="6" creationId="{BE10F1B0-E43C-BA3B-E088-1129533BEE3E}"/>
          </ac:spMkLst>
        </pc:spChg>
        <pc:picChg chg="del">
          <ac:chgData name="Campbell Macpherson" userId="7d4b2ce46dfb5564" providerId="LiveId" clId="{E3E55C13-137C-4FC5-9DC7-E1C6E4D0F3A7}" dt="2023-08-12T02:20:10.240" v="201" actId="478"/>
          <ac:picMkLst>
            <pc:docMk/>
            <pc:sldMk cId="2090953988" sldId="5242"/>
            <ac:picMk id="5" creationId="{1E40A016-4B9D-955E-8256-E96B7EA45F87}"/>
          </ac:picMkLst>
        </pc:picChg>
        <pc:picChg chg="mod">
          <ac:chgData name="Campbell Macpherson" userId="7d4b2ce46dfb5564" providerId="LiveId" clId="{E3E55C13-137C-4FC5-9DC7-E1C6E4D0F3A7}" dt="2023-08-12T02:29:57.330" v="990" actId="1076"/>
          <ac:picMkLst>
            <pc:docMk/>
            <pc:sldMk cId="2090953988" sldId="5242"/>
            <ac:picMk id="1026" creationId="{87D25EA4-DFB0-CC55-CA84-2C4F7ED8FE7C}"/>
          </ac:picMkLst>
        </pc:picChg>
      </pc:sldChg>
      <pc:sldChg chg="add">
        <pc:chgData name="Campbell Macpherson" userId="7d4b2ce46dfb5564" providerId="LiveId" clId="{E3E55C13-137C-4FC5-9DC7-E1C6E4D0F3A7}" dt="2023-08-12T02:33:15.215" v="1073"/>
        <pc:sldMkLst>
          <pc:docMk/>
          <pc:sldMk cId="1933347449" sldId="5243"/>
        </pc:sldMkLst>
      </pc:sldChg>
      <pc:sldChg chg="modSp add mod">
        <pc:chgData name="Campbell Macpherson" userId="7d4b2ce46dfb5564" providerId="LiveId" clId="{E3E55C13-137C-4FC5-9DC7-E1C6E4D0F3A7}" dt="2023-08-12T02:33:58.664" v="1098" actId="20577"/>
        <pc:sldMkLst>
          <pc:docMk/>
          <pc:sldMk cId="849735877" sldId="5244"/>
        </pc:sldMkLst>
        <pc:spChg chg="mod">
          <ac:chgData name="Campbell Macpherson" userId="7d4b2ce46dfb5564" providerId="LiveId" clId="{E3E55C13-137C-4FC5-9DC7-E1C6E4D0F3A7}" dt="2023-08-12T02:33:58.664" v="1098" actId="20577"/>
          <ac:spMkLst>
            <pc:docMk/>
            <pc:sldMk cId="849735877" sldId="5244"/>
            <ac:spMk id="4" creationId="{8BBD1D42-2B44-56B2-9D51-84927FF599CC}"/>
          </ac:spMkLst>
        </pc:spChg>
      </pc:sldChg>
    </pc:docChg>
  </pc:docChgLst>
  <pc:docChgLst>
    <pc:chgData name="Campbell Macpherson" userId="7d4b2ce46dfb5564" providerId="LiveId" clId="{AD2E21EA-2C61-4C50-A8C3-A9315A171DEA}"/>
    <pc:docChg chg="undo custSel addSld delSld modSld">
      <pc:chgData name="Campbell Macpherson" userId="7d4b2ce46dfb5564" providerId="LiveId" clId="{AD2E21EA-2C61-4C50-A8C3-A9315A171DEA}" dt="2023-08-07T22:00:23.450" v="2202" actId="20577"/>
      <pc:docMkLst>
        <pc:docMk/>
      </pc:docMkLst>
      <pc:sldChg chg="delSp modSp mod">
        <pc:chgData name="Campbell Macpherson" userId="7d4b2ce46dfb5564" providerId="LiveId" clId="{AD2E21EA-2C61-4C50-A8C3-A9315A171DEA}" dt="2023-08-04T00:24:17.324" v="374" actId="20577"/>
        <pc:sldMkLst>
          <pc:docMk/>
          <pc:sldMk cId="1678935224" sldId="328"/>
        </pc:sldMkLst>
        <pc:spChg chg="mod">
          <ac:chgData name="Campbell Macpherson" userId="7d4b2ce46dfb5564" providerId="LiveId" clId="{AD2E21EA-2C61-4C50-A8C3-A9315A171DEA}" dt="2023-08-04T00:24:17.324" v="374" actId="20577"/>
          <ac:spMkLst>
            <pc:docMk/>
            <pc:sldMk cId="1678935224" sldId="328"/>
            <ac:spMk id="2" creationId="{00000000-0000-0000-0000-000000000000}"/>
          </ac:spMkLst>
        </pc:spChg>
        <pc:spChg chg="del">
          <ac:chgData name="Campbell Macpherson" userId="7d4b2ce46dfb5564" providerId="LiveId" clId="{AD2E21EA-2C61-4C50-A8C3-A9315A171DEA}" dt="2023-08-04T00:24:05.529" v="357" actId="478"/>
          <ac:spMkLst>
            <pc:docMk/>
            <pc:sldMk cId="1678935224" sldId="328"/>
            <ac:spMk id="35" creationId="{6EBC40E4-216D-C44E-B5E7-6B0D3C763C82}"/>
          </ac:spMkLst>
        </pc:spChg>
        <pc:graphicFrameChg chg="mod modGraphic">
          <ac:chgData name="Campbell Macpherson" userId="7d4b2ce46dfb5564" providerId="LiveId" clId="{AD2E21EA-2C61-4C50-A8C3-A9315A171DEA}" dt="2023-08-04T00:24:14.638" v="371" actId="1035"/>
          <ac:graphicFrameMkLst>
            <pc:docMk/>
            <pc:sldMk cId="1678935224" sldId="328"/>
            <ac:graphicFrameMk id="9" creationId="{FBA26F57-6AB9-5F0E-78B3-0BA166F4DF85}"/>
          </ac:graphicFrameMkLst>
        </pc:graphicFrameChg>
        <pc:picChg chg="mod">
          <ac:chgData name="Campbell Macpherson" userId="7d4b2ce46dfb5564" providerId="LiveId" clId="{AD2E21EA-2C61-4C50-A8C3-A9315A171DEA}" dt="2023-08-04T00:24:14.638" v="371" actId="1035"/>
          <ac:picMkLst>
            <pc:docMk/>
            <pc:sldMk cId="1678935224" sldId="328"/>
            <ac:picMk id="10" creationId="{A31B2BE0-D6CD-91D6-6EAB-E50E05509855}"/>
          </ac:picMkLst>
        </pc:picChg>
      </pc:sldChg>
      <pc:sldChg chg="addSp delSp modSp mod">
        <pc:chgData name="Campbell Macpherson" userId="7d4b2ce46dfb5564" providerId="LiveId" clId="{AD2E21EA-2C61-4C50-A8C3-A9315A171DEA}" dt="2023-08-03T07:18:41.985" v="346" actId="1582"/>
        <pc:sldMkLst>
          <pc:docMk/>
          <pc:sldMk cId="2663994023" sldId="1470"/>
        </pc:sldMkLst>
        <pc:spChg chg="add del mod">
          <ac:chgData name="Campbell Macpherson" userId="7d4b2ce46dfb5564" providerId="LiveId" clId="{AD2E21EA-2C61-4C50-A8C3-A9315A171DEA}" dt="2023-08-03T07:18:15.266" v="345" actId="1076"/>
          <ac:spMkLst>
            <pc:docMk/>
            <pc:sldMk cId="2663994023" sldId="1470"/>
            <ac:spMk id="4" creationId="{4B6922C5-15D7-A416-0AC5-033D4089BE49}"/>
          </ac:spMkLst>
        </pc:spChg>
        <pc:spChg chg="add del mod">
          <ac:chgData name="Campbell Macpherson" userId="7d4b2ce46dfb5564" providerId="LiveId" clId="{AD2E21EA-2C61-4C50-A8C3-A9315A171DEA}" dt="2023-08-03T07:14:53.379" v="321" actId="478"/>
          <ac:spMkLst>
            <pc:docMk/>
            <pc:sldMk cId="2663994023" sldId="1470"/>
            <ac:spMk id="7" creationId="{0B1569FE-C935-67F2-FA29-C0CD6F509B3A}"/>
          </ac:spMkLst>
        </pc:spChg>
        <pc:spChg chg="add del mod">
          <ac:chgData name="Campbell Macpherson" userId="7d4b2ce46dfb5564" providerId="LiveId" clId="{AD2E21EA-2C61-4C50-A8C3-A9315A171DEA}" dt="2023-08-03T07:14:56.236" v="322" actId="478"/>
          <ac:spMkLst>
            <pc:docMk/>
            <pc:sldMk cId="2663994023" sldId="1470"/>
            <ac:spMk id="8" creationId="{B12A849A-83F7-26BF-75E9-1C1C67F8E6EC}"/>
          </ac:spMkLst>
        </pc:spChg>
        <pc:spChg chg="add mod">
          <ac:chgData name="Campbell Macpherson" userId="7d4b2ce46dfb5564" providerId="LiveId" clId="{AD2E21EA-2C61-4C50-A8C3-A9315A171DEA}" dt="2023-08-03T07:18:41.985" v="346" actId="1582"/>
          <ac:spMkLst>
            <pc:docMk/>
            <pc:sldMk cId="2663994023" sldId="1470"/>
            <ac:spMk id="11" creationId="{C34E5691-CB02-5B8F-B28D-0FD5C986464A}"/>
          </ac:spMkLst>
        </pc:spChg>
        <pc:spChg chg="mod">
          <ac:chgData name="Campbell Macpherson" userId="7d4b2ce46dfb5564" providerId="LiveId" clId="{AD2E21EA-2C61-4C50-A8C3-A9315A171DEA}" dt="2023-08-03T07:09:58.085" v="290" actId="20577"/>
          <ac:spMkLst>
            <pc:docMk/>
            <pc:sldMk cId="2663994023" sldId="1470"/>
            <ac:spMk id="14" creationId="{F247F76B-0F8B-A7DC-FEE6-39D37EEF1986}"/>
          </ac:spMkLst>
        </pc:spChg>
        <pc:spChg chg="mod">
          <ac:chgData name="Campbell Macpherson" userId="7d4b2ce46dfb5564" providerId="LiveId" clId="{AD2E21EA-2C61-4C50-A8C3-A9315A171DEA}" dt="2023-08-03T07:09:42.411" v="264" actId="6549"/>
          <ac:spMkLst>
            <pc:docMk/>
            <pc:sldMk cId="2663994023" sldId="1470"/>
            <ac:spMk id="15" creationId="{E1E03E0F-8A64-3C09-571A-B6303D48FD60}"/>
          </ac:spMkLst>
        </pc:spChg>
        <pc:spChg chg="mod">
          <ac:chgData name="Campbell Macpherson" userId="7d4b2ce46dfb5564" providerId="LiveId" clId="{AD2E21EA-2C61-4C50-A8C3-A9315A171DEA}" dt="2023-08-03T07:11:11.186" v="307" actId="1076"/>
          <ac:spMkLst>
            <pc:docMk/>
            <pc:sldMk cId="2663994023" sldId="1470"/>
            <ac:spMk id="20" creationId="{A532F6F1-9E54-1276-F049-AE77F2DB007B}"/>
          </ac:spMkLst>
        </pc:spChg>
        <pc:picChg chg="add del">
          <ac:chgData name="Campbell Macpherson" userId="7d4b2ce46dfb5564" providerId="LiveId" clId="{AD2E21EA-2C61-4C50-A8C3-A9315A171DEA}" dt="2023-08-03T07:14:43.258" v="318"/>
          <ac:picMkLst>
            <pc:docMk/>
            <pc:sldMk cId="2663994023" sldId="1470"/>
            <ac:picMk id="6" creationId="{DE26AE82-75E1-A34F-A25C-09B90B7CD80F}"/>
          </ac:picMkLst>
        </pc:picChg>
        <pc:picChg chg="add del mod">
          <ac:chgData name="Campbell Macpherson" userId="7d4b2ce46dfb5564" providerId="LiveId" clId="{AD2E21EA-2C61-4C50-A8C3-A9315A171DEA}" dt="2023-08-03T07:16:25.889" v="330" actId="478"/>
          <ac:picMkLst>
            <pc:docMk/>
            <pc:sldMk cId="2663994023" sldId="1470"/>
            <ac:picMk id="10" creationId="{5E6D5E98-9FE3-5A80-B91D-B33FC6C81BF3}"/>
          </ac:picMkLst>
        </pc:picChg>
        <pc:picChg chg="del">
          <ac:chgData name="Campbell Macpherson" userId="7d4b2ce46dfb5564" providerId="LiveId" clId="{AD2E21EA-2C61-4C50-A8C3-A9315A171DEA}" dt="2023-08-03T07:09:46.667" v="265" actId="478"/>
          <ac:picMkLst>
            <pc:docMk/>
            <pc:sldMk cId="2663994023" sldId="1470"/>
            <ac:picMk id="19" creationId="{05D1EC55-605C-68E1-6CCD-1A1A34C3CAF9}"/>
          </ac:picMkLst>
        </pc:picChg>
        <pc:cxnChg chg="add del">
          <ac:chgData name="Campbell Macpherson" userId="7d4b2ce46dfb5564" providerId="LiveId" clId="{AD2E21EA-2C61-4C50-A8C3-A9315A171DEA}" dt="2023-08-03T07:12:35.180" v="314" actId="478"/>
          <ac:cxnSpMkLst>
            <pc:docMk/>
            <pc:sldMk cId="2663994023" sldId="1470"/>
            <ac:cxnSpMk id="5" creationId="{1238E35C-07F9-FA2B-CE5A-B3C6E46DC39E}"/>
          </ac:cxnSpMkLst>
        </pc:cxnChg>
        <pc:cxnChg chg="add mod">
          <ac:chgData name="Campbell Macpherson" userId="7d4b2ce46dfb5564" providerId="LiveId" clId="{AD2E21EA-2C61-4C50-A8C3-A9315A171DEA}" dt="2023-08-03T07:18:41.985" v="346" actId="1582"/>
          <ac:cxnSpMkLst>
            <pc:docMk/>
            <pc:sldMk cId="2663994023" sldId="1470"/>
            <ac:cxnSpMk id="22" creationId="{898AA4B9-C4A3-979C-580B-2B635E451C83}"/>
          </ac:cxnSpMkLst>
        </pc:cxnChg>
      </pc:sldChg>
      <pc:sldChg chg="addSp modSp mod">
        <pc:chgData name="Campbell Macpherson" userId="7d4b2ce46dfb5564" providerId="LiveId" clId="{AD2E21EA-2C61-4C50-A8C3-A9315A171DEA}" dt="2023-08-07T21:58:30.661" v="1980" actId="403"/>
        <pc:sldMkLst>
          <pc:docMk/>
          <pc:sldMk cId="3330072505" sldId="1471"/>
        </pc:sldMkLst>
        <pc:spChg chg="mod">
          <ac:chgData name="Campbell Macpherson" userId="7d4b2ce46dfb5564" providerId="LiveId" clId="{AD2E21EA-2C61-4C50-A8C3-A9315A171DEA}" dt="2023-08-07T21:57:32.469" v="1953" actId="1036"/>
          <ac:spMkLst>
            <pc:docMk/>
            <pc:sldMk cId="3330072505" sldId="1471"/>
            <ac:spMk id="2" creationId="{00000000-0000-0000-0000-000000000000}"/>
          </ac:spMkLst>
        </pc:spChg>
        <pc:spChg chg="add mod">
          <ac:chgData name="Campbell Macpherson" userId="7d4b2ce46dfb5564" providerId="LiveId" clId="{AD2E21EA-2C61-4C50-A8C3-A9315A171DEA}" dt="2023-08-07T21:58:30.661" v="1980" actId="403"/>
          <ac:spMkLst>
            <pc:docMk/>
            <pc:sldMk cId="3330072505" sldId="1471"/>
            <ac:spMk id="7" creationId="{35246B56-43B8-E112-B9FA-4CE9A5F16E40}"/>
          </ac:spMkLst>
        </pc:spChg>
        <pc:picChg chg="mod">
          <ac:chgData name="Campbell Macpherson" userId="7d4b2ce46dfb5564" providerId="LiveId" clId="{AD2E21EA-2C61-4C50-A8C3-A9315A171DEA}" dt="2023-08-07T21:57:18.089" v="1928" actId="14100"/>
          <ac:picMkLst>
            <pc:docMk/>
            <pc:sldMk cId="3330072505" sldId="1471"/>
            <ac:picMk id="6" creationId="{D9CA578D-C995-8BFC-6439-0C49F52FD08C}"/>
          </ac:picMkLst>
        </pc:picChg>
      </pc:sldChg>
      <pc:sldChg chg="modSp mod">
        <pc:chgData name="Campbell Macpherson" userId="7d4b2ce46dfb5564" providerId="LiveId" clId="{AD2E21EA-2C61-4C50-A8C3-A9315A171DEA}" dt="2023-08-04T00:25:22.275" v="375" actId="12"/>
        <pc:sldMkLst>
          <pc:docMk/>
          <pc:sldMk cId="2942297768" sldId="1487"/>
        </pc:sldMkLst>
        <pc:spChg chg="mod">
          <ac:chgData name="Campbell Macpherson" userId="7d4b2ce46dfb5564" providerId="LiveId" clId="{AD2E21EA-2C61-4C50-A8C3-A9315A171DEA}" dt="2023-08-04T00:25:22.275" v="375" actId="12"/>
          <ac:spMkLst>
            <pc:docMk/>
            <pc:sldMk cId="2942297768" sldId="1487"/>
            <ac:spMk id="4" creationId="{DEE9BE18-57B3-953D-A0F9-40215F9E83F1}"/>
          </ac:spMkLst>
        </pc:spChg>
      </pc:sldChg>
      <pc:sldChg chg="modSp mod">
        <pc:chgData name="Campbell Macpherson" userId="7d4b2ce46dfb5564" providerId="LiveId" clId="{AD2E21EA-2C61-4C50-A8C3-A9315A171DEA}" dt="2023-08-04T00:27:23.949" v="378" actId="20577"/>
        <pc:sldMkLst>
          <pc:docMk/>
          <pc:sldMk cId="1961616634" sldId="1488"/>
        </pc:sldMkLst>
        <pc:spChg chg="mod">
          <ac:chgData name="Campbell Macpherson" userId="7d4b2ce46dfb5564" providerId="LiveId" clId="{AD2E21EA-2C61-4C50-A8C3-A9315A171DEA}" dt="2023-08-04T00:27:23.949" v="378" actId="20577"/>
          <ac:spMkLst>
            <pc:docMk/>
            <pc:sldMk cId="1961616634" sldId="1488"/>
            <ac:spMk id="2" creationId="{00000000-0000-0000-0000-000000000000}"/>
          </ac:spMkLst>
        </pc:spChg>
      </pc:sldChg>
      <pc:sldChg chg="add del">
        <pc:chgData name="Campbell Macpherson" userId="7d4b2ce46dfb5564" providerId="LiveId" clId="{AD2E21EA-2C61-4C50-A8C3-A9315A171DEA}" dt="2023-08-04T01:16:05.243" v="592" actId="2696"/>
        <pc:sldMkLst>
          <pc:docMk/>
          <pc:sldMk cId="1825407054" sldId="1489"/>
        </pc:sldMkLst>
      </pc:sldChg>
      <pc:sldChg chg="del">
        <pc:chgData name="Campbell Macpherson" userId="7d4b2ce46dfb5564" providerId="LiveId" clId="{AD2E21EA-2C61-4C50-A8C3-A9315A171DEA}" dt="2023-08-04T00:23:14.915" v="347" actId="2696"/>
        <pc:sldMkLst>
          <pc:docMk/>
          <pc:sldMk cId="2213015430" sldId="1489"/>
        </pc:sldMkLst>
      </pc:sldChg>
      <pc:sldChg chg="addSp delSp modSp mod">
        <pc:chgData name="Campbell Macpherson" userId="7d4b2ce46dfb5564" providerId="LiveId" clId="{AD2E21EA-2C61-4C50-A8C3-A9315A171DEA}" dt="2023-08-04T01:09:07.941" v="539" actId="1035"/>
        <pc:sldMkLst>
          <pc:docMk/>
          <pc:sldMk cId="1556247481" sldId="1500"/>
        </pc:sldMkLst>
        <pc:spChg chg="mod">
          <ac:chgData name="Campbell Macpherson" userId="7d4b2ce46dfb5564" providerId="LiveId" clId="{AD2E21EA-2C61-4C50-A8C3-A9315A171DEA}" dt="2023-08-04T00:27:33.056" v="381" actId="20577"/>
          <ac:spMkLst>
            <pc:docMk/>
            <pc:sldMk cId="1556247481" sldId="1500"/>
            <ac:spMk id="2" creationId="{00000000-0000-0000-0000-000000000000}"/>
          </ac:spMkLst>
        </pc:spChg>
        <pc:spChg chg="mod">
          <ac:chgData name="Campbell Macpherson" userId="7d4b2ce46dfb5564" providerId="LiveId" clId="{AD2E21EA-2C61-4C50-A8C3-A9315A171DEA}" dt="2023-08-04T01:09:07.941" v="539" actId="1035"/>
          <ac:spMkLst>
            <pc:docMk/>
            <pc:sldMk cId="1556247481" sldId="1500"/>
            <ac:spMk id="5" creationId="{01A036F8-A51C-B46F-BBD9-0C6F222BA8BF}"/>
          </ac:spMkLst>
        </pc:spChg>
        <pc:spChg chg="add mod">
          <ac:chgData name="Campbell Macpherson" userId="7d4b2ce46dfb5564" providerId="LiveId" clId="{AD2E21EA-2C61-4C50-A8C3-A9315A171DEA}" dt="2023-08-04T01:09:07.941" v="539" actId="1035"/>
          <ac:spMkLst>
            <pc:docMk/>
            <pc:sldMk cId="1556247481" sldId="1500"/>
            <ac:spMk id="15" creationId="{796AE2ED-562E-E5C7-D681-6EA845F5A592}"/>
          </ac:spMkLst>
        </pc:spChg>
        <pc:spChg chg="add del mod ord">
          <ac:chgData name="Campbell Macpherson" userId="7d4b2ce46dfb5564" providerId="LiveId" clId="{AD2E21EA-2C61-4C50-A8C3-A9315A171DEA}" dt="2023-08-04T00:46:30.425" v="485" actId="11529"/>
          <ac:spMkLst>
            <pc:docMk/>
            <pc:sldMk cId="1556247481" sldId="1500"/>
            <ac:spMk id="16" creationId="{6AA6F96F-2650-7C3C-8000-5882DC3B90E7}"/>
          </ac:spMkLst>
        </pc:spChg>
        <pc:spChg chg="add mod ord">
          <ac:chgData name="Campbell Macpherson" userId="7d4b2ce46dfb5564" providerId="LiveId" clId="{AD2E21EA-2C61-4C50-A8C3-A9315A171DEA}" dt="2023-08-04T01:09:07.941" v="539" actId="1035"/>
          <ac:spMkLst>
            <pc:docMk/>
            <pc:sldMk cId="1556247481" sldId="1500"/>
            <ac:spMk id="17" creationId="{7385613C-A6F7-F805-05FE-764085C2861C}"/>
          </ac:spMkLst>
        </pc:spChg>
        <pc:picChg chg="add mod">
          <ac:chgData name="Campbell Macpherson" userId="7d4b2ce46dfb5564" providerId="LiveId" clId="{AD2E21EA-2C61-4C50-A8C3-A9315A171DEA}" dt="2023-08-04T01:09:07.941" v="539" actId="1035"/>
          <ac:picMkLst>
            <pc:docMk/>
            <pc:sldMk cId="1556247481" sldId="1500"/>
            <ac:picMk id="7" creationId="{521E4B85-980B-1895-C72A-2726FA3B2D2E}"/>
          </ac:picMkLst>
        </pc:picChg>
        <pc:picChg chg="add mod">
          <ac:chgData name="Campbell Macpherson" userId="7d4b2ce46dfb5564" providerId="LiveId" clId="{AD2E21EA-2C61-4C50-A8C3-A9315A171DEA}" dt="2023-08-04T01:09:07.941" v="539" actId="1035"/>
          <ac:picMkLst>
            <pc:docMk/>
            <pc:sldMk cId="1556247481" sldId="1500"/>
            <ac:picMk id="8" creationId="{7B235592-91DB-F606-0303-244D1BEA003C}"/>
          </ac:picMkLst>
        </pc:picChg>
        <pc:picChg chg="add del mod">
          <ac:chgData name="Campbell Macpherson" userId="7d4b2ce46dfb5564" providerId="LiveId" clId="{AD2E21EA-2C61-4C50-A8C3-A9315A171DEA}" dt="2023-08-04T00:39:20.613" v="395" actId="478"/>
          <ac:picMkLst>
            <pc:docMk/>
            <pc:sldMk cId="1556247481" sldId="1500"/>
            <ac:picMk id="10" creationId="{F391AC79-C09A-31CF-90B8-82251794C22B}"/>
          </ac:picMkLst>
        </pc:picChg>
        <pc:picChg chg="add del mod">
          <ac:chgData name="Campbell Macpherson" userId="7d4b2ce46dfb5564" providerId="LiveId" clId="{AD2E21EA-2C61-4C50-A8C3-A9315A171DEA}" dt="2023-08-04T00:39:39.088" v="397" actId="478"/>
          <ac:picMkLst>
            <pc:docMk/>
            <pc:sldMk cId="1556247481" sldId="1500"/>
            <ac:picMk id="12" creationId="{396051EE-EB65-25F9-F4A1-3057FB915C0E}"/>
          </ac:picMkLst>
        </pc:picChg>
        <pc:picChg chg="add mod">
          <ac:chgData name="Campbell Macpherson" userId="7d4b2ce46dfb5564" providerId="LiveId" clId="{AD2E21EA-2C61-4C50-A8C3-A9315A171DEA}" dt="2023-08-04T01:09:07.941" v="539" actId="1035"/>
          <ac:picMkLst>
            <pc:docMk/>
            <pc:sldMk cId="1556247481" sldId="1500"/>
            <ac:picMk id="14" creationId="{9E492D69-76D2-4AD8-0B89-7EEBE7F1D898}"/>
          </ac:picMkLst>
        </pc:picChg>
      </pc:sldChg>
      <pc:sldChg chg="modSp mod">
        <pc:chgData name="Campbell Macpherson" userId="7d4b2ce46dfb5564" providerId="LiveId" clId="{AD2E21EA-2C61-4C50-A8C3-A9315A171DEA}" dt="2023-08-04T01:09:24.182" v="544" actId="20577"/>
        <pc:sldMkLst>
          <pc:docMk/>
          <pc:sldMk cId="2900670212" sldId="1501"/>
        </pc:sldMkLst>
        <pc:spChg chg="mod">
          <ac:chgData name="Campbell Macpherson" userId="7d4b2ce46dfb5564" providerId="LiveId" clId="{AD2E21EA-2C61-4C50-A8C3-A9315A171DEA}" dt="2023-08-04T01:09:24.182" v="544" actId="20577"/>
          <ac:spMkLst>
            <pc:docMk/>
            <pc:sldMk cId="2900670212" sldId="1501"/>
            <ac:spMk id="2" creationId="{00000000-0000-0000-0000-000000000000}"/>
          </ac:spMkLst>
        </pc:spChg>
      </pc:sldChg>
      <pc:sldChg chg="modSp mod modNotesTx">
        <pc:chgData name="Campbell Macpherson" userId="7d4b2ce46dfb5564" providerId="LiveId" clId="{AD2E21EA-2C61-4C50-A8C3-A9315A171DEA}" dt="2023-08-07T22:00:23.450" v="2202" actId="20577"/>
        <pc:sldMkLst>
          <pc:docMk/>
          <pc:sldMk cId="463360123" sldId="1502"/>
        </pc:sldMkLst>
        <pc:spChg chg="mod">
          <ac:chgData name="Campbell Macpherson" userId="7d4b2ce46dfb5564" providerId="LiveId" clId="{AD2E21EA-2C61-4C50-A8C3-A9315A171DEA}" dt="2023-08-04T01:09:29.035" v="547" actId="20577"/>
          <ac:spMkLst>
            <pc:docMk/>
            <pc:sldMk cId="463360123" sldId="1502"/>
            <ac:spMk id="2" creationId="{00000000-0000-0000-0000-000000000000}"/>
          </ac:spMkLst>
        </pc:spChg>
      </pc:sldChg>
      <pc:sldChg chg="modSp mod">
        <pc:chgData name="Campbell Macpherson" userId="7d4b2ce46dfb5564" providerId="LiveId" clId="{AD2E21EA-2C61-4C50-A8C3-A9315A171DEA}" dt="2023-08-04T01:09:45.138" v="550" actId="20577"/>
        <pc:sldMkLst>
          <pc:docMk/>
          <pc:sldMk cId="4181650493" sldId="1503"/>
        </pc:sldMkLst>
        <pc:spChg chg="mod">
          <ac:chgData name="Campbell Macpherson" userId="7d4b2ce46dfb5564" providerId="LiveId" clId="{AD2E21EA-2C61-4C50-A8C3-A9315A171DEA}" dt="2023-08-04T01:09:45.138" v="550" actId="20577"/>
          <ac:spMkLst>
            <pc:docMk/>
            <pc:sldMk cId="4181650493" sldId="1503"/>
            <ac:spMk id="2" creationId="{00000000-0000-0000-0000-000000000000}"/>
          </ac:spMkLst>
        </pc:spChg>
      </pc:sldChg>
      <pc:sldChg chg="modSp mod">
        <pc:chgData name="Campbell Macpherson" userId="7d4b2ce46dfb5564" providerId="LiveId" clId="{AD2E21EA-2C61-4C50-A8C3-A9315A171DEA}" dt="2023-08-04T01:09:50.725" v="553" actId="20577"/>
        <pc:sldMkLst>
          <pc:docMk/>
          <pc:sldMk cId="3726125391" sldId="1504"/>
        </pc:sldMkLst>
        <pc:spChg chg="mod">
          <ac:chgData name="Campbell Macpherson" userId="7d4b2ce46dfb5564" providerId="LiveId" clId="{AD2E21EA-2C61-4C50-A8C3-A9315A171DEA}" dt="2023-08-04T01:09:50.725" v="553" actId="20577"/>
          <ac:spMkLst>
            <pc:docMk/>
            <pc:sldMk cId="3726125391" sldId="1504"/>
            <ac:spMk id="2" creationId="{00000000-0000-0000-0000-000000000000}"/>
          </ac:spMkLst>
        </pc:spChg>
      </pc:sldChg>
      <pc:sldChg chg="modSp del mod">
        <pc:chgData name="Campbell Macpherson" userId="7d4b2ce46dfb5564" providerId="LiveId" clId="{AD2E21EA-2C61-4C50-A8C3-A9315A171DEA}" dt="2023-08-06T02:20:39.386" v="1105" actId="47"/>
        <pc:sldMkLst>
          <pc:docMk/>
          <pc:sldMk cId="3465952942" sldId="1507"/>
        </pc:sldMkLst>
        <pc:spChg chg="mod">
          <ac:chgData name="Campbell Macpherson" userId="7d4b2ce46dfb5564" providerId="LiveId" clId="{AD2E21EA-2C61-4C50-A8C3-A9315A171DEA}" dt="2023-08-06T02:20:28.893" v="1102" actId="14100"/>
          <ac:spMkLst>
            <pc:docMk/>
            <pc:sldMk cId="3465952942" sldId="1507"/>
            <ac:spMk id="15" creationId="{70B01158-2F50-5019-86BD-7DA6A8BC4C33}"/>
          </ac:spMkLst>
        </pc:spChg>
      </pc:sldChg>
      <pc:sldChg chg="del">
        <pc:chgData name="Campbell Macpherson" userId="7d4b2ce46dfb5564" providerId="LiveId" clId="{AD2E21EA-2C61-4C50-A8C3-A9315A171DEA}" dt="2023-08-04T00:23:14.915" v="347" actId="2696"/>
        <pc:sldMkLst>
          <pc:docMk/>
          <pc:sldMk cId="2062932062" sldId="1511"/>
        </pc:sldMkLst>
      </pc:sldChg>
      <pc:sldChg chg="add del">
        <pc:chgData name="Campbell Macpherson" userId="7d4b2ce46dfb5564" providerId="LiveId" clId="{AD2E21EA-2C61-4C50-A8C3-A9315A171DEA}" dt="2023-08-04T01:16:05.243" v="592" actId="2696"/>
        <pc:sldMkLst>
          <pc:docMk/>
          <pc:sldMk cId="4167887576" sldId="1511"/>
        </pc:sldMkLst>
      </pc:sldChg>
      <pc:sldChg chg="add del">
        <pc:chgData name="Campbell Macpherson" userId="7d4b2ce46dfb5564" providerId="LiveId" clId="{AD2E21EA-2C61-4C50-A8C3-A9315A171DEA}" dt="2023-08-04T01:16:05.243" v="592" actId="2696"/>
        <pc:sldMkLst>
          <pc:docMk/>
          <pc:sldMk cId="583470158" sldId="1512"/>
        </pc:sldMkLst>
      </pc:sldChg>
      <pc:sldChg chg="del">
        <pc:chgData name="Campbell Macpherson" userId="7d4b2ce46dfb5564" providerId="LiveId" clId="{AD2E21EA-2C61-4C50-A8C3-A9315A171DEA}" dt="2023-08-04T00:23:14.915" v="347" actId="2696"/>
        <pc:sldMkLst>
          <pc:docMk/>
          <pc:sldMk cId="4094368512" sldId="1512"/>
        </pc:sldMkLst>
      </pc:sldChg>
      <pc:sldChg chg="del">
        <pc:chgData name="Campbell Macpherson" userId="7d4b2ce46dfb5564" providerId="LiveId" clId="{AD2E21EA-2C61-4C50-A8C3-A9315A171DEA}" dt="2023-08-04T00:23:14.915" v="347" actId="2696"/>
        <pc:sldMkLst>
          <pc:docMk/>
          <pc:sldMk cId="1530077808" sldId="5228"/>
        </pc:sldMkLst>
      </pc:sldChg>
      <pc:sldChg chg="modSp add del mod">
        <pc:chgData name="Campbell Macpherson" userId="7d4b2ce46dfb5564" providerId="LiveId" clId="{AD2E21EA-2C61-4C50-A8C3-A9315A171DEA}" dt="2023-08-04T01:16:05.243" v="592" actId="2696"/>
        <pc:sldMkLst>
          <pc:docMk/>
          <pc:sldMk cId="1743898283" sldId="5228"/>
        </pc:sldMkLst>
        <pc:spChg chg="mod">
          <ac:chgData name="Campbell Macpherson" userId="7d4b2ce46dfb5564" providerId="LiveId" clId="{AD2E21EA-2C61-4C50-A8C3-A9315A171DEA}" dt="2023-08-04T01:16:00.225" v="591" actId="20577"/>
          <ac:spMkLst>
            <pc:docMk/>
            <pc:sldMk cId="1743898283" sldId="5228"/>
            <ac:spMk id="2" creationId="{00000000-0000-0000-0000-000000000000}"/>
          </ac:spMkLst>
        </pc:spChg>
      </pc:sldChg>
      <pc:sldChg chg="addSp modSp mod">
        <pc:chgData name="Campbell Macpherson" userId="7d4b2ce46dfb5564" providerId="LiveId" clId="{AD2E21EA-2C61-4C50-A8C3-A9315A171DEA}" dt="2023-07-31T07:02:05.235" v="152" actId="20577"/>
        <pc:sldMkLst>
          <pc:docMk/>
          <pc:sldMk cId="4206498930" sldId="5229"/>
        </pc:sldMkLst>
        <pc:spChg chg="mod">
          <ac:chgData name="Campbell Macpherson" userId="7d4b2ce46dfb5564" providerId="LiveId" clId="{AD2E21EA-2C61-4C50-A8C3-A9315A171DEA}" dt="2023-07-31T07:02:05.235" v="152" actId="20577"/>
          <ac:spMkLst>
            <pc:docMk/>
            <pc:sldMk cId="4206498930" sldId="5229"/>
            <ac:spMk id="2" creationId="{00000000-0000-0000-0000-000000000000}"/>
          </ac:spMkLst>
        </pc:spChg>
        <pc:spChg chg="add mod">
          <ac:chgData name="Campbell Macpherson" userId="7d4b2ce46dfb5564" providerId="LiveId" clId="{AD2E21EA-2C61-4C50-A8C3-A9315A171DEA}" dt="2023-07-31T07:01:31.595" v="144" actId="113"/>
          <ac:spMkLst>
            <pc:docMk/>
            <pc:sldMk cId="4206498930" sldId="5229"/>
            <ac:spMk id="4" creationId="{A4623E5D-1E68-87C5-9A79-B81B34710EFF}"/>
          </ac:spMkLst>
        </pc:spChg>
      </pc:sldChg>
      <pc:sldChg chg="add">
        <pc:chgData name="Campbell Macpherson" userId="7d4b2ce46dfb5564" providerId="LiveId" clId="{AD2E21EA-2C61-4C50-A8C3-A9315A171DEA}" dt="2023-08-04T01:22:27.675" v="593"/>
        <pc:sldMkLst>
          <pc:docMk/>
          <pc:sldMk cId="1722391263" sldId="5239"/>
        </pc:sldMkLst>
      </pc:sldChg>
      <pc:sldChg chg="addSp delSp modSp add mod modAnim modNotesTx">
        <pc:chgData name="Campbell Macpherson" userId="7d4b2ce46dfb5564" providerId="LiveId" clId="{AD2E21EA-2C61-4C50-A8C3-A9315A171DEA}" dt="2023-08-06T02:36:20.193" v="1924"/>
        <pc:sldMkLst>
          <pc:docMk/>
          <pc:sldMk cId="3576704611" sldId="5240"/>
        </pc:sldMkLst>
        <pc:spChg chg="add mod">
          <ac:chgData name="Campbell Macpherson" userId="7d4b2ce46dfb5564" providerId="LiveId" clId="{AD2E21EA-2C61-4C50-A8C3-A9315A171DEA}" dt="2023-08-06T02:23:00.785" v="1200" actId="1037"/>
          <ac:spMkLst>
            <pc:docMk/>
            <pc:sldMk cId="3576704611" sldId="5240"/>
            <ac:spMk id="4" creationId="{2AA2608A-2511-EA61-B646-85CA0E05277E}"/>
          </ac:spMkLst>
        </pc:spChg>
        <pc:spChg chg="add mod">
          <ac:chgData name="Campbell Macpherson" userId="7d4b2ce46dfb5564" providerId="LiveId" clId="{AD2E21EA-2C61-4C50-A8C3-A9315A171DEA}" dt="2023-08-06T02:23:51.426" v="1204" actId="20577"/>
          <ac:spMkLst>
            <pc:docMk/>
            <pc:sldMk cId="3576704611" sldId="5240"/>
            <ac:spMk id="5" creationId="{5CC44B2B-2932-8625-9A7C-FDABE2CF579E}"/>
          </ac:spMkLst>
        </pc:spChg>
        <pc:spChg chg="add mod">
          <ac:chgData name="Campbell Macpherson" userId="7d4b2ce46dfb5564" providerId="LiveId" clId="{AD2E21EA-2C61-4C50-A8C3-A9315A171DEA}" dt="2023-08-06T02:23:00.785" v="1200" actId="1037"/>
          <ac:spMkLst>
            <pc:docMk/>
            <pc:sldMk cId="3576704611" sldId="5240"/>
            <ac:spMk id="6" creationId="{EA0CE37B-ED8D-42A9-D4C9-A65B7746EB2C}"/>
          </ac:spMkLst>
        </pc:spChg>
        <pc:spChg chg="add del mod">
          <ac:chgData name="Campbell Macpherson" userId="7d4b2ce46dfb5564" providerId="LiveId" clId="{AD2E21EA-2C61-4C50-A8C3-A9315A171DEA}" dt="2023-08-06T02:24:44.643" v="1213"/>
          <ac:spMkLst>
            <pc:docMk/>
            <pc:sldMk cId="3576704611" sldId="5240"/>
            <ac:spMk id="7" creationId="{E214BD68-DD80-92BC-EB58-76CBD4547D18}"/>
          </ac:spMkLst>
        </pc:spChg>
        <pc:spChg chg="mod">
          <ac:chgData name="Campbell Macpherson" userId="7d4b2ce46dfb5564" providerId="LiveId" clId="{AD2E21EA-2C61-4C50-A8C3-A9315A171DEA}" dt="2023-08-06T02:23:00.785" v="1200" actId="1037"/>
          <ac:spMkLst>
            <pc:docMk/>
            <pc:sldMk cId="3576704611" sldId="5240"/>
            <ac:spMk id="14" creationId="{1A9DC7AD-55BF-8236-23CE-1C2AA56EC647}"/>
          </ac:spMkLst>
        </pc:spChg>
        <pc:spChg chg="mod">
          <ac:chgData name="Campbell Macpherson" userId="7d4b2ce46dfb5564" providerId="LiveId" clId="{AD2E21EA-2C61-4C50-A8C3-A9315A171DEA}" dt="2023-08-06T02:24:45.339" v="1214" actId="14100"/>
          <ac:spMkLst>
            <pc:docMk/>
            <pc:sldMk cId="3576704611" sldId="5240"/>
            <ac:spMk id="15" creationId="{70B01158-2F50-5019-86BD-7DA6A8BC4C33}"/>
          </ac:spMkLst>
        </pc:spChg>
        <pc:spChg chg="mod">
          <ac:chgData name="Campbell Macpherson" userId="7d4b2ce46dfb5564" providerId="LiveId" clId="{AD2E21EA-2C61-4C50-A8C3-A9315A171DEA}" dt="2023-08-06T02:23:00.785" v="1200" actId="1037"/>
          <ac:spMkLst>
            <pc:docMk/>
            <pc:sldMk cId="3576704611" sldId="5240"/>
            <ac:spMk id="16" creationId="{A5C63AAF-63EA-B344-1CB2-D444DED2F8DD}"/>
          </ac:spMkLst>
        </pc:spChg>
        <pc:spChg chg="mod">
          <ac:chgData name="Campbell Macpherson" userId="7d4b2ce46dfb5564" providerId="LiveId" clId="{AD2E21EA-2C61-4C50-A8C3-A9315A171DEA}" dt="2023-08-06T02:23:00.785" v="1200" actId="1037"/>
          <ac:spMkLst>
            <pc:docMk/>
            <pc:sldMk cId="3576704611" sldId="5240"/>
            <ac:spMk id="17" creationId="{04EFC83D-F46C-B05B-94A5-764AF1456F04}"/>
          </ac:spMkLst>
        </pc:spChg>
        <pc:spChg chg="mod">
          <ac:chgData name="Campbell Macpherson" userId="7d4b2ce46dfb5564" providerId="LiveId" clId="{AD2E21EA-2C61-4C50-A8C3-A9315A171DEA}" dt="2023-08-06T02:23:00.785" v="1200" actId="1037"/>
          <ac:spMkLst>
            <pc:docMk/>
            <pc:sldMk cId="3576704611" sldId="5240"/>
            <ac:spMk id="18" creationId="{22E38AA3-4761-C5BB-FF2A-6F25AFB17B9D}"/>
          </ac:spMkLst>
        </pc:spChg>
      </pc:sldChg>
      <pc:sldChg chg="modSp add del mod">
        <pc:chgData name="Campbell Macpherson" userId="7d4b2ce46dfb5564" providerId="LiveId" clId="{AD2E21EA-2C61-4C50-A8C3-A9315A171DEA}" dt="2023-08-06T02:20:21.528" v="1101" actId="47"/>
        <pc:sldMkLst>
          <pc:docMk/>
          <pc:sldMk cId="145587279" sldId="5241"/>
        </pc:sldMkLst>
        <pc:spChg chg="mod">
          <ac:chgData name="Campbell Macpherson" userId="7d4b2ce46dfb5564" providerId="LiveId" clId="{AD2E21EA-2C61-4C50-A8C3-A9315A171DEA}" dt="2023-08-06T02:12:55.929" v="865" actId="1076"/>
          <ac:spMkLst>
            <pc:docMk/>
            <pc:sldMk cId="145587279" sldId="5241"/>
            <ac:spMk id="4" creationId="{2AA2608A-2511-EA61-B646-85CA0E05277E}"/>
          </ac:spMkLst>
        </pc:spChg>
        <pc:spChg chg="mod">
          <ac:chgData name="Campbell Macpherson" userId="7d4b2ce46dfb5564" providerId="LiveId" clId="{AD2E21EA-2C61-4C50-A8C3-A9315A171DEA}" dt="2023-08-06T02:12:47.213" v="864" actId="1076"/>
          <ac:spMkLst>
            <pc:docMk/>
            <pc:sldMk cId="145587279" sldId="5241"/>
            <ac:spMk id="14" creationId="{1A9DC7AD-55BF-8236-23CE-1C2AA56EC647}"/>
          </ac:spMkLst>
        </pc:spChg>
        <pc:spChg chg="mod">
          <ac:chgData name="Campbell Macpherson" userId="7d4b2ce46dfb5564" providerId="LiveId" clId="{AD2E21EA-2C61-4C50-A8C3-A9315A171DEA}" dt="2023-08-06T02:12:40.948" v="863" actId="1076"/>
          <ac:spMkLst>
            <pc:docMk/>
            <pc:sldMk cId="145587279" sldId="5241"/>
            <ac:spMk id="15" creationId="{70B01158-2F50-5019-86BD-7DA6A8BC4C33}"/>
          </ac:spMkLst>
        </pc:spChg>
      </pc:sldChg>
      <pc:sldChg chg="addSp modSp add mod modNotesTx">
        <pc:chgData name="Campbell Macpherson" userId="7d4b2ce46dfb5564" providerId="LiveId" clId="{AD2E21EA-2C61-4C50-A8C3-A9315A171DEA}" dt="2023-08-06T02:34:57.101" v="1918" actId="6549"/>
        <pc:sldMkLst>
          <pc:docMk/>
          <pc:sldMk cId="3938140165" sldId="5241"/>
        </pc:sldMkLst>
        <pc:spChg chg="mod">
          <ac:chgData name="Campbell Macpherson" userId="7d4b2ce46dfb5564" providerId="LiveId" clId="{AD2E21EA-2C61-4C50-A8C3-A9315A171DEA}" dt="2023-08-06T02:25:04.099" v="1243" actId="20577"/>
          <ac:spMkLst>
            <pc:docMk/>
            <pc:sldMk cId="3938140165" sldId="5241"/>
            <ac:spMk id="2" creationId="{00000000-0000-0000-0000-000000000000}"/>
          </ac:spMkLst>
        </pc:spChg>
        <pc:spChg chg="mod">
          <ac:chgData name="Campbell Macpherson" userId="7d4b2ce46dfb5564" providerId="LiveId" clId="{AD2E21EA-2C61-4C50-A8C3-A9315A171DEA}" dt="2023-08-06T02:27:57.316" v="1324" actId="20577"/>
          <ac:spMkLst>
            <pc:docMk/>
            <pc:sldMk cId="3938140165" sldId="5241"/>
            <ac:spMk id="4" creationId="{2AA2608A-2511-EA61-B646-85CA0E05277E}"/>
          </ac:spMkLst>
        </pc:spChg>
        <pc:picChg chg="add mod">
          <ac:chgData name="Campbell Macpherson" userId="7d4b2ce46dfb5564" providerId="LiveId" clId="{AD2E21EA-2C61-4C50-A8C3-A9315A171DEA}" dt="2023-08-06T02:28:53.935" v="1371" actId="1037"/>
          <ac:picMkLst>
            <pc:docMk/>
            <pc:sldMk cId="3938140165" sldId="5241"/>
            <ac:picMk id="8" creationId="{3664E2D8-BB8C-CDAA-D18F-A9C28C03629A}"/>
          </ac:picMkLst>
        </pc:picChg>
        <pc:picChg chg="add mod">
          <ac:chgData name="Campbell Macpherson" userId="7d4b2ce46dfb5564" providerId="LiveId" clId="{AD2E21EA-2C61-4C50-A8C3-A9315A171DEA}" dt="2023-08-06T02:28:49.320" v="1369" actId="1037"/>
          <ac:picMkLst>
            <pc:docMk/>
            <pc:sldMk cId="3938140165" sldId="5241"/>
            <ac:picMk id="10" creationId="{8D993B56-DEA0-EB8B-A0A4-484937CAAC73}"/>
          </ac:picMkLst>
        </pc:picChg>
        <pc:picChg chg="add mod">
          <ac:chgData name="Campbell Macpherson" userId="7d4b2ce46dfb5564" providerId="LiveId" clId="{AD2E21EA-2C61-4C50-A8C3-A9315A171DEA}" dt="2023-08-06T02:28:45.118" v="1364" actId="1038"/>
          <ac:picMkLst>
            <pc:docMk/>
            <pc:sldMk cId="3938140165" sldId="5241"/>
            <ac:picMk id="11" creationId="{3786516E-83A1-DC6E-48FF-9C042BF8FDDA}"/>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Column2</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BF89-4928-A02E-14A538018A2E}"/>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BF89-4928-A02E-14A538018A2E}"/>
              </c:ext>
            </c:extLst>
          </c:dPt>
          <c:cat>
            <c:strRef>
              <c:f>Sheet1!$A$2:$A$3</c:f>
              <c:strCache>
                <c:ptCount val="2"/>
                <c:pt idx="0">
                  <c:v>Positive</c:v>
                </c:pt>
                <c:pt idx="1">
                  <c:v>Negative</c:v>
                </c:pt>
              </c:strCache>
            </c:strRef>
          </c:cat>
          <c:val>
            <c:numRef>
              <c:f>Sheet1!$B$2:$B$3</c:f>
              <c:numCache>
                <c:formatCode>General</c:formatCode>
                <c:ptCount val="2"/>
                <c:pt idx="0">
                  <c:v>8</c:v>
                </c:pt>
                <c:pt idx="1">
                  <c:v>2</c:v>
                </c:pt>
              </c:numCache>
            </c:numRef>
          </c:val>
          <c:extLst>
            <c:ext xmlns:c16="http://schemas.microsoft.com/office/drawing/2014/chart" uri="{C3380CC4-5D6E-409C-BE32-E72D297353CC}">
              <c16:uniqueId val="{00000000-B56C-4E3B-BDDF-286602E3149E}"/>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7A865E-B917-4EC0-96C9-CECC95EC0EF0}" type="datetimeFigureOut">
              <a:rPr lang="en-US" smtClean="0"/>
              <a:t>8/12/2023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2BA8D7-A9E0-4E9F-8E46-F0646C92D7D3}" type="slidenum">
              <a:rPr lang="en-US" smtClean="0"/>
              <a:t>‹#›</a:t>
            </a:fld>
            <a:endParaRPr lang="en-US"/>
          </a:p>
        </p:txBody>
      </p:sp>
    </p:spTree>
    <p:extLst>
      <p:ext uri="{BB962C8B-B14F-4D97-AF65-F5344CB8AC3E}">
        <p14:creationId xmlns:p14="http://schemas.microsoft.com/office/powerpoint/2010/main" val="1435591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0A8B2-1A6A-4636-8F5C-0EBAC6E78B1D}" type="slidenum">
              <a:rPr lang="en-US" smtClean="0"/>
              <a:t>1</a:t>
            </a:fld>
            <a:endParaRPr lang="en-US" dirty="0"/>
          </a:p>
        </p:txBody>
      </p:sp>
    </p:spTree>
    <p:extLst>
      <p:ext uri="{BB962C8B-B14F-4D97-AF65-F5344CB8AC3E}">
        <p14:creationId xmlns:p14="http://schemas.microsoft.com/office/powerpoint/2010/main" val="888294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2BA8D7-A9E0-4E9F-8E46-F0646C92D7D3}" type="slidenum">
              <a:rPr lang="en-US" smtClean="0"/>
              <a:t>30</a:t>
            </a:fld>
            <a:endParaRPr lang="en-US"/>
          </a:p>
        </p:txBody>
      </p:sp>
    </p:spTree>
    <p:extLst>
      <p:ext uri="{BB962C8B-B14F-4D97-AF65-F5344CB8AC3E}">
        <p14:creationId xmlns:p14="http://schemas.microsoft.com/office/powerpoint/2010/main" val="3350008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the culture like in your change project or team – virtual or otherwise?</a:t>
            </a:r>
          </a:p>
        </p:txBody>
      </p:sp>
      <p:sp>
        <p:nvSpPr>
          <p:cNvPr id="4" name="Slide Number Placeholder 3"/>
          <p:cNvSpPr>
            <a:spLocks noGrp="1"/>
          </p:cNvSpPr>
          <p:nvPr>
            <p:ph type="sldNum" sz="quarter" idx="5"/>
          </p:nvPr>
        </p:nvSpPr>
        <p:spPr/>
        <p:txBody>
          <a:bodyPr/>
          <a:lstStyle/>
          <a:p>
            <a:fld id="{B82BA8D7-A9E0-4E9F-8E46-F0646C92D7D3}" type="slidenum">
              <a:rPr lang="en-US" smtClean="0"/>
              <a:t>31</a:t>
            </a:fld>
            <a:endParaRPr lang="en-US"/>
          </a:p>
        </p:txBody>
      </p:sp>
    </p:spTree>
    <p:extLst>
      <p:ext uri="{BB962C8B-B14F-4D97-AF65-F5344CB8AC3E}">
        <p14:creationId xmlns:p14="http://schemas.microsoft.com/office/powerpoint/2010/main" val="1713772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2BA8D7-A9E0-4E9F-8E46-F0646C92D7D3}" type="slidenum">
              <a:rPr lang="en-US" smtClean="0"/>
              <a:t>32</a:t>
            </a:fld>
            <a:endParaRPr lang="en-US"/>
          </a:p>
        </p:txBody>
      </p:sp>
    </p:spTree>
    <p:extLst>
      <p:ext uri="{BB962C8B-B14F-4D97-AF65-F5344CB8AC3E}">
        <p14:creationId xmlns:p14="http://schemas.microsoft.com/office/powerpoint/2010/main" val="2867917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2BA8D7-A9E0-4E9F-8E46-F0646C92D7D3}" type="slidenum">
              <a:rPr lang="en-US" smtClean="0"/>
              <a:t>33</a:t>
            </a:fld>
            <a:endParaRPr lang="en-US"/>
          </a:p>
        </p:txBody>
      </p:sp>
    </p:spTree>
    <p:extLst>
      <p:ext uri="{BB962C8B-B14F-4D97-AF65-F5344CB8AC3E}">
        <p14:creationId xmlns:p14="http://schemas.microsoft.com/office/powerpoint/2010/main" val="880382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Break into 4 or 5 groups</a:t>
            </a:r>
          </a:p>
        </p:txBody>
      </p:sp>
      <p:sp>
        <p:nvSpPr>
          <p:cNvPr id="4" name="Slide Number Placeholder 3"/>
          <p:cNvSpPr>
            <a:spLocks noGrp="1"/>
          </p:cNvSpPr>
          <p:nvPr>
            <p:ph type="sldNum" sz="quarter" idx="5"/>
          </p:nvPr>
        </p:nvSpPr>
        <p:spPr/>
        <p:txBody>
          <a:bodyPr/>
          <a:lstStyle/>
          <a:p>
            <a:fld id="{B82BA8D7-A9E0-4E9F-8E46-F0646C92D7D3}" type="slidenum">
              <a:rPr lang="en-US" smtClean="0"/>
              <a:t>40</a:t>
            </a:fld>
            <a:endParaRPr lang="en-US"/>
          </a:p>
        </p:txBody>
      </p:sp>
    </p:spTree>
    <p:extLst>
      <p:ext uri="{BB962C8B-B14F-4D97-AF65-F5344CB8AC3E}">
        <p14:creationId xmlns:p14="http://schemas.microsoft.com/office/powerpoint/2010/main" val="1393903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a:t>
            </a:r>
            <a:r>
              <a:rPr lang="en-GB" dirty="0" err="1"/>
              <a:t>Karpman’s</a:t>
            </a:r>
            <a:r>
              <a:rPr lang="en-GB" dirty="0"/>
              <a:t> (1968) Drama Triangle and ask for how to get out of such a situation. The best way is to reframe how we view all three players including ourselves – stop thinking of yourself as  Victim – isn't helpful. Regard yourself as a Creator (of opportunities). Look at the Persecutor as a Challenger. Ditch the Rescuer, even if they are a friend and replace them with a Coach. Someone who will give you lots of sympathy but then ask the vital question – what are you going to do about it? You can be your own coach.</a:t>
            </a:r>
          </a:p>
        </p:txBody>
      </p:sp>
      <p:sp>
        <p:nvSpPr>
          <p:cNvPr id="4" name="Slide Number Placeholder 3"/>
          <p:cNvSpPr>
            <a:spLocks noGrp="1"/>
          </p:cNvSpPr>
          <p:nvPr>
            <p:ph type="sldNum" sz="quarter" idx="5"/>
          </p:nvPr>
        </p:nvSpPr>
        <p:spPr/>
        <p:txBody>
          <a:bodyPr/>
          <a:lstStyle/>
          <a:p>
            <a:fld id="{B82BA8D7-A9E0-4E9F-8E46-F0646C92D7D3}" type="slidenum">
              <a:rPr lang="en-US" smtClean="0"/>
              <a:t>41</a:t>
            </a:fld>
            <a:endParaRPr lang="en-US"/>
          </a:p>
        </p:txBody>
      </p:sp>
    </p:spTree>
    <p:extLst>
      <p:ext uri="{BB962C8B-B14F-4D97-AF65-F5344CB8AC3E}">
        <p14:creationId xmlns:p14="http://schemas.microsoft.com/office/powerpoint/2010/main" val="1633019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Eg</a:t>
            </a:r>
            <a:r>
              <a:rPr lang="en-GB" dirty="0"/>
              <a:t> going for a promotion – and getting it</a:t>
            </a:r>
          </a:p>
        </p:txBody>
      </p:sp>
      <p:sp>
        <p:nvSpPr>
          <p:cNvPr id="4" name="Slide Number Placeholder 3"/>
          <p:cNvSpPr>
            <a:spLocks noGrp="1"/>
          </p:cNvSpPr>
          <p:nvPr>
            <p:ph type="sldNum" sz="quarter" idx="5"/>
          </p:nvPr>
        </p:nvSpPr>
        <p:spPr/>
        <p:txBody>
          <a:bodyPr/>
          <a:lstStyle/>
          <a:p>
            <a:fld id="{B82BA8D7-A9E0-4E9F-8E46-F0646C92D7D3}" type="slidenum">
              <a:rPr lang="en-US" smtClean="0"/>
              <a:t>42</a:t>
            </a:fld>
            <a:endParaRPr lang="en-US"/>
          </a:p>
        </p:txBody>
      </p:sp>
    </p:spTree>
    <p:extLst>
      <p:ext uri="{BB962C8B-B14F-4D97-AF65-F5344CB8AC3E}">
        <p14:creationId xmlns:p14="http://schemas.microsoft.com/office/powerpoint/2010/main" val="4176462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 of a change project / new initiative. Who were the main change resistors. What may have been a cause </a:t>
            </a:r>
            <a:r>
              <a:rPr lang="en-GB"/>
              <a:t>of their resistance?</a:t>
            </a:r>
          </a:p>
        </p:txBody>
      </p:sp>
      <p:sp>
        <p:nvSpPr>
          <p:cNvPr id="4" name="Slide Number Placeholder 3"/>
          <p:cNvSpPr>
            <a:spLocks noGrp="1"/>
          </p:cNvSpPr>
          <p:nvPr>
            <p:ph type="sldNum" sz="quarter" idx="5"/>
          </p:nvPr>
        </p:nvSpPr>
        <p:spPr/>
        <p:txBody>
          <a:bodyPr/>
          <a:lstStyle/>
          <a:p>
            <a:fld id="{B82BA8D7-A9E0-4E9F-8E46-F0646C92D7D3}" type="slidenum">
              <a:rPr lang="en-US" smtClean="0"/>
              <a:t>48</a:t>
            </a:fld>
            <a:endParaRPr lang="en-US"/>
          </a:p>
        </p:txBody>
      </p:sp>
    </p:spTree>
    <p:extLst>
      <p:ext uri="{BB962C8B-B14F-4D97-AF65-F5344CB8AC3E}">
        <p14:creationId xmlns:p14="http://schemas.microsoft.com/office/powerpoint/2010/main" val="2055957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Prepare 3 flip charts as per the slide. Ask everyone in the group to make a list of their key challenges/concerns/fears/etc that are currently occupying their headspace. Then transfer each point on the list to a post-it note and pin each post-it on the appropriate flip chart. Then ask if there is anything else they would add to each flip chart. Go through each flip chart with the group. Ask each delegate to identify which of each list they will start to work on straight away. (Homework – transform these two to-do lists into an action plan.)</a:t>
            </a:r>
          </a:p>
        </p:txBody>
      </p:sp>
      <p:sp>
        <p:nvSpPr>
          <p:cNvPr id="4" name="Slide Number Placeholder 3"/>
          <p:cNvSpPr>
            <a:spLocks noGrp="1"/>
          </p:cNvSpPr>
          <p:nvPr>
            <p:ph type="sldNum" sz="quarter" idx="5"/>
          </p:nvPr>
        </p:nvSpPr>
        <p:spPr/>
        <p:txBody>
          <a:bodyPr/>
          <a:lstStyle/>
          <a:p>
            <a:fld id="{B82BA8D7-A9E0-4E9F-8E46-F0646C92D7D3}" type="slidenum">
              <a:rPr lang="en-US" smtClean="0"/>
              <a:t>51</a:t>
            </a:fld>
            <a:endParaRPr lang="en-US"/>
          </a:p>
        </p:txBody>
      </p:sp>
    </p:spTree>
    <p:extLst>
      <p:ext uri="{BB962C8B-B14F-4D97-AF65-F5344CB8AC3E}">
        <p14:creationId xmlns:p14="http://schemas.microsoft.com/office/powerpoint/2010/main" val="1783412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Prepare 3 flip charts as per the slide. Ask everyone in the group to make a list of their key challenges/concerns/fears/etc that are currently occupying their headspace. Then transfer each point on the list to a post-it note and pin each post-it on the appropriate flip chart. Then ask if there is anything else they would add to each flip chart. Go through each flip chart with the group. Ask each delegate to identify which of each list they will start t work on straight away. (Homework – transform these two to-do lists into an action plan.)</a:t>
            </a:r>
          </a:p>
        </p:txBody>
      </p:sp>
      <p:sp>
        <p:nvSpPr>
          <p:cNvPr id="4" name="Slide Number Placeholder 3"/>
          <p:cNvSpPr>
            <a:spLocks noGrp="1"/>
          </p:cNvSpPr>
          <p:nvPr>
            <p:ph type="sldNum" sz="quarter" idx="5"/>
          </p:nvPr>
        </p:nvSpPr>
        <p:spPr/>
        <p:txBody>
          <a:bodyPr/>
          <a:lstStyle/>
          <a:p>
            <a:fld id="{B82BA8D7-A9E0-4E9F-8E46-F0646C92D7D3}" type="slidenum">
              <a:rPr lang="en-US" smtClean="0"/>
              <a:t>52</a:t>
            </a:fld>
            <a:endParaRPr lang="en-US"/>
          </a:p>
        </p:txBody>
      </p:sp>
    </p:spTree>
    <p:extLst>
      <p:ext uri="{BB962C8B-B14F-4D97-AF65-F5344CB8AC3E}">
        <p14:creationId xmlns:p14="http://schemas.microsoft.com/office/powerpoint/2010/main" val="1167098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any meeting or workshop, if you can walk away with just one ‘light bulb moment’ it has been worthwhile. We are hoping you will have dozens of such moments throughout this program. Use your program notebooks to jot down ideas as they come to you during the workshop – pieces of insight, ideas, actions, things that resonated with you the most. </a:t>
            </a:r>
          </a:p>
        </p:txBody>
      </p:sp>
      <p:sp>
        <p:nvSpPr>
          <p:cNvPr id="4" name="Slide Number Placeholder 3"/>
          <p:cNvSpPr>
            <a:spLocks noGrp="1"/>
          </p:cNvSpPr>
          <p:nvPr>
            <p:ph type="sldNum" sz="quarter" idx="5"/>
          </p:nvPr>
        </p:nvSpPr>
        <p:spPr/>
        <p:txBody>
          <a:bodyPr/>
          <a:lstStyle/>
          <a:p>
            <a:fld id="{B82BA8D7-A9E0-4E9F-8E46-F0646C92D7D3}" type="slidenum">
              <a:rPr lang="en-US" smtClean="0"/>
              <a:t>4</a:t>
            </a:fld>
            <a:endParaRPr lang="en-US"/>
          </a:p>
        </p:txBody>
      </p:sp>
    </p:spTree>
    <p:extLst>
      <p:ext uri="{BB962C8B-B14F-4D97-AF65-F5344CB8AC3E}">
        <p14:creationId xmlns:p14="http://schemas.microsoft.com/office/powerpoint/2010/main" val="1996497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any meeting or workshop, if you can walk away with just one ‘light bulb moment’ it has been worthwhile. We are hoping you will have dozens of such moments throughout this program. Use your program notebooks to jot down ideas as they come to you during the workshop – pieces of insight, ideas, actions, things that resonated with you the most. </a:t>
            </a:r>
          </a:p>
        </p:txBody>
      </p:sp>
      <p:sp>
        <p:nvSpPr>
          <p:cNvPr id="4" name="Slide Number Placeholder 3"/>
          <p:cNvSpPr>
            <a:spLocks noGrp="1"/>
          </p:cNvSpPr>
          <p:nvPr>
            <p:ph type="sldNum" sz="quarter" idx="5"/>
          </p:nvPr>
        </p:nvSpPr>
        <p:spPr/>
        <p:txBody>
          <a:bodyPr/>
          <a:lstStyle/>
          <a:p>
            <a:fld id="{B82BA8D7-A9E0-4E9F-8E46-F0646C92D7D3}" type="slidenum">
              <a:rPr lang="en-US" smtClean="0"/>
              <a:t>58</a:t>
            </a:fld>
            <a:endParaRPr lang="en-US"/>
          </a:p>
        </p:txBody>
      </p:sp>
    </p:spTree>
    <p:extLst>
      <p:ext uri="{BB962C8B-B14F-4D97-AF65-F5344CB8AC3E}">
        <p14:creationId xmlns:p14="http://schemas.microsoft.com/office/powerpoint/2010/main" val="3784052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workshop, I want you to go further than simply jot down light bulb moments. I want you to answer the above question at the end of the session.</a:t>
            </a:r>
          </a:p>
        </p:txBody>
      </p:sp>
      <p:sp>
        <p:nvSpPr>
          <p:cNvPr id="4" name="Slide Number Placeholder 3"/>
          <p:cNvSpPr>
            <a:spLocks noGrp="1"/>
          </p:cNvSpPr>
          <p:nvPr>
            <p:ph type="sldNum" sz="quarter" idx="5"/>
          </p:nvPr>
        </p:nvSpPr>
        <p:spPr/>
        <p:txBody>
          <a:bodyPr/>
          <a:lstStyle/>
          <a:p>
            <a:fld id="{B82BA8D7-A9E0-4E9F-8E46-F0646C92D7D3}" type="slidenum">
              <a:rPr lang="en-US" smtClean="0"/>
              <a:t>59</a:t>
            </a:fld>
            <a:endParaRPr lang="en-US"/>
          </a:p>
        </p:txBody>
      </p:sp>
    </p:spTree>
    <p:extLst>
      <p:ext uri="{BB962C8B-B14F-4D97-AF65-F5344CB8AC3E}">
        <p14:creationId xmlns:p14="http://schemas.microsoft.com/office/powerpoint/2010/main" val="317659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workshop, I want you to go further than simply jot down light bulb moments. I want you to answer the above question at the end of the session.</a:t>
            </a:r>
          </a:p>
        </p:txBody>
      </p:sp>
      <p:sp>
        <p:nvSpPr>
          <p:cNvPr id="4" name="Slide Number Placeholder 3"/>
          <p:cNvSpPr>
            <a:spLocks noGrp="1"/>
          </p:cNvSpPr>
          <p:nvPr>
            <p:ph type="sldNum" sz="quarter" idx="5"/>
          </p:nvPr>
        </p:nvSpPr>
        <p:spPr/>
        <p:txBody>
          <a:bodyPr/>
          <a:lstStyle/>
          <a:p>
            <a:fld id="{B82BA8D7-A9E0-4E9F-8E46-F0646C92D7D3}" type="slidenum">
              <a:rPr lang="en-US" smtClean="0"/>
              <a:t>5</a:t>
            </a:fld>
            <a:endParaRPr lang="en-US"/>
          </a:p>
        </p:txBody>
      </p:sp>
    </p:spTree>
    <p:extLst>
      <p:ext uri="{BB962C8B-B14F-4D97-AF65-F5344CB8AC3E}">
        <p14:creationId xmlns:p14="http://schemas.microsoft.com/office/powerpoint/2010/main" val="2996018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through each point.</a:t>
            </a:r>
          </a:p>
          <a:p>
            <a:r>
              <a:rPr lang="en-GB" dirty="0"/>
              <a:t>After 25+ years working with countless organisations worldwide on the subject of change, I have come to realise 5 key truths about change:</a:t>
            </a:r>
          </a:p>
          <a:p>
            <a:pPr marL="228600" indent="-228600">
              <a:buAutoNum type="arabicPeriod"/>
            </a:pPr>
            <a:r>
              <a:rPr lang="en-GB" dirty="0"/>
              <a:t>Accepting that change is not a project, does not have a start or end date, and is inevitable, then we can start to accept it and work with it</a:t>
            </a:r>
          </a:p>
          <a:p>
            <a:pPr marL="228600" indent="-228600">
              <a:buAutoNum type="arabicPeriod"/>
            </a:pPr>
            <a:r>
              <a:rPr lang="en-GB" dirty="0"/>
              <a:t>Even the most comprehensive and wide-reaching organisational changes is actually the culmination of a myriad of individual personal changes. Change is not about systems or processes or spreadsheets or business models. It is about people. All change is personal.</a:t>
            </a:r>
          </a:p>
          <a:p>
            <a:pPr marL="228600" indent="-228600">
              <a:buAutoNum type="arabicPeriod"/>
            </a:pPr>
            <a:r>
              <a:rPr lang="en-GB" dirty="0"/>
              <a:t>And we all erect our own personal barriers to change – every one of us. And each one of us erects different barriers. Different from one another and in different circumstances.</a:t>
            </a:r>
          </a:p>
          <a:p>
            <a:pPr marL="228600" indent="-228600">
              <a:buAutoNum type="arabicPeriod"/>
            </a:pPr>
            <a:r>
              <a:rPr lang="en-GB" dirty="0"/>
              <a:t>The barriers we erect are entirely emotional – and the emotions we feel and display in times of change are all entirely normal. Only 20% of the motivation to change is rational / logical. The other 80% is emotional. </a:t>
            </a:r>
          </a:p>
          <a:p>
            <a:pPr marL="228600" indent="-228600">
              <a:buAutoNum type="arabicPeriod"/>
            </a:pPr>
            <a:r>
              <a:rPr lang="en-GB" dirty="0"/>
              <a:t>We humans only give our all when we are emotionally engaged – when we genuinely want to change. Nobody truly changes just because they are told to. We only change of we want to.</a:t>
            </a:r>
          </a:p>
          <a:p>
            <a:endParaRPr lang="en-GB" dirty="0"/>
          </a:p>
        </p:txBody>
      </p:sp>
      <p:sp>
        <p:nvSpPr>
          <p:cNvPr id="4" name="Slide Number Placeholder 3"/>
          <p:cNvSpPr>
            <a:spLocks noGrp="1"/>
          </p:cNvSpPr>
          <p:nvPr>
            <p:ph type="sldNum" sz="quarter" idx="5"/>
          </p:nvPr>
        </p:nvSpPr>
        <p:spPr/>
        <p:txBody>
          <a:bodyPr/>
          <a:lstStyle/>
          <a:p>
            <a:fld id="{B82BA8D7-A9E0-4E9F-8E46-F0646C92D7D3}" type="slidenum">
              <a:rPr lang="en-US" smtClean="0"/>
              <a:t>10</a:t>
            </a:fld>
            <a:endParaRPr lang="en-US"/>
          </a:p>
        </p:txBody>
      </p:sp>
    </p:spTree>
    <p:extLst>
      <p:ext uri="{BB962C8B-B14F-4D97-AF65-F5344CB8AC3E}">
        <p14:creationId xmlns:p14="http://schemas.microsoft.com/office/powerpoint/2010/main" val="3669716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Which begs the question – why?</a:t>
            </a:r>
          </a:p>
          <a:p>
            <a:endParaRPr lang="en-GB" dirty="0"/>
          </a:p>
          <a:p>
            <a:r>
              <a:rPr lang="en-GB" dirty="0"/>
              <a:t>In your experience, why do the majority of change initiatives, business strategies and mergers and acquisitions fail to live up to expectations.</a:t>
            </a:r>
          </a:p>
          <a:p>
            <a:r>
              <a:rPr lang="en-GB" dirty="0"/>
              <a:t>(Capture on a flip chart)</a:t>
            </a:r>
          </a:p>
        </p:txBody>
      </p:sp>
      <p:sp>
        <p:nvSpPr>
          <p:cNvPr id="4" name="Slide Number Placeholder 3"/>
          <p:cNvSpPr>
            <a:spLocks noGrp="1"/>
          </p:cNvSpPr>
          <p:nvPr>
            <p:ph type="sldNum" sz="quarter" idx="5"/>
          </p:nvPr>
        </p:nvSpPr>
        <p:spPr/>
        <p:txBody>
          <a:bodyPr/>
          <a:lstStyle/>
          <a:p>
            <a:fld id="{B82BA8D7-A9E0-4E9F-8E46-F0646C92D7D3}" type="slidenum">
              <a:rPr lang="en-US" smtClean="0"/>
              <a:t>12</a:t>
            </a:fld>
            <a:endParaRPr lang="en-US"/>
          </a:p>
        </p:txBody>
      </p:sp>
    </p:spTree>
    <p:extLst>
      <p:ext uri="{BB962C8B-B14F-4D97-AF65-F5344CB8AC3E}">
        <p14:creationId xmlns:p14="http://schemas.microsoft.com/office/powerpoint/2010/main" val="3178894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2BA8D7-A9E0-4E9F-8E46-F0646C92D7D3}" type="slidenum">
              <a:rPr lang="en-US" smtClean="0"/>
              <a:t>13</a:t>
            </a:fld>
            <a:endParaRPr lang="en-US"/>
          </a:p>
        </p:txBody>
      </p:sp>
    </p:spTree>
    <p:extLst>
      <p:ext uri="{BB962C8B-B14F-4D97-AF65-F5344CB8AC3E}">
        <p14:creationId xmlns:p14="http://schemas.microsoft.com/office/powerpoint/2010/main" val="90060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audience a relevant question from this slide. </a:t>
            </a:r>
            <a:r>
              <a:rPr lang="en-GB" dirty="0" err="1"/>
              <a:t>Eg</a:t>
            </a:r>
            <a:r>
              <a:rPr lang="en-GB" dirty="0"/>
              <a:t>: What is the ‘magic’ of your team / department / TRP? Or What is the magic of how you work today that you don’t want to throw away in the new world?</a:t>
            </a:r>
          </a:p>
          <a:p>
            <a:endParaRPr lang="en-GB" dirty="0"/>
          </a:p>
        </p:txBody>
      </p:sp>
      <p:sp>
        <p:nvSpPr>
          <p:cNvPr id="4" name="Slide Number Placeholder 3"/>
          <p:cNvSpPr>
            <a:spLocks noGrp="1"/>
          </p:cNvSpPr>
          <p:nvPr>
            <p:ph type="sldNum" sz="quarter" idx="5"/>
          </p:nvPr>
        </p:nvSpPr>
        <p:spPr/>
        <p:txBody>
          <a:bodyPr/>
          <a:lstStyle/>
          <a:p>
            <a:fld id="{B82BA8D7-A9E0-4E9F-8E46-F0646C92D7D3}" type="slidenum">
              <a:rPr lang="en-US" smtClean="0"/>
              <a:t>19</a:t>
            </a:fld>
            <a:endParaRPr lang="en-US"/>
          </a:p>
        </p:txBody>
      </p:sp>
    </p:spTree>
    <p:extLst>
      <p:ext uri="{BB962C8B-B14F-4D97-AF65-F5344CB8AC3E}">
        <p14:creationId xmlns:p14="http://schemas.microsoft.com/office/powerpoint/2010/main" val="2740398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2BA8D7-A9E0-4E9F-8E46-F0646C92D7D3}" type="slidenum">
              <a:rPr lang="en-US" smtClean="0"/>
              <a:t>20</a:t>
            </a:fld>
            <a:endParaRPr lang="en-US"/>
          </a:p>
        </p:txBody>
      </p:sp>
    </p:spTree>
    <p:extLst>
      <p:ext uri="{BB962C8B-B14F-4D97-AF65-F5344CB8AC3E}">
        <p14:creationId xmlns:p14="http://schemas.microsoft.com/office/powerpoint/2010/main" val="3566140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Professor </a:t>
            </a:r>
            <a:r>
              <a:rPr lang="en-GB" dirty="0" err="1"/>
              <a:t>Dalmasio</a:t>
            </a:r>
            <a:r>
              <a:rPr lang="en-GB" dirty="0"/>
              <a:t> (Portuguese)</a:t>
            </a:r>
          </a:p>
        </p:txBody>
      </p:sp>
      <p:sp>
        <p:nvSpPr>
          <p:cNvPr id="4" name="Slide Number Placeholder 3"/>
          <p:cNvSpPr>
            <a:spLocks noGrp="1"/>
          </p:cNvSpPr>
          <p:nvPr>
            <p:ph type="sldNum" sz="quarter" idx="5"/>
          </p:nvPr>
        </p:nvSpPr>
        <p:spPr/>
        <p:txBody>
          <a:bodyPr/>
          <a:lstStyle/>
          <a:p>
            <a:fld id="{B82BA8D7-A9E0-4E9F-8E46-F0646C92D7D3}" type="slidenum">
              <a:rPr lang="en-US" smtClean="0"/>
              <a:t>25</a:t>
            </a:fld>
            <a:endParaRPr lang="en-US"/>
          </a:p>
        </p:txBody>
      </p:sp>
    </p:spTree>
    <p:extLst>
      <p:ext uri="{BB962C8B-B14F-4D97-AF65-F5344CB8AC3E}">
        <p14:creationId xmlns:p14="http://schemas.microsoft.com/office/powerpoint/2010/main" val="40742365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aphicFrame>
        <p:nvGraphicFramePr>
          <p:cNvPr id="18" name="Table 17">
            <a:extLst>
              <a:ext uri="{FF2B5EF4-FFF2-40B4-BE49-F238E27FC236}">
                <a16:creationId xmlns:a16="http://schemas.microsoft.com/office/drawing/2014/main" id="{22062404-AF83-384F-8ACF-55A26C815631}"/>
              </a:ext>
            </a:extLst>
          </p:cNvPr>
          <p:cNvGraphicFramePr>
            <a:graphicFrameLocks noGrp="1"/>
          </p:cNvGraphicFramePr>
          <p:nvPr userDrawn="1">
            <p:extLst>
              <p:ext uri="{D42A27DB-BD31-4B8C-83A1-F6EECF244321}">
                <p14:modId xmlns:p14="http://schemas.microsoft.com/office/powerpoint/2010/main" val="2566250068"/>
              </p:ext>
            </p:extLst>
          </p:nvPr>
        </p:nvGraphicFramePr>
        <p:xfrm>
          <a:off x="0" y="1534919"/>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886695947"/>
                  </a:ext>
                </a:extLst>
              </a:tr>
            </a:tbl>
          </a:graphicData>
        </a:graphic>
      </p:graphicFrame>
      <p:graphicFrame>
        <p:nvGraphicFramePr>
          <p:cNvPr id="19" name="Table 18">
            <a:extLst>
              <a:ext uri="{FF2B5EF4-FFF2-40B4-BE49-F238E27FC236}">
                <a16:creationId xmlns:a16="http://schemas.microsoft.com/office/drawing/2014/main" id="{24BC209A-AD8D-6E4F-A506-2E2E16847E95}"/>
              </a:ext>
            </a:extLst>
          </p:cNvPr>
          <p:cNvGraphicFramePr>
            <a:graphicFrameLocks noGrp="1"/>
          </p:cNvGraphicFramePr>
          <p:nvPr userDrawn="1">
            <p:extLst>
              <p:ext uri="{D42A27DB-BD31-4B8C-83A1-F6EECF244321}">
                <p14:modId xmlns:p14="http://schemas.microsoft.com/office/powerpoint/2010/main" val="3471307366"/>
              </p:ext>
            </p:extLst>
          </p:nvPr>
        </p:nvGraphicFramePr>
        <p:xfrm>
          <a:off x="2280492" y="1534919"/>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886695947"/>
                  </a:ext>
                </a:extLst>
              </a:tr>
            </a:tbl>
          </a:graphicData>
        </a:graphic>
      </p:graphicFrame>
      <p:graphicFrame>
        <p:nvGraphicFramePr>
          <p:cNvPr id="20" name="Table 19">
            <a:extLst>
              <a:ext uri="{FF2B5EF4-FFF2-40B4-BE49-F238E27FC236}">
                <a16:creationId xmlns:a16="http://schemas.microsoft.com/office/drawing/2014/main" id="{C2C8F60E-55BB-A64B-AD69-E92CDBC3C38A}"/>
              </a:ext>
            </a:extLst>
          </p:cNvPr>
          <p:cNvGraphicFramePr>
            <a:graphicFrameLocks noGrp="1"/>
          </p:cNvGraphicFramePr>
          <p:nvPr userDrawn="1">
            <p:extLst>
              <p:ext uri="{D42A27DB-BD31-4B8C-83A1-F6EECF244321}">
                <p14:modId xmlns:p14="http://schemas.microsoft.com/office/powerpoint/2010/main" val="2601909557"/>
              </p:ext>
            </p:extLst>
          </p:nvPr>
        </p:nvGraphicFramePr>
        <p:xfrm>
          <a:off x="0" y="3826427"/>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886695947"/>
                  </a:ext>
                </a:extLst>
              </a:tr>
            </a:tbl>
          </a:graphicData>
        </a:graphic>
      </p:graphicFrame>
      <p:graphicFrame>
        <p:nvGraphicFramePr>
          <p:cNvPr id="21" name="Table 20">
            <a:extLst>
              <a:ext uri="{FF2B5EF4-FFF2-40B4-BE49-F238E27FC236}">
                <a16:creationId xmlns:a16="http://schemas.microsoft.com/office/drawing/2014/main" id="{886DFDDC-880D-0F43-9B47-803E877C15BE}"/>
              </a:ext>
            </a:extLst>
          </p:cNvPr>
          <p:cNvGraphicFramePr>
            <a:graphicFrameLocks noGrp="1"/>
          </p:cNvGraphicFramePr>
          <p:nvPr userDrawn="1">
            <p:extLst>
              <p:ext uri="{D42A27DB-BD31-4B8C-83A1-F6EECF244321}">
                <p14:modId xmlns:p14="http://schemas.microsoft.com/office/powerpoint/2010/main" val="1205115527"/>
              </p:ext>
            </p:extLst>
          </p:nvPr>
        </p:nvGraphicFramePr>
        <p:xfrm>
          <a:off x="2280492" y="3826427"/>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886695947"/>
                  </a:ext>
                </a:extLst>
              </a:tr>
            </a:tbl>
          </a:graphicData>
        </a:graphic>
      </p:graphicFrame>
      <p:sp>
        <p:nvSpPr>
          <p:cNvPr id="5" name="Text Placeholder 4"/>
          <p:cNvSpPr>
            <a:spLocks noGrp="1"/>
          </p:cNvSpPr>
          <p:nvPr>
            <p:ph type="body" sz="quarter" idx="12" hasCustomPrompt="1"/>
          </p:nvPr>
        </p:nvSpPr>
        <p:spPr>
          <a:xfrm>
            <a:off x="1018320" y="2111612"/>
            <a:ext cx="8775919" cy="1539240"/>
          </a:xfrm>
        </p:spPr>
        <p:txBody>
          <a:bodyPr anchor="b"/>
          <a:lstStyle>
            <a:lvl1pPr marL="0" marR="0" indent="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None/>
              <a:tabLst/>
              <a:defRPr sz="2400"/>
            </a:lvl1pPr>
          </a:lstStyle>
          <a:p>
            <a:pPr lvl="0"/>
            <a:r>
              <a:rPr lang="en-US" dirty="0"/>
              <a:t>First Line Title</a:t>
            </a:r>
          </a:p>
        </p:txBody>
      </p:sp>
      <p:sp>
        <p:nvSpPr>
          <p:cNvPr id="12" name="Text Placeholder 11"/>
          <p:cNvSpPr>
            <a:spLocks noGrp="1"/>
          </p:cNvSpPr>
          <p:nvPr>
            <p:ph type="body" sz="quarter" idx="13" hasCustomPrompt="1"/>
          </p:nvPr>
        </p:nvSpPr>
        <p:spPr>
          <a:xfrm>
            <a:off x="1008161" y="3671917"/>
            <a:ext cx="8786078" cy="1233489"/>
          </a:xfrm>
        </p:spPr>
        <p:txBody>
          <a:bodyPr>
            <a:noAutofit/>
          </a:bodyPr>
          <a:lstStyle>
            <a:lvl1pPr marL="0" indent="0">
              <a:lnSpc>
                <a:spcPct val="94000"/>
              </a:lnSpc>
              <a:spcBef>
                <a:spcPts val="0"/>
              </a:spcBef>
              <a:buNone/>
              <a:defRPr sz="3600" cap="all"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r>
              <a:rPr lang="en-US" dirty="0"/>
              <a:t>Second Line Title</a:t>
            </a:r>
          </a:p>
        </p:txBody>
      </p:sp>
      <p:sp>
        <p:nvSpPr>
          <p:cNvPr id="14" name="Text Placeholder 13"/>
          <p:cNvSpPr>
            <a:spLocks noGrp="1"/>
          </p:cNvSpPr>
          <p:nvPr>
            <p:ph type="body" sz="quarter" idx="14" hasCustomPrompt="1"/>
          </p:nvPr>
        </p:nvSpPr>
        <p:spPr>
          <a:xfrm>
            <a:off x="1027006" y="4898480"/>
            <a:ext cx="8767233" cy="1233489"/>
          </a:xfrm>
        </p:spPr>
        <p:txBody>
          <a:bodyPr>
            <a:noAutofit/>
          </a:bodyPr>
          <a:lstStyle>
            <a:lvl1pPr marL="0" indent="0">
              <a:spcBef>
                <a:spcPts val="0"/>
              </a:spcBef>
              <a:buNone/>
              <a:defRPr sz="1600">
                <a:solidFill>
                  <a:schemeClr val="accent3"/>
                </a:solidFill>
              </a:defRPr>
            </a:lvl1pPr>
          </a:lstStyle>
          <a:p>
            <a:r>
              <a:rPr lang="en-US" b="1" dirty="0"/>
              <a:t>PresenterName Bolded </a:t>
            </a:r>
            <a:r>
              <a:rPr lang="en-US" dirty="0" err="1"/>
              <a:t>CompanyName</a:t>
            </a:r>
            <a:r>
              <a:rPr lang="en-US" dirty="0"/>
              <a:t> Not Bolded</a:t>
            </a:r>
          </a:p>
          <a:p>
            <a:r>
              <a:rPr lang="en-US" dirty="0"/>
              <a:t>Conference or Meeting Name </a:t>
            </a:r>
          </a:p>
          <a:p>
            <a:r>
              <a:rPr lang="en-US" dirty="0"/>
              <a:t>Date</a:t>
            </a:r>
          </a:p>
        </p:txBody>
      </p:sp>
      <p:sp>
        <p:nvSpPr>
          <p:cNvPr id="6" name="Text Placeholder 6">
            <a:extLst>
              <a:ext uri="{FF2B5EF4-FFF2-40B4-BE49-F238E27FC236}">
                <a16:creationId xmlns:a16="http://schemas.microsoft.com/office/drawing/2014/main" id="{ED0270E9-E0C6-450D-9691-A8F7B542E29F}"/>
              </a:ext>
            </a:extLst>
          </p:cNvPr>
          <p:cNvSpPr>
            <a:spLocks noGrp="1"/>
          </p:cNvSpPr>
          <p:nvPr>
            <p:ph type="body" sz="quarter" idx="16" hasCustomPrompt="1"/>
          </p:nvPr>
        </p:nvSpPr>
        <p:spPr>
          <a:xfrm>
            <a:off x="1005840" y="6380958"/>
            <a:ext cx="8699043" cy="171595"/>
          </a:xfrm>
        </p:spPr>
        <p:txBody>
          <a:bodyPr/>
          <a:lstStyle>
            <a:lvl1pPr marL="0" indent="0" algn="l">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
        <p:nvSpPr>
          <p:cNvPr id="3" name="Text Placeholder 2">
            <a:extLst>
              <a:ext uri="{FF2B5EF4-FFF2-40B4-BE49-F238E27FC236}">
                <a16:creationId xmlns:a16="http://schemas.microsoft.com/office/drawing/2014/main" id="{191ABEE5-6EBA-4296-88A3-4933686693AE}"/>
              </a:ext>
            </a:extLst>
          </p:cNvPr>
          <p:cNvSpPr>
            <a:spLocks noGrp="1"/>
          </p:cNvSpPr>
          <p:nvPr>
            <p:ph type="body" sz="quarter" idx="17"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pic>
        <p:nvPicPr>
          <p:cNvPr id="9" name="Picture 8">
            <a:extLst>
              <a:ext uri="{FF2B5EF4-FFF2-40B4-BE49-F238E27FC236}">
                <a16:creationId xmlns:a16="http://schemas.microsoft.com/office/drawing/2014/main" id="{7B00C704-841B-924C-AF46-8D73D19AEE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817" y="658679"/>
            <a:ext cx="1570456" cy="372690"/>
          </a:xfrm>
          <a:prstGeom prst="rect">
            <a:avLst/>
          </a:prstGeom>
        </p:spPr>
      </p:pic>
      <p:pic>
        <p:nvPicPr>
          <p:cNvPr id="11" name="Picture 10">
            <a:extLst>
              <a:ext uri="{FF2B5EF4-FFF2-40B4-BE49-F238E27FC236}">
                <a16:creationId xmlns:a16="http://schemas.microsoft.com/office/drawing/2014/main" id="{3CDB5DED-6183-A74A-A651-B1B4367077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02975" y="433917"/>
            <a:ext cx="597606" cy="597606"/>
          </a:xfrm>
          <a:prstGeom prst="rect">
            <a:avLst/>
          </a:prstGeom>
        </p:spPr>
      </p:pic>
    </p:spTree>
    <p:extLst>
      <p:ext uri="{BB962C8B-B14F-4D97-AF65-F5344CB8AC3E}">
        <p14:creationId xmlns:p14="http://schemas.microsoft.com/office/powerpoint/2010/main" val="198595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Vertical">
    <p:spTree>
      <p:nvGrpSpPr>
        <p:cNvPr id="1" name=""/>
        <p:cNvGrpSpPr/>
        <p:nvPr/>
      </p:nvGrpSpPr>
      <p:grpSpPr>
        <a:xfrm>
          <a:off x="0" y="0"/>
          <a:ext cx="0" cy="0"/>
          <a:chOff x="0" y="0"/>
          <a:chExt cx="0" cy="0"/>
        </a:xfrm>
      </p:grpSpPr>
      <p:sp>
        <p:nvSpPr>
          <p:cNvPr id="18" name="Title Placeholder 1">
            <a:extLst>
              <a:ext uri="{FF2B5EF4-FFF2-40B4-BE49-F238E27FC236}">
                <a16:creationId xmlns:a16="http://schemas.microsoft.com/office/drawing/2014/main" id="{00133EBD-AD43-634B-AFDC-803886A1E77D}"/>
              </a:ext>
            </a:extLst>
          </p:cNvPr>
          <p:cNvSpPr>
            <a:spLocks noGrp="1"/>
          </p:cNvSpPr>
          <p:nvPr>
            <p:ph type="title"/>
          </p:nvPr>
        </p:nvSpPr>
        <p:spPr>
          <a:xfrm>
            <a:off x="800101" y="298186"/>
            <a:ext cx="10591800" cy="741915"/>
          </a:xfrm>
          <a:prstGeom prst="rect">
            <a:avLst/>
          </a:prstGeom>
        </p:spPr>
        <p:txBody>
          <a:bodyPr vert="horz" lIns="0" tIns="0" rIns="0" bIns="0" rtlCol="0" anchor="b">
            <a:noAutofit/>
          </a:bodyPr>
          <a:lstStyle/>
          <a:p>
            <a:r>
              <a:rPr lang="en-US"/>
              <a:t>Click to edit Master title style</a:t>
            </a:r>
            <a:endParaRPr lang="en-US" dirty="0"/>
          </a:p>
        </p:txBody>
      </p:sp>
      <p:sp>
        <p:nvSpPr>
          <p:cNvPr id="9" name="Text Placeholder 4">
            <a:extLst>
              <a:ext uri="{FF2B5EF4-FFF2-40B4-BE49-F238E27FC236}">
                <a16:creationId xmlns:a16="http://schemas.microsoft.com/office/drawing/2014/main" id="{DEE38278-9B63-FB49-A9A5-B465C77224F5}"/>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1" name="Content Placeholder 14">
            <a:extLst>
              <a:ext uri="{FF2B5EF4-FFF2-40B4-BE49-F238E27FC236}">
                <a16:creationId xmlns:a16="http://schemas.microsoft.com/office/drawing/2014/main" id="{846E2622-EA47-CD49-B9FA-6593B58F4C7F}"/>
              </a:ext>
            </a:extLst>
          </p:cNvPr>
          <p:cNvSpPr>
            <a:spLocks noGrp="1"/>
          </p:cNvSpPr>
          <p:nvPr>
            <p:ph sz="quarter" idx="20"/>
          </p:nvPr>
        </p:nvSpPr>
        <p:spPr>
          <a:xfrm>
            <a:off x="799905" y="1372124"/>
            <a:ext cx="5058529" cy="45257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4">
            <a:extLst>
              <a:ext uri="{FF2B5EF4-FFF2-40B4-BE49-F238E27FC236}">
                <a16:creationId xmlns:a16="http://schemas.microsoft.com/office/drawing/2014/main" id="{8CC511C3-BE0F-EB41-81AF-C2BE03097891}"/>
              </a:ext>
            </a:extLst>
          </p:cNvPr>
          <p:cNvSpPr>
            <a:spLocks noGrp="1"/>
          </p:cNvSpPr>
          <p:nvPr>
            <p:ph sz="quarter" idx="21"/>
          </p:nvPr>
        </p:nvSpPr>
        <p:spPr>
          <a:xfrm>
            <a:off x="6333371" y="1372124"/>
            <a:ext cx="5058529" cy="45257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5E9F8FED-49B4-3E4D-8288-B957E0CE0299}"/>
              </a:ext>
            </a:extLst>
          </p:cNvPr>
          <p:cNvSpPr>
            <a:spLocks noGrp="1"/>
          </p:cNvSpPr>
          <p:nvPr>
            <p:ph type="body" sz="quarter" idx="22"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5" name="Text Placeholder 2">
            <a:extLst>
              <a:ext uri="{FF2B5EF4-FFF2-40B4-BE49-F238E27FC236}">
                <a16:creationId xmlns:a16="http://schemas.microsoft.com/office/drawing/2014/main" id="{B5A2C49C-F3F3-E144-B9FD-457A60A7435E}"/>
              </a:ext>
            </a:extLst>
          </p:cNvPr>
          <p:cNvSpPr>
            <a:spLocks noGrp="1"/>
          </p:cNvSpPr>
          <p:nvPr>
            <p:ph type="body" sz="quarter" idx="23"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20" name="Text Placeholder 6">
            <a:extLst>
              <a:ext uri="{FF2B5EF4-FFF2-40B4-BE49-F238E27FC236}">
                <a16:creationId xmlns:a16="http://schemas.microsoft.com/office/drawing/2014/main" id="{8F8A7FE7-2B74-8C4A-9A4B-7ECB9FE99CD6}"/>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04007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p15:clr>
            <a:srgbClr val="A4A3A4"/>
          </p15:clr>
        </p15:guide>
        <p15:guide id="2" pos="3696">
          <p15:clr>
            <a:srgbClr val="A4A3A4"/>
          </p15:clr>
        </p15:guide>
        <p15:guide id="3" pos="3984">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Vertical w/Sub">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6DEA31-FE56-47BB-83C2-CA322F956C07}"/>
              </a:ext>
            </a:extLst>
          </p:cNvPr>
          <p:cNvSpPr>
            <a:spLocks noGrp="1"/>
          </p:cNvSpPr>
          <p:nvPr>
            <p:ph type="body" sz="quarter" idx="16" hasCustomPrompt="1"/>
          </p:nvPr>
        </p:nvSpPr>
        <p:spPr>
          <a:xfrm>
            <a:off x="799905" y="1368425"/>
            <a:ext cx="5064320" cy="457200"/>
          </a:xfrm>
        </p:spPr>
        <p:txBody>
          <a:bodyPr/>
          <a:lstStyle>
            <a:lvl1pPr marL="0" indent="0">
              <a:spcBef>
                <a:spcPts val="0"/>
              </a:spcBef>
              <a:buNone/>
              <a:defRPr sz="2000" b="1" cap="none" baseline="0">
                <a:solidFill>
                  <a:schemeClr val="tx2"/>
                </a:solidFill>
                <a:latin typeface="+mn-lt"/>
              </a:defRPr>
            </a:lvl1pPr>
            <a:lvl2pPr>
              <a:defRPr sz="1600" cap="all" baseline="0">
                <a:solidFill>
                  <a:schemeClr val="tx2"/>
                </a:solidFill>
                <a:latin typeface="+mj-lt"/>
              </a:defRPr>
            </a:lvl2pPr>
            <a:lvl3pPr>
              <a:defRPr sz="1600" cap="all" baseline="0">
                <a:solidFill>
                  <a:schemeClr val="tx2"/>
                </a:solidFill>
                <a:latin typeface="+mj-lt"/>
              </a:defRPr>
            </a:lvl3pPr>
            <a:lvl4pPr>
              <a:defRPr sz="1600" cap="all" baseline="0">
                <a:solidFill>
                  <a:schemeClr val="tx2"/>
                </a:solidFill>
                <a:latin typeface="+mj-lt"/>
              </a:defRPr>
            </a:lvl4pPr>
            <a:lvl5pPr>
              <a:defRPr sz="1600" cap="all" baseline="0">
                <a:solidFill>
                  <a:schemeClr val="tx2"/>
                </a:solidFill>
                <a:latin typeface="+mj-lt"/>
              </a:defRPr>
            </a:lvl5pPr>
          </a:lstStyle>
          <a:p>
            <a:pPr lvl="0"/>
            <a:r>
              <a:rPr lang="en-US" dirty="0"/>
              <a:t>Subhead</a:t>
            </a:r>
          </a:p>
        </p:txBody>
      </p:sp>
      <p:sp>
        <p:nvSpPr>
          <p:cNvPr id="10" name="Text Placeholder 3">
            <a:extLst>
              <a:ext uri="{FF2B5EF4-FFF2-40B4-BE49-F238E27FC236}">
                <a16:creationId xmlns:a16="http://schemas.microsoft.com/office/drawing/2014/main" id="{15321B46-FC75-4BFD-8F12-C22C90293D9E}"/>
              </a:ext>
            </a:extLst>
          </p:cNvPr>
          <p:cNvSpPr>
            <a:spLocks noGrp="1"/>
          </p:cNvSpPr>
          <p:nvPr>
            <p:ph type="body" sz="quarter" idx="17" hasCustomPrompt="1"/>
          </p:nvPr>
        </p:nvSpPr>
        <p:spPr>
          <a:xfrm>
            <a:off x="6336601" y="1368425"/>
            <a:ext cx="5055299" cy="457200"/>
          </a:xfrm>
        </p:spPr>
        <p:txBody>
          <a:bodyPr/>
          <a:lstStyle>
            <a:lvl1pPr marL="0" indent="0">
              <a:spcBef>
                <a:spcPts val="0"/>
              </a:spcBef>
              <a:buNone/>
              <a:defRPr sz="2000" b="1" cap="none" baseline="0">
                <a:solidFill>
                  <a:schemeClr val="tx2"/>
                </a:solidFill>
                <a:latin typeface="+mn-lt"/>
              </a:defRPr>
            </a:lvl1pPr>
            <a:lvl2pPr>
              <a:defRPr sz="1600" cap="all" baseline="0">
                <a:solidFill>
                  <a:schemeClr val="tx2"/>
                </a:solidFill>
                <a:latin typeface="+mj-lt"/>
              </a:defRPr>
            </a:lvl2pPr>
            <a:lvl3pPr>
              <a:defRPr sz="1600" cap="all" baseline="0">
                <a:solidFill>
                  <a:schemeClr val="tx2"/>
                </a:solidFill>
                <a:latin typeface="+mj-lt"/>
              </a:defRPr>
            </a:lvl3pPr>
            <a:lvl4pPr>
              <a:defRPr sz="1600" cap="all" baseline="0">
                <a:solidFill>
                  <a:schemeClr val="tx2"/>
                </a:solidFill>
                <a:latin typeface="+mj-lt"/>
              </a:defRPr>
            </a:lvl4pPr>
            <a:lvl5pPr>
              <a:defRPr sz="1600" cap="all" baseline="0">
                <a:solidFill>
                  <a:schemeClr val="tx2"/>
                </a:solidFill>
                <a:latin typeface="+mj-lt"/>
              </a:defRPr>
            </a:lvl5pPr>
          </a:lstStyle>
          <a:p>
            <a:pPr lvl="0"/>
            <a:r>
              <a:rPr lang="en-US" dirty="0"/>
              <a:t>Subhead</a:t>
            </a:r>
          </a:p>
        </p:txBody>
      </p:sp>
      <p:sp>
        <p:nvSpPr>
          <p:cNvPr id="21" name="Title Placeholder 1">
            <a:extLst>
              <a:ext uri="{FF2B5EF4-FFF2-40B4-BE49-F238E27FC236}">
                <a16:creationId xmlns:a16="http://schemas.microsoft.com/office/drawing/2014/main" id="{6BB12639-B50D-574C-A538-12D4868BEF14}"/>
              </a:ext>
            </a:extLst>
          </p:cNvPr>
          <p:cNvSpPr>
            <a:spLocks noGrp="1"/>
          </p:cNvSpPr>
          <p:nvPr>
            <p:ph type="title"/>
          </p:nvPr>
        </p:nvSpPr>
        <p:spPr>
          <a:xfrm>
            <a:off x="799905" y="298186"/>
            <a:ext cx="10591995" cy="741915"/>
          </a:xfrm>
          <a:prstGeom prst="rect">
            <a:avLst/>
          </a:prstGeom>
        </p:spPr>
        <p:txBody>
          <a:bodyPr vert="horz" lIns="0" tIns="0" rIns="0" bIns="0" rtlCol="0" anchor="b">
            <a:noAutofit/>
          </a:bodyPr>
          <a:lstStyle/>
          <a:p>
            <a:r>
              <a:rPr lang="en-US"/>
              <a:t>Click to edit Master title style</a:t>
            </a:r>
            <a:endParaRPr lang="en-US" dirty="0"/>
          </a:p>
        </p:txBody>
      </p:sp>
      <p:sp>
        <p:nvSpPr>
          <p:cNvPr id="11" name="Content Placeholder 14">
            <a:extLst>
              <a:ext uri="{FF2B5EF4-FFF2-40B4-BE49-F238E27FC236}">
                <a16:creationId xmlns:a16="http://schemas.microsoft.com/office/drawing/2014/main" id="{F737D239-7515-2940-AB87-E2D7A747A673}"/>
              </a:ext>
            </a:extLst>
          </p:cNvPr>
          <p:cNvSpPr>
            <a:spLocks noGrp="1"/>
          </p:cNvSpPr>
          <p:nvPr>
            <p:ph sz="quarter" idx="21"/>
          </p:nvPr>
        </p:nvSpPr>
        <p:spPr>
          <a:xfrm>
            <a:off x="799905" y="1943100"/>
            <a:ext cx="5058529" cy="39547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4">
            <a:extLst>
              <a:ext uri="{FF2B5EF4-FFF2-40B4-BE49-F238E27FC236}">
                <a16:creationId xmlns:a16="http://schemas.microsoft.com/office/drawing/2014/main" id="{49638672-8785-4F4D-8808-2BB0BF6682A8}"/>
              </a:ext>
            </a:extLst>
          </p:cNvPr>
          <p:cNvSpPr>
            <a:spLocks noGrp="1"/>
          </p:cNvSpPr>
          <p:nvPr>
            <p:ph sz="quarter" idx="22"/>
          </p:nvPr>
        </p:nvSpPr>
        <p:spPr>
          <a:xfrm>
            <a:off x="6333371" y="1943100"/>
            <a:ext cx="5058529" cy="39547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51941935-7E44-5042-9B05-5DC1346D8ED1}"/>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4" name="Text Placeholder 7">
            <a:extLst>
              <a:ext uri="{FF2B5EF4-FFF2-40B4-BE49-F238E27FC236}">
                <a16:creationId xmlns:a16="http://schemas.microsoft.com/office/drawing/2014/main" id="{F2B38D53-E4DA-C44D-9A91-8C284635073C}"/>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5" name="Text Placeholder 2">
            <a:extLst>
              <a:ext uri="{FF2B5EF4-FFF2-40B4-BE49-F238E27FC236}">
                <a16:creationId xmlns:a16="http://schemas.microsoft.com/office/drawing/2014/main" id="{1A30ECCF-5FE0-214A-9CF4-B76AA7243A7D}"/>
              </a:ext>
            </a:extLst>
          </p:cNvPr>
          <p:cNvSpPr>
            <a:spLocks noGrp="1"/>
          </p:cNvSpPr>
          <p:nvPr>
            <p:ph type="body" sz="quarter" idx="23"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7" name="Text Placeholder 6">
            <a:extLst>
              <a:ext uri="{FF2B5EF4-FFF2-40B4-BE49-F238E27FC236}">
                <a16:creationId xmlns:a16="http://schemas.microsoft.com/office/drawing/2014/main" id="{F558388D-35F8-9644-A1EC-4E3037B828ED}"/>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65409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24">
          <p15:clr>
            <a:srgbClr val="A4A3A4"/>
          </p15:clr>
        </p15:guide>
        <p15:guide id="2" pos="3696">
          <p15:clr>
            <a:srgbClr val="A4A3A4"/>
          </p15:clr>
        </p15:guide>
        <p15:guide id="3" pos="3984">
          <p15:clr>
            <a:srgbClr val="A4A3A4"/>
          </p15:clr>
        </p15:guide>
        <p15:guide id="4" orient="horz" pos="816">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Hori">
    <p:spTree>
      <p:nvGrpSpPr>
        <p:cNvPr id="1" name=""/>
        <p:cNvGrpSpPr/>
        <p:nvPr/>
      </p:nvGrpSpPr>
      <p:grpSpPr>
        <a:xfrm>
          <a:off x="0" y="0"/>
          <a:ext cx="0" cy="0"/>
          <a:chOff x="0" y="0"/>
          <a:chExt cx="0" cy="0"/>
        </a:xfrm>
      </p:grpSpPr>
      <p:sp>
        <p:nvSpPr>
          <p:cNvPr id="18" name="Title Placeholder 1">
            <a:extLst>
              <a:ext uri="{FF2B5EF4-FFF2-40B4-BE49-F238E27FC236}">
                <a16:creationId xmlns:a16="http://schemas.microsoft.com/office/drawing/2014/main" id="{73A4D15B-9185-7A48-AD1C-D3B8F9A72E1E}"/>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9" name="Text Placeholder 4">
            <a:extLst>
              <a:ext uri="{FF2B5EF4-FFF2-40B4-BE49-F238E27FC236}">
                <a16:creationId xmlns:a16="http://schemas.microsoft.com/office/drawing/2014/main" id="{9B17A5A0-E4B0-4840-8FBE-03F54A1AAF7D}"/>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2" name="Content Placeholder 14">
            <a:extLst>
              <a:ext uri="{FF2B5EF4-FFF2-40B4-BE49-F238E27FC236}">
                <a16:creationId xmlns:a16="http://schemas.microsoft.com/office/drawing/2014/main" id="{651BE8C4-E7F9-854B-87AA-CA29FFF593B6}"/>
              </a:ext>
            </a:extLst>
          </p:cNvPr>
          <p:cNvSpPr>
            <a:spLocks noGrp="1"/>
          </p:cNvSpPr>
          <p:nvPr>
            <p:ph sz="quarter" idx="20"/>
          </p:nvPr>
        </p:nvSpPr>
        <p:spPr>
          <a:xfrm>
            <a:off x="799905" y="1372124"/>
            <a:ext cx="10591995" cy="2056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4">
            <a:extLst>
              <a:ext uri="{FF2B5EF4-FFF2-40B4-BE49-F238E27FC236}">
                <a16:creationId xmlns:a16="http://schemas.microsoft.com/office/drawing/2014/main" id="{C817FB6C-EE84-654F-B982-77D8043F0F19}"/>
              </a:ext>
            </a:extLst>
          </p:cNvPr>
          <p:cNvSpPr>
            <a:spLocks noGrp="1"/>
          </p:cNvSpPr>
          <p:nvPr>
            <p:ph sz="quarter" idx="21"/>
          </p:nvPr>
        </p:nvSpPr>
        <p:spPr>
          <a:xfrm>
            <a:off x="799905" y="3788912"/>
            <a:ext cx="10591995" cy="2056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7">
            <a:extLst>
              <a:ext uri="{FF2B5EF4-FFF2-40B4-BE49-F238E27FC236}">
                <a16:creationId xmlns:a16="http://schemas.microsoft.com/office/drawing/2014/main" id="{E3F2B241-A4DD-3B48-8E3C-95B5DC95E2FC}"/>
              </a:ext>
            </a:extLst>
          </p:cNvPr>
          <p:cNvSpPr>
            <a:spLocks noGrp="1"/>
          </p:cNvSpPr>
          <p:nvPr>
            <p:ph type="body" sz="quarter" idx="22"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5" name="Text Placeholder 2">
            <a:extLst>
              <a:ext uri="{FF2B5EF4-FFF2-40B4-BE49-F238E27FC236}">
                <a16:creationId xmlns:a16="http://schemas.microsoft.com/office/drawing/2014/main" id="{5C9412FC-E69C-CE48-958A-C910ADCEBE92}"/>
              </a:ext>
            </a:extLst>
          </p:cNvPr>
          <p:cNvSpPr>
            <a:spLocks noGrp="1"/>
          </p:cNvSpPr>
          <p:nvPr>
            <p:ph type="body" sz="quarter" idx="23"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7" name="Text Placeholder 6">
            <a:extLst>
              <a:ext uri="{FF2B5EF4-FFF2-40B4-BE49-F238E27FC236}">
                <a16:creationId xmlns:a16="http://schemas.microsoft.com/office/drawing/2014/main" id="{CE67FAE2-5E37-914E-9815-2CD0FB8538DD}"/>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87205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76">
          <p15:clr>
            <a:srgbClr val="A4A3A4"/>
          </p15:clr>
        </p15:guide>
        <p15:guide id="2" orient="horz" pos="816">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Hori w/Sub">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8CD0BCAA-04D6-4C45-9B36-B18CA9A00B97}"/>
              </a:ext>
            </a:extLst>
          </p:cNvPr>
          <p:cNvSpPr>
            <a:spLocks noGrp="1"/>
          </p:cNvSpPr>
          <p:nvPr>
            <p:ph type="body" sz="quarter" idx="16" hasCustomPrompt="1"/>
          </p:nvPr>
        </p:nvSpPr>
        <p:spPr>
          <a:xfrm>
            <a:off x="799905" y="1371600"/>
            <a:ext cx="10591995" cy="252000"/>
          </a:xfrm>
        </p:spPr>
        <p:txBody>
          <a:bodyPr/>
          <a:lstStyle>
            <a:lvl1pPr marL="0" indent="0">
              <a:buNone/>
              <a:defRPr sz="2000" b="1" cap="none" baseline="0">
                <a:solidFill>
                  <a:schemeClr val="tx2"/>
                </a:solidFill>
                <a:latin typeface="+mn-lt"/>
              </a:defRPr>
            </a:lvl1pPr>
          </a:lstStyle>
          <a:p>
            <a:r>
              <a:rPr lang="en-GB" dirty="0"/>
              <a:t>Subhead</a:t>
            </a:r>
          </a:p>
        </p:txBody>
      </p:sp>
      <p:sp>
        <p:nvSpPr>
          <p:cNvPr id="10" name="Text Placeholder 5">
            <a:extLst>
              <a:ext uri="{FF2B5EF4-FFF2-40B4-BE49-F238E27FC236}">
                <a16:creationId xmlns:a16="http://schemas.microsoft.com/office/drawing/2014/main" id="{477FCCFF-4B45-4E65-8C04-CF88296CF2A2}"/>
              </a:ext>
            </a:extLst>
          </p:cNvPr>
          <p:cNvSpPr>
            <a:spLocks noGrp="1"/>
          </p:cNvSpPr>
          <p:nvPr>
            <p:ph type="body" sz="quarter" idx="18" hasCustomPrompt="1"/>
          </p:nvPr>
        </p:nvSpPr>
        <p:spPr>
          <a:xfrm>
            <a:off x="799905" y="3749040"/>
            <a:ext cx="10591995" cy="252000"/>
          </a:xfrm>
        </p:spPr>
        <p:txBody>
          <a:bodyPr/>
          <a:lstStyle>
            <a:lvl1pPr marL="0" indent="0">
              <a:buNone/>
              <a:defRPr sz="2000" b="1" cap="none" baseline="0">
                <a:solidFill>
                  <a:schemeClr val="tx2"/>
                </a:solidFill>
                <a:latin typeface="+mn-lt"/>
              </a:defRPr>
            </a:lvl1pPr>
          </a:lstStyle>
          <a:p>
            <a:r>
              <a:rPr lang="en-GB" dirty="0"/>
              <a:t>Subhead</a:t>
            </a:r>
          </a:p>
        </p:txBody>
      </p:sp>
      <p:sp>
        <p:nvSpPr>
          <p:cNvPr id="13" name="Title Placeholder 1">
            <a:extLst>
              <a:ext uri="{FF2B5EF4-FFF2-40B4-BE49-F238E27FC236}">
                <a16:creationId xmlns:a16="http://schemas.microsoft.com/office/drawing/2014/main" id="{C2843669-F897-CB4E-8D91-CFDD9DF04C52}"/>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4" name="Text Placeholder 4">
            <a:extLst>
              <a:ext uri="{FF2B5EF4-FFF2-40B4-BE49-F238E27FC236}">
                <a16:creationId xmlns:a16="http://schemas.microsoft.com/office/drawing/2014/main" id="{15711337-3F59-7F45-A21C-A6A896472C65}"/>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5" name="Content Placeholder 14">
            <a:extLst>
              <a:ext uri="{FF2B5EF4-FFF2-40B4-BE49-F238E27FC236}">
                <a16:creationId xmlns:a16="http://schemas.microsoft.com/office/drawing/2014/main" id="{A17290DB-C33C-7346-B3F3-C58E93FB7A74}"/>
              </a:ext>
            </a:extLst>
          </p:cNvPr>
          <p:cNvSpPr>
            <a:spLocks noGrp="1"/>
          </p:cNvSpPr>
          <p:nvPr>
            <p:ph sz="quarter" idx="21"/>
          </p:nvPr>
        </p:nvSpPr>
        <p:spPr>
          <a:xfrm>
            <a:off x="799905" y="1752600"/>
            <a:ext cx="10591995" cy="167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14">
            <a:extLst>
              <a:ext uri="{FF2B5EF4-FFF2-40B4-BE49-F238E27FC236}">
                <a16:creationId xmlns:a16="http://schemas.microsoft.com/office/drawing/2014/main" id="{85E5E503-2A99-B341-AA93-3CCE7FB7510B}"/>
              </a:ext>
            </a:extLst>
          </p:cNvPr>
          <p:cNvSpPr>
            <a:spLocks noGrp="1"/>
          </p:cNvSpPr>
          <p:nvPr>
            <p:ph sz="quarter" idx="22"/>
          </p:nvPr>
        </p:nvSpPr>
        <p:spPr>
          <a:xfrm>
            <a:off x="799905" y="4152900"/>
            <a:ext cx="10591995" cy="169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7">
            <a:extLst>
              <a:ext uri="{FF2B5EF4-FFF2-40B4-BE49-F238E27FC236}">
                <a16:creationId xmlns:a16="http://schemas.microsoft.com/office/drawing/2014/main" id="{F2206B4A-5969-6141-889D-A0F85C8EEAAC}"/>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9" name="Text Placeholder 2">
            <a:extLst>
              <a:ext uri="{FF2B5EF4-FFF2-40B4-BE49-F238E27FC236}">
                <a16:creationId xmlns:a16="http://schemas.microsoft.com/office/drawing/2014/main" id="{F4263881-EA3E-4D4E-B269-12BD39365760}"/>
              </a:ext>
            </a:extLst>
          </p:cNvPr>
          <p:cNvSpPr>
            <a:spLocks noGrp="1"/>
          </p:cNvSpPr>
          <p:nvPr>
            <p:ph type="body" sz="quarter" idx="23"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20" name="Text Placeholder 6">
            <a:extLst>
              <a:ext uri="{FF2B5EF4-FFF2-40B4-BE49-F238E27FC236}">
                <a16:creationId xmlns:a16="http://schemas.microsoft.com/office/drawing/2014/main" id="{C9D24CC2-F019-A94B-9408-69F05A7CD7AC}"/>
              </a:ext>
            </a:extLst>
          </p:cNvPr>
          <p:cNvSpPr>
            <a:spLocks noGrp="1"/>
          </p:cNvSpPr>
          <p:nvPr>
            <p:ph type="body" sz="quarter" idx="24"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49881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04">
          <p15:clr>
            <a:srgbClr val="A4A3A4"/>
          </p15:clr>
        </p15:guide>
        <p15:guide id="2" orient="horz" pos="2352">
          <p15:clr>
            <a:srgbClr val="A4A3A4"/>
          </p15:clr>
        </p15:guide>
        <p15:guide id="3" orient="horz" pos="2616">
          <p15:clr>
            <a:srgbClr val="A4A3A4"/>
          </p15:clr>
        </p15:guide>
        <p15:guide id="4" orient="horz" pos="816">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Vertical">
    <p:spTree>
      <p:nvGrpSpPr>
        <p:cNvPr id="1" name=""/>
        <p:cNvGrpSpPr/>
        <p:nvPr/>
      </p:nvGrpSpPr>
      <p:grpSpPr>
        <a:xfrm>
          <a:off x="0" y="0"/>
          <a:ext cx="0" cy="0"/>
          <a:chOff x="0" y="0"/>
          <a:chExt cx="0" cy="0"/>
        </a:xfrm>
      </p:grpSpPr>
      <p:sp>
        <p:nvSpPr>
          <p:cNvPr id="16" name="Title Placeholder 1">
            <a:extLst>
              <a:ext uri="{FF2B5EF4-FFF2-40B4-BE49-F238E27FC236}">
                <a16:creationId xmlns:a16="http://schemas.microsoft.com/office/drawing/2014/main" id="{305826E8-2D9A-6941-9BFF-5B137C84197A}"/>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7" name="Text Placeholder 4">
            <a:extLst>
              <a:ext uri="{FF2B5EF4-FFF2-40B4-BE49-F238E27FC236}">
                <a16:creationId xmlns:a16="http://schemas.microsoft.com/office/drawing/2014/main" id="{E041BCE9-9027-7249-8B74-ACAEA922931A}"/>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25" name="Content Placeholder 14">
            <a:extLst>
              <a:ext uri="{FF2B5EF4-FFF2-40B4-BE49-F238E27FC236}">
                <a16:creationId xmlns:a16="http://schemas.microsoft.com/office/drawing/2014/main" id="{6D1679B6-DAFB-ED4C-91BA-B2E80FBF496C}"/>
              </a:ext>
            </a:extLst>
          </p:cNvPr>
          <p:cNvSpPr>
            <a:spLocks noGrp="1"/>
          </p:cNvSpPr>
          <p:nvPr>
            <p:ph sz="quarter" idx="24"/>
          </p:nvPr>
        </p:nvSpPr>
        <p:spPr>
          <a:xfrm>
            <a:off x="4489743" y="1372124"/>
            <a:ext cx="3217430" cy="45257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14">
            <a:extLst>
              <a:ext uri="{FF2B5EF4-FFF2-40B4-BE49-F238E27FC236}">
                <a16:creationId xmlns:a16="http://schemas.microsoft.com/office/drawing/2014/main" id="{29C02B89-88AC-C740-941B-4F57156B6F18}"/>
              </a:ext>
            </a:extLst>
          </p:cNvPr>
          <p:cNvSpPr>
            <a:spLocks noGrp="1"/>
          </p:cNvSpPr>
          <p:nvPr>
            <p:ph sz="quarter" idx="25"/>
          </p:nvPr>
        </p:nvSpPr>
        <p:spPr>
          <a:xfrm>
            <a:off x="800099" y="1372124"/>
            <a:ext cx="3257298" cy="45257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14">
            <a:extLst>
              <a:ext uri="{FF2B5EF4-FFF2-40B4-BE49-F238E27FC236}">
                <a16:creationId xmlns:a16="http://schemas.microsoft.com/office/drawing/2014/main" id="{225FC26E-EC81-2741-AC7B-FE00A2A0BD2D}"/>
              </a:ext>
            </a:extLst>
          </p:cNvPr>
          <p:cNvSpPr>
            <a:spLocks noGrp="1"/>
          </p:cNvSpPr>
          <p:nvPr>
            <p:ph sz="quarter" idx="26"/>
          </p:nvPr>
        </p:nvSpPr>
        <p:spPr>
          <a:xfrm>
            <a:off x="8139519" y="1372124"/>
            <a:ext cx="3252381" cy="45257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BA59A641-9DC4-0049-BF9A-3295FC0EE99F}"/>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2" name="Text Placeholder 2">
            <a:extLst>
              <a:ext uri="{FF2B5EF4-FFF2-40B4-BE49-F238E27FC236}">
                <a16:creationId xmlns:a16="http://schemas.microsoft.com/office/drawing/2014/main" id="{B3951997-988E-9343-8170-CEDF1D769D61}"/>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3" name="Text Placeholder 6">
            <a:extLst>
              <a:ext uri="{FF2B5EF4-FFF2-40B4-BE49-F238E27FC236}">
                <a16:creationId xmlns:a16="http://schemas.microsoft.com/office/drawing/2014/main" id="{F9578FA4-E344-E442-950B-AFE564D70969}"/>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24629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pos="2544">
          <p15:clr>
            <a:srgbClr val="A4A3A4"/>
          </p15:clr>
        </p15:guide>
        <p15:guide id="2" pos="2832">
          <p15:clr>
            <a:srgbClr val="A4A3A4"/>
          </p15:clr>
        </p15:guide>
        <p15:guide id="3" pos="4848">
          <p15:clr>
            <a:srgbClr val="A4A3A4"/>
          </p15:clr>
        </p15:guide>
        <p15:guide id="4" pos="5136">
          <p15:clr>
            <a:srgbClr val="A4A3A4"/>
          </p15:clr>
        </p15:guide>
        <p15:guide id="5" orient="horz" pos="816">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ntent Vertical w/Sub">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0DB89D01-F2DC-4D92-B7AD-9F6D438E0B56}"/>
              </a:ext>
            </a:extLst>
          </p:cNvPr>
          <p:cNvSpPr>
            <a:spLocks noGrp="1"/>
          </p:cNvSpPr>
          <p:nvPr>
            <p:ph type="body" sz="quarter" idx="15" hasCustomPrompt="1"/>
          </p:nvPr>
        </p:nvSpPr>
        <p:spPr>
          <a:xfrm>
            <a:off x="800099" y="1373980"/>
            <a:ext cx="3257297" cy="411480"/>
          </a:xfrm>
        </p:spPr>
        <p:txBody>
          <a:bodyPr/>
          <a:lstStyle>
            <a:lvl1pPr marL="0" indent="0">
              <a:buNone/>
              <a:defRPr sz="2000" b="1" cap="none" spc="0" baseline="0">
                <a:solidFill>
                  <a:schemeClr val="tx2"/>
                </a:solidFill>
                <a:latin typeface="+mn-lt"/>
              </a:defRPr>
            </a:lvl1pPr>
            <a:lvl2pPr marL="457200" indent="0">
              <a:buNone/>
              <a:defRPr/>
            </a:lvl2pPr>
          </a:lstStyle>
          <a:p>
            <a:pPr lvl="0"/>
            <a:r>
              <a:rPr lang="en-US" dirty="0"/>
              <a:t>Subhead</a:t>
            </a:r>
          </a:p>
        </p:txBody>
      </p:sp>
      <p:sp>
        <p:nvSpPr>
          <p:cNvPr id="14" name="Text Placeholder 9">
            <a:extLst>
              <a:ext uri="{FF2B5EF4-FFF2-40B4-BE49-F238E27FC236}">
                <a16:creationId xmlns:a16="http://schemas.microsoft.com/office/drawing/2014/main" id="{71B429D7-C775-4173-B500-DBBA005BA8E5}"/>
              </a:ext>
            </a:extLst>
          </p:cNvPr>
          <p:cNvSpPr>
            <a:spLocks noGrp="1"/>
          </p:cNvSpPr>
          <p:nvPr>
            <p:ph type="body" sz="quarter" idx="17" hasCustomPrompt="1"/>
          </p:nvPr>
        </p:nvSpPr>
        <p:spPr>
          <a:xfrm>
            <a:off x="4495800" y="1373980"/>
            <a:ext cx="3211374" cy="411480"/>
          </a:xfrm>
        </p:spPr>
        <p:txBody>
          <a:bodyPr/>
          <a:lstStyle>
            <a:lvl1pPr marL="0" indent="0">
              <a:buNone/>
              <a:defRPr sz="2000" b="1" cap="none" spc="0" baseline="0">
                <a:solidFill>
                  <a:schemeClr val="tx2"/>
                </a:solidFill>
                <a:latin typeface="+mn-lt"/>
              </a:defRPr>
            </a:lvl1pPr>
            <a:lvl2pPr marL="457200" indent="0">
              <a:buNone/>
              <a:defRPr/>
            </a:lvl2pPr>
          </a:lstStyle>
          <a:p>
            <a:pPr lvl="0"/>
            <a:r>
              <a:rPr lang="en-US" dirty="0"/>
              <a:t>Subhead</a:t>
            </a:r>
          </a:p>
        </p:txBody>
      </p:sp>
      <p:sp>
        <p:nvSpPr>
          <p:cNvPr id="15" name="Text Placeholder 9">
            <a:extLst>
              <a:ext uri="{FF2B5EF4-FFF2-40B4-BE49-F238E27FC236}">
                <a16:creationId xmlns:a16="http://schemas.microsoft.com/office/drawing/2014/main" id="{C0BC72E6-A0EA-48B1-A3F9-32CDB9AD93F7}"/>
              </a:ext>
            </a:extLst>
          </p:cNvPr>
          <p:cNvSpPr>
            <a:spLocks noGrp="1"/>
          </p:cNvSpPr>
          <p:nvPr>
            <p:ph type="body" sz="quarter" idx="22" hasCustomPrompt="1"/>
          </p:nvPr>
        </p:nvSpPr>
        <p:spPr>
          <a:xfrm>
            <a:off x="8139519" y="1373980"/>
            <a:ext cx="3252381" cy="411480"/>
          </a:xfrm>
        </p:spPr>
        <p:txBody>
          <a:bodyPr/>
          <a:lstStyle>
            <a:lvl1pPr marL="0" indent="0">
              <a:buNone/>
              <a:defRPr sz="2000" b="1" cap="none" spc="0" baseline="0">
                <a:solidFill>
                  <a:schemeClr val="tx2"/>
                </a:solidFill>
                <a:latin typeface="+mn-lt"/>
              </a:defRPr>
            </a:lvl1pPr>
            <a:lvl2pPr marL="457200" indent="0">
              <a:buNone/>
              <a:defRPr/>
            </a:lvl2pPr>
          </a:lstStyle>
          <a:p>
            <a:pPr lvl="0"/>
            <a:r>
              <a:rPr lang="en-US" dirty="0"/>
              <a:t>Subhead</a:t>
            </a:r>
          </a:p>
        </p:txBody>
      </p:sp>
      <p:sp>
        <p:nvSpPr>
          <p:cNvPr id="16" name="Title Placeholder 1">
            <a:extLst>
              <a:ext uri="{FF2B5EF4-FFF2-40B4-BE49-F238E27FC236}">
                <a16:creationId xmlns:a16="http://schemas.microsoft.com/office/drawing/2014/main" id="{2DBD1FA7-BF9A-394A-957E-27FD57E60CDB}"/>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7" name="Text Placeholder 4">
            <a:extLst>
              <a:ext uri="{FF2B5EF4-FFF2-40B4-BE49-F238E27FC236}">
                <a16:creationId xmlns:a16="http://schemas.microsoft.com/office/drawing/2014/main" id="{AFABE41B-655D-3243-A77F-F63890D155CE}"/>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8" name="Content Placeholder 14">
            <a:extLst>
              <a:ext uri="{FF2B5EF4-FFF2-40B4-BE49-F238E27FC236}">
                <a16:creationId xmlns:a16="http://schemas.microsoft.com/office/drawing/2014/main" id="{B0F7B0D2-4CD2-1C42-8534-93305A75529D}"/>
              </a:ext>
            </a:extLst>
          </p:cNvPr>
          <p:cNvSpPr>
            <a:spLocks noGrp="1"/>
          </p:cNvSpPr>
          <p:nvPr>
            <p:ph sz="quarter" idx="24"/>
          </p:nvPr>
        </p:nvSpPr>
        <p:spPr>
          <a:xfrm>
            <a:off x="4489743" y="1943100"/>
            <a:ext cx="3217430" cy="39547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4">
            <a:extLst>
              <a:ext uri="{FF2B5EF4-FFF2-40B4-BE49-F238E27FC236}">
                <a16:creationId xmlns:a16="http://schemas.microsoft.com/office/drawing/2014/main" id="{3F563AD6-ED81-C542-A807-2F2A0EA60D19}"/>
              </a:ext>
            </a:extLst>
          </p:cNvPr>
          <p:cNvSpPr>
            <a:spLocks noGrp="1"/>
          </p:cNvSpPr>
          <p:nvPr>
            <p:ph sz="quarter" idx="26"/>
          </p:nvPr>
        </p:nvSpPr>
        <p:spPr>
          <a:xfrm>
            <a:off x="800099" y="1943100"/>
            <a:ext cx="3257298" cy="39547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14">
            <a:extLst>
              <a:ext uri="{FF2B5EF4-FFF2-40B4-BE49-F238E27FC236}">
                <a16:creationId xmlns:a16="http://schemas.microsoft.com/office/drawing/2014/main" id="{09B52948-E898-5C48-A1C3-5E8962E2ECFB}"/>
              </a:ext>
            </a:extLst>
          </p:cNvPr>
          <p:cNvSpPr>
            <a:spLocks noGrp="1"/>
          </p:cNvSpPr>
          <p:nvPr>
            <p:ph sz="quarter" idx="27"/>
          </p:nvPr>
        </p:nvSpPr>
        <p:spPr>
          <a:xfrm>
            <a:off x="8139519" y="1943100"/>
            <a:ext cx="3252381" cy="39547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7">
            <a:extLst>
              <a:ext uri="{FF2B5EF4-FFF2-40B4-BE49-F238E27FC236}">
                <a16:creationId xmlns:a16="http://schemas.microsoft.com/office/drawing/2014/main" id="{351A52FD-058B-074B-A659-B91763FE508C}"/>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9" name="Text Placeholder 2">
            <a:extLst>
              <a:ext uri="{FF2B5EF4-FFF2-40B4-BE49-F238E27FC236}">
                <a16:creationId xmlns:a16="http://schemas.microsoft.com/office/drawing/2014/main" id="{7A539FDA-EF4E-BF40-8820-87DD45BCABDA}"/>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22" name="Text Placeholder 6">
            <a:extLst>
              <a:ext uri="{FF2B5EF4-FFF2-40B4-BE49-F238E27FC236}">
                <a16:creationId xmlns:a16="http://schemas.microsoft.com/office/drawing/2014/main" id="{35EC19EA-BF57-4341-91F0-112EAE0903CC}"/>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106879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1224">
          <p15:clr>
            <a:srgbClr val="A4A3A4"/>
          </p15:clr>
        </p15:guide>
        <p15:guide id="2" pos="2544">
          <p15:clr>
            <a:srgbClr val="A4A3A4"/>
          </p15:clr>
        </p15:guide>
        <p15:guide id="3" pos="2832">
          <p15:clr>
            <a:srgbClr val="A4A3A4"/>
          </p15:clr>
        </p15:guide>
        <p15:guide id="4" pos="4848">
          <p15:clr>
            <a:srgbClr val="A4A3A4"/>
          </p15:clr>
        </p15:guide>
        <p15:guide id="5" pos="5136">
          <p15:clr>
            <a:srgbClr val="A4A3A4"/>
          </p15:clr>
        </p15:guide>
        <p15:guide id="6" orient="horz" pos="816">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ntent Hori Top/Vert Bottom">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188FA624-ABE0-8842-BAC9-94880B30EBFC}"/>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4" name="Text Placeholder 4">
            <a:extLst>
              <a:ext uri="{FF2B5EF4-FFF2-40B4-BE49-F238E27FC236}">
                <a16:creationId xmlns:a16="http://schemas.microsoft.com/office/drawing/2014/main" id="{7D62AF5A-D264-4644-A5AC-0C3FC1BC1EE0}"/>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5" name="Content Placeholder 14">
            <a:extLst>
              <a:ext uri="{FF2B5EF4-FFF2-40B4-BE49-F238E27FC236}">
                <a16:creationId xmlns:a16="http://schemas.microsoft.com/office/drawing/2014/main" id="{E6ACE72C-8D6C-8949-96A6-42B5ECF137A8}"/>
              </a:ext>
            </a:extLst>
          </p:cNvPr>
          <p:cNvSpPr>
            <a:spLocks noGrp="1"/>
          </p:cNvSpPr>
          <p:nvPr>
            <p:ph sz="quarter" idx="25"/>
          </p:nvPr>
        </p:nvSpPr>
        <p:spPr>
          <a:xfrm>
            <a:off x="800099" y="1372124"/>
            <a:ext cx="10591800" cy="2072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4">
            <a:extLst>
              <a:ext uri="{FF2B5EF4-FFF2-40B4-BE49-F238E27FC236}">
                <a16:creationId xmlns:a16="http://schemas.microsoft.com/office/drawing/2014/main" id="{FE5A5502-CA31-0F4C-80A3-58F35825A8AB}"/>
              </a:ext>
            </a:extLst>
          </p:cNvPr>
          <p:cNvSpPr>
            <a:spLocks noGrp="1"/>
          </p:cNvSpPr>
          <p:nvPr>
            <p:ph sz="quarter" idx="33"/>
          </p:nvPr>
        </p:nvSpPr>
        <p:spPr>
          <a:xfrm>
            <a:off x="6364224" y="3733800"/>
            <a:ext cx="5027674" cy="22185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4">
            <a:extLst>
              <a:ext uri="{FF2B5EF4-FFF2-40B4-BE49-F238E27FC236}">
                <a16:creationId xmlns:a16="http://schemas.microsoft.com/office/drawing/2014/main" id="{05C0A8AD-0FB6-4241-B28B-65C0A0A676CF}"/>
              </a:ext>
            </a:extLst>
          </p:cNvPr>
          <p:cNvSpPr>
            <a:spLocks noGrp="1"/>
          </p:cNvSpPr>
          <p:nvPr>
            <p:ph sz="quarter" idx="34"/>
          </p:nvPr>
        </p:nvSpPr>
        <p:spPr>
          <a:xfrm>
            <a:off x="800103" y="3733800"/>
            <a:ext cx="5027674" cy="22185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7">
            <a:extLst>
              <a:ext uri="{FF2B5EF4-FFF2-40B4-BE49-F238E27FC236}">
                <a16:creationId xmlns:a16="http://schemas.microsoft.com/office/drawing/2014/main" id="{26948D69-8415-7E47-B8B2-1BB6F0A41D1E}"/>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7" name="Text Placeholder 2">
            <a:extLst>
              <a:ext uri="{FF2B5EF4-FFF2-40B4-BE49-F238E27FC236}">
                <a16:creationId xmlns:a16="http://schemas.microsoft.com/office/drawing/2014/main" id="{89ABED1F-B09A-F54C-A018-BA24ECD6C8EB}"/>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9" name="Text Placeholder 6">
            <a:extLst>
              <a:ext uri="{FF2B5EF4-FFF2-40B4-BE49-F238E27FC236}">
                <a16:creationId xmlns:a16="http://schemas.microsoft.com/office/drawing/2014/main" id="{D36F8149-8A0B-FB44-8092-C29D3268875C}"/>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6428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52">
          <p15:clr>
            <a:srgbClr val="A4A3A4"/>
          </p15:clr>
        </p15:guide>
        <p15:guide id="2" orient="horz" pos="816">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Hori Top/Vertical Bottom w/Sub">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8CD0BCAA-04D6-4C45-9B36-B18CA9A00B97}"/>
              </a:ext>
            </a:extLst>
          </p:cNvPr>
          <p:cNvSpPr>
            <a:spLocks noGrp="1"/>
          </p:cNvSpPr>
          <p:nvPr>
            <p:ph type="body" sz="quarter" idx="16" hasCustomPrompt="1"/>
          </p:nvPr>
        </p:nvSpPr>
        <p:spPr>
          <a:xfrm>
            <a:off x="800099" y="1371600"/>
            <a:ext cx="10591801" cy="252000"/>
          </a:xfrm>
        </p:spPr>
        <p:txBody>
          <a:bodyPr/>
          <a:lstStyle>
            <a:lvl1pPr marL="0" indent="0">
              <a:buNone/>
              <a:defRPr sz="2000" b="1" i="0" cap="none" baseline="0">
                <a:solidFill>
                  <a:schemeClr val="tx2"/>
                </a:solidFill>
                <a:latin typeface="+mn-lt"/>
              </a:defRPr>
            </a:lvl1pPr>
          </a:lstStyle>
          <a:p>
            <a:r>
              <a:rPr lang="en-GB" dirty="0"/>
              <a:t>Subhead</a:t>
            </a:r>
          </a:p>
        </p:txBody>
      </p:sp>
      <p:sp>
        <p:nvSpPr>
          <p:cNvPr id="10" name="Text Placeholder 5">
            <a:extLst>
              <a:ext uri="{FF2B5EF4-FFF2-40B4-BE49-F238E27FC236}">
                <a16:creationId xmlns:a16="http://schemas.microsoft.com/office/drawing/2014/main" id="{477FCCFF-4B45-4E65-8C04-CF88296CF2A2}"/>
              </a:ext>
            </a:extLst>
          </p:cNvPr>
          <p:cNvSpPr>
            <a:spLocks noGrp="1"/>
          </p:cNvSpPr>
          <p:nvPr>
            <p:ph type="body" sz="quarter" idx="18" hasCustomPrompt="1"/>
          </p:nvPr>
        </p:nvSpPr>
        <p:spPr>
          <a:xfrm>
            <a:off x="800099" y="3749040"/>
            <a:ext cx="5052061" cy="252000"/>
          </a:xfrm>
        </p:spPr>
        <p:txBody>
          <a:bodyPr/>
          <a:lstStyle>
            <a:lvl1pPr marL="0" indent="0">
              <a:buNone/>
              <a:defRPr sz="2000" b="1" i="0" cap="none" baseline="0">
                <a:solidFill>
                  <a:schemeClr val="tx2"/>
                </a:solidFill>
                <a:latin typeface="+mn-lt"/>
              </a:defRPr>
            </a:lvl1pPr>
          </a:lstStyle>
          <a:p>
            <a:r>
              <a:rPr lang="en-GB" dirty="0"/>
              <a:t>Subhead</a:t>
            </a:r>
          </a:p>
        </p:txBody>
      </p:sp>
      <p:sp>
        <p:nvSpPr>
          <p:cNvPr id="19" name="Text Placeholder 5">
            <a:extLst>
              <a:ext uri="{FF2B5EF4-FFF2-40B4-BE49-F238E27FC236}">
                <a16:creationId xmlns:a16="http://schemas.microsoft.com/office/drawing/2014/main" id="{4267F383-4FFF-49AE-923B-91338D61D4C8}"/>
              </a:ext>
            </a:extLst>
          </p:cNvPr>
          <p:cNvSpPr>
            <a:spLocks noGrp="1"/>
          </p:cNvSpPr>
          <p:nvPr>
            <p:ph type="body" sz="quarter" idx="20" hasCustomPrompt="1"/>
          </p:nvPr>
        </p:nvSpPr>
        <p:spPr>
          <a:xfrm>
            <a:off x="6364225" y="3749040"/>
            <a:ext cx="5027676" cy="252000"/>
          </a:xfrm>
        </p:spPr>
        <p:txBody>
          <a:bodyPr/>
          <a:lstStyle>
            <a:lvl1pPr marL="0" indent="0">
              <a:buNone/>
              <a:defRPr sz="2000" b="1" i="0" cap="none" baseline="0">
                <a:solidFill>
                  <a:schemeClr val="tx2"/>
                </a:solidFill>
                <a:latin typeface="+mn-lt"/>
              </a:defRPr>
            </a:lvl1pPr>
          </a:lstStyle>
          <a:p>
            <a:r>
              <a:rPr lang="en-GB" dirty="0"/>
              <a:t>Subhead</a:t>
            </a:r>
          </a:p>
        </p:txBody>
      </p:sp>
      <p:sp>
        <p:nvSpPr>
          <p:cNvPr id="31" name="Title Placeholder 1">
            <a:extLst>
              <a:ext uri="{FF2B5EF4-FFF2-40B4-BE49-F238E27FC236}">
                <a16:creationId xmlns:a16="http://schemas.microsoft.com/office/drawing/2014/main" id="{399D89D3-6A6D-B74F-AA81-4E2264B0D55B}"/>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32" name="Text Placeholder 4">
            <a:extLst>
              <a:ext uri="{FF2B5EF4-FFF2-40B4-BE49-F238E27FC236}">
                <a16:creationId xmlns:a16="http://schemas.microsoft.com/office/drawing/2014/main" id="{0597AC30-ADD7-8841-A352-A111A35F557A}"/>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33" name="Content Placeholder 14">
            <a:extLst>
              <a:ext uri="{FF2B5EF4-FFF2-40B4-BE49-F238E27FC236}">
                <a16:creationId xmlns:a16="http://schemas.microsoft.com/office/drawing/2014/main" id="{F1E779B9-1A02-894C-A53F-971FE17FBF82}"/>
              </a:ext>
            </a:extLst>
          </p:cNvPr>
          <p:cNvSpPr>
            <a:spLocks noGrp="1"/>
          </p:cNvSpPr>
          <p:nvPr>
            <p:ph sz="quarter" idx="25"/>
          </p:nvPr>
        </p:nvSpPr>
        <p:spPr>
          <a:xfrm>
            <a:off x="800099" y="1752600"/>
            <a:ext cx="10591800" cy="16916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Content Placeholder 14">
            <a:extLst>
              <a:ext uri="{FF2B5EF4-FFF2-40B4-BE49-F238E27FC236}">
                <a16:creationId xmlns:a16="http://schemas.microsoft.com/office/drawing/2014/main" id="{3097D7F9-CB6E-CA42-9B7A-422B13570372}"/>
              </a:ext>
            </a:extLst>
          </p:cNvPr>
          <p:cNvSpPr>
            <a:spLocks noGrp="1"/>
          </p:cNvSpPr>
          <p:nvPr>
            <p:ph sz="quarter" idx="33"/>
          </p:nvPr>
        </p:nvSpPr>
        <p:spPr>
          <a:xfrm>
            <a:off x="6364224" y="4114800"/>
            <a:ext cx="5027674" cy="18375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Content Placeholder 14">
            <a:extLst>
              <a:ext uri="{FF2B5EF4-FFF2-40B4-BE49-F238E27FC236}">
                <a16:creationId xmlns:a16="http://schemas.microsoft.com/office/drawing/2014/main" id="{1FC93230-BDFB-BC4E-A825-64310D06A28C}"/>
              </a:ext>
            </a:extLst>
          </p:cNvPr>
          <p:cNvSpPr>
            <a:spLocks noGrp="1"/>
          </p:cNvSpPr>
          <p:nvPr>
            <p:ph sz="quarter" idx="34"/>
          </p:nvPr>
        </p:nvSpPr>
        <p:spPr>
          <a:xfrm>
            <a:off x="800103" y="4114800"/>
            <a:ext cx="5027674" cy="18375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7">
            <a:extLst>
              <a:ext uri="{FF2B5EF4-FFF2-40B4-BE49-F238E27FC236}">
                <a16:creationId xmlns:a16="http://schemas.microsoft.com/office/drawing/2014/main" id="{620DFDE3-57A8-D54E-A881-6686C951C157}"/>
              </a:ext>
            </a:extLst>
          </p:cNvPr>
          <p:cNvSpPr>
            <a:spLocks noGrp="1"/>
          </p:cNvSpPr>
          <p:nvPr>
            <p:ph type="body" sz="quarter" idx="35"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4" name="Text Placeholder 2">
            <a:extLst>
              <a:ext uri="{FF2B5EF4-FFF2-40B4-BE49-F238E27FC236}">
                <a16:creationId xmlns:a16="http://schemas.microsoft.com/office/drawing/2014/main" id="{BE5BFFFD-5EB7-3D44-A59B-04935C93182E}"/>
              </a:ext>
            </a:extLst>
          </p:cNvPr>
          <p:cNvSpPr>
            <a:spLocks noGrp="1"/>
          </p:cNvSpPr>
          <p:nvPr>
            <p:ph type="body" sz="quarter" idx="36"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5" name="Text Placeholder 6">
            <a:extLst>
              <a:ext uri="{FF2B5EF4-FFF2-40B4-BE49-F238E27FC236}">
                <a16:creationId xmlns:a16="http://schemas.microsoft.com/office/drawing/2014/main" id="{04CE38A9-3C46-084C-B8D8-C8862C9A8AC5}"/>
              </a:ext>
            </a:extLst>
          </p:cNvPr>
          <p:cNvSpPr>
            <a:spLocks noGrp="1"/>
          </p:cNvSpPr>
          <p:nvPr>
            <p:ph type="body" sz="quarter" idx="37"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64324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04">
          <p15:clr>
            <a:srgbClr val="A4A3A4"/>
          </p15:clr>
        </p15:guide>
        <p15:guide id="2" orient="horz" pos="2352">
          <p15:clr>
            <a:srgbClr val="A4A3A4"/>
          </p15:clr>
        </p15:guide>
        <p15:guide id="3" orient="horz" pos="2592">
          <p15:clr>
            <a:srgbClr val="A4A3A4"/>
          </p15:clr>
        </p15:guide>
        <p15:guide id="4" orient="horz" pos="816">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Vert Top/Hori Bottom">
    <p:spTree>
      <p:nvGrpSpPr>
        <p:cNvPr id="1" name=""/>
        <p:cNvGrpSpPr/>
        <p:nvPr/>
      </p:nvGrpSpPr>
      <p:grpSpPr>
        <a:xfrm>
          <a:off x="0" y="0"/>
          <a:ext cx="0" cy="0"/>
          <a:chOff x="0" y="0"/>
          <a:chExt cx="0" cy="0"/>
        </a:xfrm>
      </p:grpSpPr>
      <p:sp>
        <p:nvSpPr>
          <p:cNvPr id="20" name="Title Placeholder 1">
            <a:extLst>
              <a:ext uri="{FF2B5EF4-FFF2-40B4-BE49-F238E27FC236}">
                <a16:creationId xmlns:a16="http://schemas.microsoft.com/office/drawing/2014/main" id="{974F2930-18BE-AD4B-80FC-F7C748B54D97}"/>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21" name="Text Placeholder 4">
            <a:extLst>
              <a:ext uri="{FF2B5EF4-FFF2-40B4-BE49-F238E27FC236}">
                <a16:creationId xmlns:a16="http://schemas.microsoft.com/office/drawing/2014/main" id="{B04330F6-426F-EF44-8267-7304E45B7544}"/>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22" name="Content Placeholder 14">
            <a:extLst>
              <a:ext uri="{FF2B5EF4-FFF2-40B4-BE49-F238E27FC236}">
                <a16:creationId xmlns:a16="http://schemas.microsoft.com/office/drawing/2014/main" id="{E3643D44-DB5F-A341-A193-1805676C0A18}"/>
              </a:ext>
            </a:extLst>
          </p:cNvPr>
          <p:cNvSpPr>
            <a:spLocks noGrp="1"/>
          </p:cNvSpPr>
          <p:nvPr>
            <p:ph sz="quarter" idx="25"/>
          </p:nvPr>
        </p:nvSpPr>
        <p:spPr>
          <a:xfrm>
            <a:off x="800099" y="3733800"/>
            <a:ext cx="10591800" cy="2072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14">
            <a:extLst>
              <a:ext uri="{FF2B5EF4-FFF2-40B4-BE49-F238E27FC236}">
                <a16:creationId xmlns:a16="http://schemas.microsoft.com/office/drawing/2014/main" id="{DD26C770-AC43-D146-8931-8F33E503FB09}"/>
              </a:ext>
            </a:extLst>
          </p:cNvPr>
          <p:cNvSpPr>
            <a:spLocks noGrp="1"/>
          </p:cNvSpPr>
          <p:nvPr>
            <p:ph sz="quarter" idx="33"/>
          </p:nvPr>
        </p:nvSpPr>
        <p:spPr>
          <a:xfrm>
            <a:off x="6364224" y="1372125"/>
            <a:ext cx="5027674" cy="2056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14">
            <a:extLst>
              <a:ext uri="{FF2B5EF4-FFF2-40B4-BE49-F238E27FC236}">
                <a16:creationId xmlns:a16="http://schemas.microsoft.com/office/drawing/2014/main" id="{F9076425-9F39-F44F-BA81-F2B85C36DC8E}"/>
              </a:ext>
            </a:extLst>
          </p:cNvPr>
          <p:cNvSpPr>
            <a:spLocks noGrp="1"/>
          </p:cNvSpPr>
          <p:nvPr>
            <p:ph sz="quarter" idx="34"/>
          </p:nvPr>
        </p:nvSpPr>
        <p:spPr>
          <a:xfrm>
            <a:off x="800103" y="1368725"/>
            <a:ext cx="5027674" cy="2056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7">
            <a:extLst>
              <a:ext uri="{FF2B5EF4-FFF2-40B4-BE49-F238E27FC236}">
                <a16:creationId xmlns:a16="http://schemas.microsoft.com/office/drawing/2014/main" id="{ACA134A7-3231-CF4C-A81C-83D3EE3C0ECD}"/>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4" name="Text Placeholder 2">
            <a:extLst>
              <a:ext uri="{FF2B5EF4-FFF2-40B4-BE49-F238E27FC236}">
                <a16:creationId xmlns:a16="http://schemas.microsoft.com/office/drawing/2014/main" id="{6A295EB1-C1DA-2546-8D01-62B428B36EB5}"/>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5" name="Text Placeholder 6">
            <a:extLst>
              <a:ext uri="{FF2B5EF4-FFF2-40B4-BE49-F238E27FC236}">
                <a16:creationId xmlns:a16="http://schemas.microsoft.com/office/drawing/2014/main" id="{02BBF538-92D3-EA4A-9DE8-1667E1F89F55}"/>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132953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92">
          <p15:clr>
            <a:srgbClr val="A4A3A4"/>
          </p15:clr>
        </p15:guide>
        <p15:guide id="2" orient="horz" pos="816">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ntent Vert Top/Hori Bottom w/Sub">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19EF87F3-0B05-4752-83D3-0AC0A0128C0A}"/>
              </a:ext>
            </a:extLst>
          </p:cNvPr>
          <p:cNvSpPr>
            <a:spLocks noGrp="1"/>
          </p:cNvSpPr>
          <p:nvPr>
            <p:ph type="body" sz="quarter" idx="16" hasCustomPrompt="1"/>
          </p:nvPr>
        </p:nvSpPr>
        <p:spPr>
          <a:xfrm>
            <a:off x="800099" y="1371600"/>
            <a:ext cx="5052061" cy="252000"/>
          </a:xfrm>
        </p:spPr>
        <p:txBody>
          <a:bodyPr/>
          <a:lstStyle>
            <a:lvl1pPr marL="0" indent="0">
              <a:buNone/>
              <a:defRPr sz="2000" b="1" cap="none" baseline="0">
                <a:solidFill>
                  <a:schemeClr val="tx2"/>
                </a:solidFill>
                <a:latin typeface="+mn-lt"/>
              </a:defRPr>
            </a:lvl1pPr>
          </a:lstStyle>
          <a:p>
            <a:r>
              <a:rPr lang="en-GB" dirty="0"/>
              <a:t>Subhead</a:t>
            </a:r>
          </a:p>
        </p:txBody>
      </p:sp>
      <p:sp>
        <p:nvSpPr>
          <p:cNvPr id="10" name="Text Placeholder 4">
            <a:extLst>
              <a:ext uri="{FF2B5EF4-FFF2-40B4-BE49-F238E27FC236}">
                <a16:creationId xmlns:a16="http://schemas.microsoft.com/office/drawing/2014/main" id="{46E139D9-E952-4DD6-B5BE-30850254B107}"/>
              </a:ext>
            </a:extLst>
          </p:cNvPr>
          <p:cNvSpPr>
            <a:spLocks noGrp="1"/>
          </p:cNvSpPr>
          <p:nvPr>
            <p:ph type="body" sz="quarter" idx="24" hasCustomPrompt="1"/>
          </p:nvPr>
        </p:nvSpPr>
        <p:spPr>
          <a:xfrm>
            <a:off x="6337395" y="1371600"/>
            <a:ext cx="5054505" cy="252000"/>
          </a:xfrm>
        </p:spPr>
        <p:txBody>
          <a:bodyPr/>
          <a:lstStyle>
            <a:lvl1pPr marL="0" indent="0">
              <a:buNone/>
              <a:defRPr sz="2000" b="1" cap="none" baseline="0">
                <a:solidFill>
                  <a:schemeClr val="tx2"/>
                </a:solidFill>
                <a:latin typeface="+mn-lt"/>
              </a:defRPr>
            </a:lvl1pPr>
          </a:lstStyle>
          <a:p>
            <a:r>
              <a:rPr lang="en-GB" dirty="0"/>
              <a:t>Subhead</a:t>
            </a:r>
          </a:p>
        </p:txBody>
      </p:sp>
      <p:sp>
        <p:nvSpPr>
          <p:cNvPr id="11" name="Text Placeholder 4">
            <a:extLst>
              <a:ext uri="{FF2B5EF4-FFF2-40B4-BE49-F238E27FC236}">
                <a16:creationId xmlns:a16="http://schemas.microsoft.com/office/drawing/2014/main" id="{962FCAD2-8D36-43CE-8619-27FFE9ADB621}"/>
              </a:ext>
            </a:extLst>
          </p:cNvPr>
          <p:cNvSpPr>
            <a:spLocks noGrp="1"/>
          </p:cNvSpPr>
          <p:nvPr>
            <p:ph type="body" sz="quarter" idx="25" hasCustomPrompt="1"/>
          </p:nvPr>
        </p:nvSpPr>
        <p:spPr>
          <a:xfrm>
            <a:off x="800099" y="3751294"/>
            <a:ext cx="10591801" cy="252000"/>
          </a:xfrm>
        </p:spPr>
        <p:txBody>
          <a:bodyPr/>
          <a:lstStyle>
            <a:lvl1pPr marL="0" indent="0">
              <a:buNone/>
              <a:defRPr sz="2000" b="1" cap="none" baseline="0">
                <a:solidFill>
                  <a:schemeClr val="tx2"/>
                </a:solidFill>
                <a:latin typeface="+mn-lt"/>
              </a:defRPr>
            </a:lvl1pPr>
          </a:lstStyle>
          <a:p>
            <a:r>
              <a:rPr lang="en-GB" dirty="0"/>
              <a:t>Subhead</a:t>
            </a:r>
          </a:p>
        </p:txBody>
      </p:sp>
      <p:sp>
        <p:nvSpPr>
          <p:cNvPr id="13" name="Content Placeholder 14">
            <a:extLst>
              <a:ext uri="{FF2B5EF4-FFF2-40B4-BE49-F238E27FC236}">
                <a16:creationId xmlns:a16="http://schemas.microsoft.com/office/drawing/2014/main" id="{0F6804A1-66D8-024F-AD41-E66B516D86E7}"/>
              </a:ext>
            </a:extLst>
          </p:cNvPr>
          <p:cNvSpPr>
            <a:spLocks noGrp="1"/>
          </p:cNvSpPr>
          <p:nvPr>
            <p:ph sz="quarter" idx="27"/>
          </p:nvPr>
        </p:nvSpPr>
        <p:spPr>
          <a:xfrm>
            <a:off x="800099" y="4114800"/>
            <a:ext cx="10591800" cy="1691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4">
            <a:extLst>
              <a:ext uri="{FF2B5EF4-FFF2-40B4-BE49-F238E27FC236}">
                <a16:creationId xmlns:a16="http://schemas.microsoft.com/office/drawing/2014/main" id="{8685A446-6958-374F-AD8E-7C6B23F62EE9}"/>
              </a:ext>
            </a:extLst>
          </p:cNvPr>
          <p:cNvSpPr>
            <a:spLocks noGrp="1"/>
          </p:cNvSpPr>
          <p:nvPr>
            <p:ph sz="quarter" idx="33"/>
          </p:nvPr>
        </p:nvSpPr>
        <p:spPr>
          <a:xfrm>
            <a:off x="6364224" y="1756000"/>
            <a:ext cx="5027674" cy="167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14">
            <a:extLst>
              <a:ext uri="{FF2B5EF4-FFF2-40B4-BE49-F238E27FC236}">
                <a16:creationId xmlns:a16="http://schemas.microsoft.com/office/drawing/2014/main" id="{9DAE6CB3-9154-D248-AC59-5826E0C86DFE}"/>
              </a:ext>
            </a:extLst>
          </p:cNvPr>
          <p:cNvSpPr>
            <a:spLocks noGrp="1"/>
          </p:cNvSpPr>
          <p:nvPr>
            <p:ph sz="quarter" idx="34"/>
          </p:nvPr>
        </p:nvSpPr>
        <p:spPr>
          <a:xfrm>
            <a:off x="800103" y="1752600"/>
            <a:ext cx="5027674" cy="167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itle Placeholder 1">
            <a:extLst>
              <a:ext uri="{FF2B5EF4-FFF2-40B4-BE49-F238E27FC236}">
                <a16:creationId xmlns:a16="http://schemas.microsoft.com/office/drawing/2014/main" id="{BE0D2FBC-83BE-BA41-8CC9-A329A372731D}"/>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27" name="Text Placeholder 4">
            <a:extLst>
              <a:ext uri="{FF2B5EF4-FFF2-40B4-BE49-F238E27FC236}">
                <a16:creationId xmlns:a16="http://schemas.microsoft.com/office/drawing/2014/main" id="{C870D5A6-B152-4943-B7B8-3C9003ABC86B}"/>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5" name="Text Placeholder 7">
            <a:extLst>
              <a:ext uri="{FF2B5EF4-FFF2-40B4-BE49-F238E27FC236}">
                <a16:creationId xmlns:a16="http://schemas.microsoft.com/office/drawing/2014/main" id="{6517734C-0E07-4349-924B-9B7B5E6117B4}"/>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7" name="Text Placeholder 2">
            <a:extLst>
              <a:ext uri="{FF2B5EF4-FFF2-40B4-BE49-F238E27FC236}">
                <a16:creationId xmlns:a16="http://schemas.microsoft.com/office/drawing/2014/main" id="{E2CE7B3E-356A-9E40-9A3D-BA2E29CFD5F9}"/>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8" name="Text Placeholder 6">
            <a:extLst>
              <a:ext uri="{FF2B5EF4-FFF2-40B4-BE49-F238E27FC236}">
                <a16:creationId xmlns:a16="http://schemas.microsoft.com/office/drawing/2014/main" id="{B9B2BB61-C92E-0E48-8450-0487D2CFBAE8}"/>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100004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04">
          <p15:clr>
            <a:srgbClr val="A4A3A4"/>
          </p15:clr>
        </p15:guide>
        <p15:guide id="2" orient="horz" pos="2352">
          <p15:clr>
            <a:srgbClr val="A4A3A4"/>
          </p15:clr>
        </p15:guide>
        <p15:guide id="3" orient="horz" pos="2592">
          <p15:clr>
            <a:srgbClr val="A4A3A4"/>
          </p15:clr>
        </p15:guide>
        <p15:guide id="4" orient="horz" pos="816">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A5A24E-394C-4AA0-9F0D-42E93FB9917B}"/>
              </a:ext>
            </a:extLst>
          </p:cNvPr>
          <p:cNvSpPr/>
          <p:nvPr userDrawn="1"/>
        </p:nvSpPr>
        <p:spPr>
          <a:xfrm>
            <a:off x="0" y="6241312"/>
            <a:ext cx="12188952" cy="616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7" name="Picture Placeholder 3">
            <a:extLst>
              <a:ext uri="{FF2B5EF4-FFF2-40B4-BE49-F238E27FC236}">
                <a16:creationId xmlns:a16="http://schemas.microsoft.com/office/drawing/2014/main" id="{6ADFCE8F-69B8-4E38-A4F9-8E1F099DAB29}"/>
              </a:ext>
            </a:extLst>
          </p:cNvPr>
          <p:cNvSpPr>
            <a:spLocks noGrp="1"/>
          </p:cNvSpPr>
          <p:nvPr>
            <p:ph type="pic" sz="quarter" idx="15" hasCustomPrompt="1"/>
          </p:nvPr>
        </p:nvSpPr>
        <p:spPr>
          <a:xfrm>
            <a:off x="0" y="1371600"/>
            <a:ext cx="12192000" cy="4681538"/>
          </a:xfrm>
        </p:spPr>
        <p:txBody>
          <a:bodyPr/>
          <a:lstStyle>
            <a:lvl1pPr marL="0" indent="0">
              <a:buNone/>
              <a:defRPr sz="1600"/>
            </a:lvl1pPr>
          </a:lstStyle>
          <a:p>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14" name="Text Placeholder 13"/>
          <p:cNvSpPr>
            <a:spLocks noGrp="1"/>
          </p:cNvSpPr>
          <p:nvPr>
            <p:ph type="body" sz="quarter" idx="14" hasCustomPrompt="1"/>
          </p:nvPr>
        </p:nvSpPr>
        <p:spPr>
          <a:xfrm>
            <a:off x="1525" y="4614431"/>
            <a:ext cx="6094475" cy="1101589"/>
          </a:xfrm>
          <a:solidFill>
            <a:srgbClr val="054C70"/>
          </a:solidFill>
        </p:spPr>
        <p:txBody>
          <a:bodyPr lIns="1005840" tIns="91440" rIns="91440" bIns="91440" anchor="ctr" anchorCtr="0">
            <a:noAutofit/>
          </a:bodyPr>
          <a:lstStyle>
            <a:lvl1pPr marL="0" indent="0">
              <a:spcBef>
                <a:spcPts val="0"/>
              </a:spcBef>
              <a:buNone/>
              <a:defRPr sz="1600">
                <a:solidFill>
                  <a:schemeClr val="bg1"/>
                </a:solidFill>
              </a:defRPr>
            </a:lvl1pPr>
          </a:lstStyle>
          <a:p>
            <a:r>
              <a:rPr lang="en-US" b="1" dirty="0"/>
              <a:t>PresenterName Bolded </a:t>
            </a:r>
            <a:r>
              <a:rPr lang="en-US" dirty="0" err="1"/>
              <a:t>CompanyName</a:t>
            </a:r>
            <a:r>
              <a:rPr lang="en-US" dirty="0"/>
              <a:t> Not Bolded</a:t>
            </a:r>
          </a:p>
          <a:p>
            <a:r>
              <a:rPr lang="en-US" dirty="0"/>
              <a:t>Conference or Meeting Name </a:t>
            </a:r>
          </a:p>
          <a:p>
            <a:r>
              <a:rPr lang="en-US" dirty="0"/>
              <a:t>Date</a:t>
            </a:r>
          </a:p>
        </p:txBody>
      </p:sp>
      <p:sp>
        <p:nvSpPr>
          <p:cNvPr id="13" name="Text Placeholder 11">
            <a:extLst>
              <a:ext uri="{FF2B5EF4-FFF2-40B4-BE49-F238E27FC236}">
                <a16:creationId xmlns:a16="http://schemas.microsoft.com/office/drawing/2014/main" id="{E6089B23-4A21-4EF5-9398-EDA642FEDA67}"/>
              </a:ext>
            </a:extLst>
          </p:cNvPr>
          <p:cNvSpPr>
            <a:spLocks noGrp="1"/>
          </p:cNvSpPr>
          <p:nvPr>
            <p:ph type="body" sz="quarter" idx="13" hasCustomPrompt="1"/>
          </p:nvPr>
        </p:nvSpPr>
        <p:spPr>
          <a:xfrm>
            <a:off x="0" y="2473188"/>
            <a:ext cx="9192126" cy="2158969"/>
          </a:xfrm>
          <a:solidFill>
            <a:schemeClr val="bg1">
              <a:alpha val="89000"/>
            </a:schemeClr>
          </a:solidFill>
        </p:spPr>
        <p:txBody>
          <a:bodyPr lIns="1005840" tIns="731520" rIns="91440" bIns="182880" anchor="t" anchorCtr="0">
            <a:noAutofit/>
          </a:bodyPr>
          <a:lstStyle>
            <a:lvl1pPr marL="0" indent="0">
              <a:lnSpc>
                <a:spcPct val="94000"/>
              </a:lnSpc>
              <a:spcBef>
                <a:spcPts val="0"/>
              </a:spcBef>
              <a:buNone/>
              <a:defRPr sz="3600" cap="all" baseline="0">
                <a:solidFill>
                  <a:srgbClr val="054C70"/>
                </a:solidFill>
                <a:latin typeface="+mj-lt"/>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r>
              <a:rPr lang="en-US" dirty="0"/>
              <a:t>Second Line Title</a:t>
            </a:r>
            <a:br>
              <a:rPr lang="en-US" dirty="0"/>
            </a:br>
            <a:r>
              <a:rPr lang="en-US" dirty="0"/>
              <a:t>2 Lines Max</a:t>
            </a:r>
          </a:p>
        </p:txBody>
      </p:sp>
      <p:sp>
        <p:nvSpPr>
          <p:cNvPr id="9" name="Text Placeholder 6">
            <a:extLst>
              <a:ext uri="{FF2B5EF4-FFF2-40B4-BE49-F238E27FC236}">
                <a16:creationId xmlns:a16="http://schemas.microsoft.com/office/drawing/2014/main" id="{720DC5B7-4322-4C6B-AE36-92C858D4BBA0}"/>
              </a:ext>
            </a:extLst>
          </p:cNvPr>
          <p:cNvSpPr>
            <a:spLocks noGrp="1"/>
          </p:cNvSpPr>
          <p:nvPr>
            <p:ph type="body" sz="quarter" idx="16" hasCustomPrompt="1"/>
          </p:nvPr>
        </p:nvSpPr>
        <p:spPr>
          <a:xfrm>
            <a:off x="1005840" y="6380958"/>
            <a:ext cx="8699043" cy="171595"/>
          </a:xfrm>
        </p:spPr>
        <p:txBody>
          <a:bodyPr/>
          <a:lstStyle>
            <a:lvl1pPr marL="0" indent="0" algn="l">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
        <p:nvSpPr>
          <p:cNvPr id="11" name="Text Placeholder 4">
            <a:extLst>
              <a:ext uri="{FF2B5EF4-FFF2-40B4-BE49-F238E27FC236}">
                <a16:creationId xmlns:a16="http://schemas.microsoft.com/office/drawing/2014/main" id="{F0F30CD2-CA88-4FBD-AB8A-99A636898638}"/>
              </a:ext>
            </a:extLst>
          </p:cNvPr>
          <p:cNvSpPr>
            <a:spLocks noGrp="1"/>
          </p:cNvSpPr>
          <p:nvPr>
            <p:ph type="body" sz="quarter" idx="12" hasCustomPrompt="1"/>
          </p:nvPr>
        </p:nvSpPr>
        <p:spPr>
          <a:xfrm>
            <a:off x="1018320" y="2625906"/>
            <a:ext cx="7370769" cy="533724"/>
          </a:xfrm>
        </p:spPr>
        <p:txBody>
          <a:bodyPr anchor="b"/>
          <a:lstStyle>
            <a:lvl1pPr marL="0" marR="0" indent="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None/>
              <a:tabLst/>
              <a:defRPr sz="2400">
                <a:solidFill>
                  <a:srgbClr val="054C70"/>
                </a:solidFill>
              </a:defRPr>
            </a:lvl1pPr>
          </a:lstStyle>
          <a:p>
            <a:pPr lvl="0"/>
            <a:r>
              <a:rPr lang="en-US" dirty="0"/>
              <a:t>First Line Title</a:t>
            </a:r>
          </a:p>
        </p:txBody>
      </p:sp>
      <p:sp>
        <p:nvSpPr>
          <p:cNvPr id="15" name="Text Placeholder 2">
            <a:extLst>
              <a:ext uri="{FF2B5EF4-FFF2-40B4-BE49-F238E27FC236}">
                <a16:creationId xmlns:a16="http://schemas.microsoft.com/office/drawing/2014/main" id="{D693EAE5-F731-40A6-9AB7-214097EB7C74}"/>
              </a:ext>
            </a:extLst>
          </p:cNvPr>
          <p:cNvSpPr>
            <a:spLocks noGrp="1"/>
          </p:cNvSpPr>
          <p:nvPr>
            <p:ph type="body" sz="quarter" idx="17"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pic>
        <p:nvPicPr>
          <p:cNvPr id="10" name="Picture 9">
            <a:extLst>
              <a:ext uri="{FF2B5EF4-FFF2-40B4-BE49-F238E27FC236}">
                <a16:creationId xmlns:a16="http://schemas.microsoft.com/office/drawing/2014/main" id="{9B1DB669-E404-A74B-8CAC-1D57367A05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817" y="658679"/>
            <a:ext cx="1570456" cy="372690"/>
          </a:xfrm>
          <a:prstGeom prst="rect">
            <a:avLst/>
          </a:prstGeom>
        </p:spPr>
      </p:pic>
      <p:pic>
        <p:nvPicPr>
          <p:cNvPr id="16" name="Picture 15">
            <a:extLst>
              <a:ext uri="{FF2B5EF4-FFF2-40B4-BE49-F238E27FC236}">
                <a16:creationId xmlns:a16="http://schemas.microsoft.com/office/drawing/2014/main" id="{F09EB676-4B06-6B48-A824-FEF8E23327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02975" y="433917"/>
            <a:ext cx="597606" cy="597606"/>
          </a:xfrm>
          <a:prstGeom prst="rect">
            <a:avLst/>
          </a:prstGeom>
        </p:spPr>
      </p:pic>
    </p:spTree>
    <p:extLst>
      <p:ext uri="{BB962C8B-B14F-4D97-AF65-F5344CB8AC3E}">
        <p14:creationId xmlns:p14="http://schemas.microsoft.com/office/powerpoint/2010/main" val="219837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Content Horizontal">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435B1FA3-C092-004D-B75E-616387E3E977}"/>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4" name="Text Placeholder 4">
            <a:extLst>
              <a:ext uri="{FF2B5EF4-FFF2-40B4-BE49-F238E27FC236}">
                <a16:creationId xmlns:a16="http://schemas.microsoft.com/office/drawing/2014/main" id="{E6EC16B6-F6FB-8147-9DBF-7347A7E3C51C}"/>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5" name="Content Placeholder 14">
            <a:extLst>
              <a:ext uri="{FF2B5EF4-FFF2-40B4-BE49-F238E27FC236}">
                <a16:creationId xmlns:a16="http://schemas.microsoft.com/office/drawing/2014/main" id="{37BC5B1C-347F-7D43-9E11-BE991EF0AE3E}"/>
              </a:ext>
            </a:extLst>
          </p:cNvPr>
          <p:cNvSpPr>
            <a:spLocks noGrp="1"/>
          </p:cNvSpPr>
          <p:nvPr>
            <p:ph sz="quarter" idx="33"/>
          </p:nvPr>
        </p:nvSpPr>
        <p:spPr>
          <a:xfrm>
            <a:off x="6324600" y="1372125"/>
            <a:ext cx="5067298" cy="2056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4">
            <a:extLst>
              <a:ext uri="{FF2B5EF4-FFF2-40B4-BE49-F238E27FC236}">
                <a16:creationId xmlns:a16="http://schemas.microsoft.com/office/drawing/2014/main" id="{9160B6A3-AD67-5349-AAD3-F354B36455D9}"/>
              </a:ext>
            </a:extLst>
          </p:cNvPr>
          <p:cNvSpPr>
            <a:spLocks noGrp="1"/>
          </p:cNvSpPr>
          <p:nvPr>
            <p:ph sz="quarter" idx="34"/>
          </p:nvPr>
        </p:nvSpPr>
        <p:spPr>
          <a:xfrm>
            <a:off x="800102" y="1368725"/>
            <a:ext cx="5067297" cy="2056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14">
            <a:extLst>
              <a:ext uri="{FF2B5EF4-FFF2-40B4-BE49-F238E27FC236}">
                <a16:creationId xmlns:a16="http://schemas.microsoft.com/office/drawing/2014/main" id="{CFBDAA97-B547-C44B-A9B2-21948BAFC2E9}"/>
              </a:ext>
            </a:extLst>
          </p:cNvPr>
          <p:cNvSpPr>
            <a:spLocks noGrp="1"/>
          </p:cNvSpPr>
          <p:nvPr>
            <p:ph sz="quarter" idx="35"/>
          </p:nvPr>
        </p:nvSpPr>
        <p:spPr>
          <a:xfrm>
            <a:off x="6324600" y="3733800"/>
            <a:ext cx="5067298" cy="22185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14">
            <a:extLst>
              <a:ext uri="{FF2B5EF4-FFF2-40B4-BE49-F238E27FC236}">
                <a16:creationId xmlns:a16="http://schemas.microsoft.com/office/drawing/2014/main" id="{050A2D93-FFBF-6E4C-87DF-E8F1AADA8047}"/>
              </a:ext>
            </a:extLst>
          </p:cNvPr>
          <p:cNvSpPr>
            <a:spLocks noGrp="1"/>
          </p:cNvSpPr>
          <p:nvPr>
            <p:ph sz="quarter" idx="36"/>
          </p:nvPr>
        </p:nvSpPr>
        <p:spPr>
          <a:xfrm>
            <a:off x="800102" y="3733800"/>
            <a:ext cx="5067297" cy="22185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7">
            <a:extLst>
              <a:ext uri="{FF2B5EF4-FFF2-40B4-BE49-F238E27FC236}">
                <a16:creationId xmlns:a16="http://schemas.microsoft.com/office/drawing/2014/main" id="{AB106BCA-7DF3-234F-9558-0988B8A3521C}"/>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9" name="Text Placeholder 2">
            <a:extLst>
              <a:ext uri="{FF2B5EF4-FFF2-40B4-BE49-F238E27FC236}">
                <a16:creationId xmlns:a16="http://schemas.microsoft.com/office/drawing/2014/main" id="{B69A4174-80E3-194F-B530-9C3414C283DD}"/>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20" name="Text Placeholder 6">
            <a:extLst>
              <a:ext uri="{FF2B5EF4-FFF2-40B4-BE49-F238E27FC236}">
                <a16:creationId xmlns:a16="http://schemas.microsoft.com/office/drawing/2014/main" id="{BBB98500-22D9-3A45-B633-980CC88F3AB1}"/>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822165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52">
          <p15:clr>
            <a:srgbClr val="A4A3A4"/>
          </p15:clr>
        </p15:guide>
        <p15:guide id="2" pos="3696">
          <p15:clr>
            <a:srgbClr val="A4A3A4"/>
          </p15:clr>
        </p15:guide>
        <p15:guide id="3" pos="3984">
          <p15:clr>
            <a:srgbClr val="A4A3A4"/>
          </p15:clr>
        </p15:guide>
        <p15:guide id="4" orient="horz" pos="816">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Content Horizontal w/Sub">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84FAB9-BB9B-4BC6-B9AB-6E220E162800}"/>
              </a:ext>
            </a:extLst>
          </p:cNvPr>
          <p:cNvSpPr>
            <a:spLocks noGrp="1"/>
          </p:cNvSpPr>
          <p:nvPr>
            <p:ph type="body" sz="quarter" idx="22" hasCustomPrompt="1"/>
          </p:nvPr>
        </p:nvSpPr>
        <p:spPr>
          <a:xfrm>
            <a:off x="800099" y="1371600"/>
            <a:ext cx="5051553" cy="252413"/>
          </a:xfrm>
        </p:spPr>
        <p:txBody>
          <a:bodyPr/>
          <a:lstStyle>
            <a:lvl1pPr marL="0" indent="0">
              <a:buFontTx/>
              <a:buNone/>
              <a:defRPr sz="2000" b="1" cap="none" baseline="0">
                <a:solidFill>
                  <a:schemeClr val="tx2"/>
                </a:solidFill>
                <a:latin typeface="+mn-lt"/>
              </a:defRPr>
            </a:lvl1pPr>
            <a:lvl2pPr marL="457200" indent="0">
              <a:buFontTx/>
              <a:buNone/>
              <a:defRPr sz="1400" cap="all" baseline="0">
                <a:solidFill>
                  <a:schemeClr val="tx2"/>
                </a:solidFill>
                <a:latin typeface="+mj-lt"/>
              </a:defRPr>
            </a:lvl2pPr>
            <a:lvl3pPr marL="914400" indent="0">
              <a:buFontTx/>
              <a:buNone/>
              <a:defRPr sz="1400" cap="all" baseline="0">
                <a:solidFill>
                  <a:schemeClr val="tx2"/>
                </a:solidFill>
                <a:latin typeface="+mj-lt"/>
              </a:defRPr>
            </a:lvl3pPr>
            <a:lvl4pPr marL="1371600" indent="0">
              <a:buFontTx/>
              <a:buNone/>
              <a:defRPr sz="1400" cap="all" baseline="0">
                <a:solidFill>
                  <a:schemeClr val="tx2"/>
                </a:solidFill>
                <a:latin typeface="+mj-lt"/>
              </a:defRPr>
            </a:lvl4pPr>
            <a:lvl5pPr>
              <a:buFontTx/>
              <a:buNone/>
              <a:defRPr sz="1400" cap="all" baseline="0">
                <a:solidFill>
                  <a:schemeClr val="tx2"/>
                </a:solidFill>
                <a:latin typeface="+mj-lt"/>
              </a:defRPr>
            </a:lvl5pPr>
          </a:lstStyle>
          <a:p>
            <a:pPr lvl="0"/>
            <a:r>
              <a:rPr lang="en-US" dirty="0"/>
              <a:t>Subhead</a:t>
            </a:r>
          </a:p>
        </p:txBody>
      </p:sp>
      <p:sp>
        <p:nvSpPr>
          <p:cNvPr id="20" name="Text Placeholder 3">
            <a:extLst>
              <a:ext uri="{FF2B5EF4-FFF2-40B4-BE49-F238E27FC236}">
                <a16:creationId xmlns:a16="http://schemas.microsoft.com/office/drawing/2014/main" id="{35DDF905-81A7-488B-9143-818F3AA4FCCB}"/>
              </a:ext>
            </a:extLst>
          </p:cNvPr>
          <p:cNvSpPr>
            <a:spLocks noGrp="1"/>
          </p:cNvSpPr>
          <p:nvPr>
            <p:ph type="body" sz="quarter" idx="23" hasCustomPrompt="1"/>
          </p:nvPr>
        </p:nvSpPr>
        <p:spPr>
          <a:xfrm>
            <a:off x="6337300" y="1371600"/>
            <a:ext cx="5067298" cy="252413"/>
          </a:xfrm>
        </p:spPr>
        <p:txBody>
          <a:bodyPr/>
          <a:lstStyle>
            <a:lvl1pPr marL="0" indent="0">
              <a:buFontTx/>
              <a:buNone/>
              <a:defRPr sz="2000" b="1" cap="none" baseline="0">
                <a:solidFill>
                  <a:schemeClr val="tx2"/>
                </a:solidFill>
                <a:latin typeface="+mn-lt"/>
              </a:defRPr>
            </a:lvl1pPr>
            <a:lvl2pPr marL="457200" indent="0">
              <a:buFontTx/>
              <a:buNone/>
              <a:defRPr sz="1400" cap="all" baseline="0">
                <a:solidFill>
                  <a:schemeClr val="tx2"/>
                </a:solidFill>
                <a:latin typeface="+mj-lt"/>
              </a:defRPr>
            </a:lvl2pPr>
            <a:lvl3pPr marL="914400" indent="0">
              <a:buFontTx/>
              <a:buNone/>
              <a:defRPr sz="1400" cap="all" baseline="0">
                <a:solidFill>
                  <a:schemeClr val="tx2"/>
                </a:solidFill>
                <a:latin typeface="+mj-lt"/>
              </a:defRPr>
            </a:lvl3pPr>
            <a:lvl4pPr marL="1371600" indent="0">
              <a:buFontTx/>
              <a:buNone/>
              <a:defRPr sz="1400" cap="all" baseline="0">
                <a:solidFill>
                  <a:schemeClr val="tx2"/>
                </a:solidFill>
                <a:latin typeface="+mj-lt"/>
              </a:defRPr>
            </a:lvl4pPr>
            <a:lvl5pPr>
              <a:buFontTx/>
              <a:buNone/>
              <a:defRPr sz="1400" cap="all" baseline="0">
                <a:solidFill>
                  <a:schemeClr val="tx2"/>
                </a:solidFill>
                <a:latin typeface="+mj-lt"/>
              </a:defRPr>
            </a:lvl5pPr>
          </a:lstStyle>
          <a:p>
            <a:pPr lvl="0"/>
            <a:r>
              <a:rPr lang="en-US" dirty="0"/>
              <a:t>Subhead</a:t>
            </a:r>
          </a:p>
        </p:txBody>
      </p:sp>
      <p:sp>
        <p:nvSpPr>
          <p:cNvPr id="21" name="Text Placeholder 3">
            <a:extLst>
              <a:ext uri="{FF2B5EF4-FFF2-40B4-BE49-F238E27FC236}">
                <a16:creationId xmlns:a16="http://schemas.microsoft.com/office/drawing/2014/main" id="{C8CB8221-951A-47C3-B4BF-4608A6005A57}"/>
              </a:ext>
            </a:extLst>
          </p:cNvPr>
          <p:cNvSpPr>
            <a:spLocks noGrp="1"/>
          </p:cNvSpPr>
          <p:nvPr>
            <p:ph type="body" sz="quarter" idx="24" hasCustomPrompt="1"/>
          </p:nvPr>
        </p:nvSpPr>
        <p:spPr>
          <a:xfrm>
            <a:off x="800099" y="3749040"/>
            <a:ext cx="5051553" cy="252413"/>
          </a:xfrm>
        </p:spPr>
        <p:txBody>
          <a:bodyPr/>
          <a:lstStyle>
            <a:lvl1pPr marL="0" indent="0">
              <a:buFontTx/>
              <a:buNone/>
              <a:defRPr sz="2000" b="1" cap="none" baseline="0">
                <a:solidFill>
                  <a:schemeClr val="tx2"/>
                </a:solidFill>
                <a:latin typeface="+mn-lt"/>
              </a:defRPr>
            </a:lvl1pPr>
            <a:lvl2pPr marL="457200" indent="0">
              <a:buFontTx/>
              <a:buNone/>
              <a:defRPr sz="1400" cap="all" baseline="0">
                <a:solidFill>
                  <a:schemeClr val="tx2"/>
                </a:solidFill>
                <a:latin typeface="+mj-lt"/>
              </a:defRPr>
            </a:lvl2pPr>
            <a:lvl3pPr marL="914400" indent="0">
              <a:buFontTx/>
              <a:buNone/>
              <a:defRPr sz="1400" cap="all" baseline="0">
                <a:solidFill>
                  <a:schemeClr val="tx2"/>
                </a:solidFill>
                <a:latin typeface="+mj-lt"/>
              </a:defRPr>
            </a:lvl3pPr>
            <a:lvl4pPr marL="1371600" indent="0">
              <a:buFontTx/>
              <a:buNone/>
              <a:defRPr sz="1400" cap="all" baseline="0">
                <a:solidFill>
                  <a:schemeClr val="tx2"/>
                </a:solidFill>
                <a:latin typeface="+mj-lt"/>
              </a:defRPr>
            </a:lvl4pPr>
            <a:lvl5pPr>
              <a:buFontTx/>
              <a:buNone/>
              <a:defRPr sz="1400" cap="all" baseline="0">
                <a:solidFill>
                  <a:schemeClr val="tx2"/>
                </a:solidFill>
                <a:latin typeface="+mj-lt"/>
              </a:defRPr>
            </a:lvl5pPr>
          </a:lstStyle>
          <a:p>
            <a:pPr lvl="0"/>
            <a:r>
              <a:rPr lang="en-US" dirty="0"/>
              <a:t>Subhead</a:t>
            </a:r>
          </a:p>
        </p:txBody>
      </p:sp>
      <p:sp>
        <p:nvSpPr>
          <p:cNvPr id="22" name="Text Placeholder 3">
            <a:extLst>
              <a:ext uri="{FF2B5EF4-FFF2-40B4-BE49-F238E27FC236}">
                <a16:creationId xmlns:a16="http://schemas.microsoft.com/office/drawing/2014/main" id="{39DAB681-8B8A-49FD-AE53-9CB9315187A8}"/>
              </a:ext>
            </a:extLst>
          </p:cNvPr>
          <p:cNvSpPr>
            <a:spLocks noGrp="1"/>
          </p:cNvSpPr>
          <p:nvPr>
            <p:ph type="body" sz="quarter" idx="25" hasCustomPrompt="1"/>
          </p:nvPr>
        </p:nvSpPr>
        <p:spPr>
          <a:xfrm>
            <a:off x="6337300" y="3749040"/>
            <a:ext cx="5067298" cy="252413"/>
          </a:xfrm>
        </p:spPr>
        <p:txBody>
          <a:bodyPr/>
          <a:lstStyle>
            <a:lvl1pPr marL="0" indent="0">
              <a:buFontTx/>
              <a:buNone/>
              <a:defRPr sz="2000" b="1" cap="none" baseline="0">
                <a:solidFill>
                  <a:schemeClr val="tx2"/>
                </a:solidFill>
                <a:latin typeface="+mn-lt"/>
              </a:defRPr>
            </a:lvl1pPr>
            <a:lvl2pPr marL="457200" indent="0">
              <a:buFontTx/>
              <a:buNone/>
              <a:defRPr sz="1400" cap="all" baseline="0">
                <a:solidFill>
                  <a:schemeClr val="tx2"/>
                </a:solidFill>
                <a:latin typeface="+mj-lt"/>
              </a:defRPr>
            </a:lvl2pPr>
            <a:lvl3pPr marL="914400" indent="0">
              <a:buFontTx/>
              <a:buNone/>
              <a:defRPr sz="1400" cap="all" baseline="0">
                <a:solidFill>
                  <a:schemeClr val="tx2"/>
                </a:solidFill>
                <a:latin typeface="+mj-lt"/>
              </a:defRPr>
            </a:lvl3pPr>
            <a:lvl4pPr marL="1371600" indent="0">
              <a:buFontTx/>
              <a:buNone/>
              <a:defRPr sz="1400" cap="all" baseline="0">
                <a:solidFill>
                  <a:schemeClr val="tx2"/>
                </a:solidFill>
                <a:latin typeface="+mj-lt"/>
              </a:defRPr>
            </a:lvl4pPr>
            <a:lvl5pPr>
              <a:buFontTx/>
              <a:buNone/>
              <a:defRPr sz="1400" cap="all" baseline="0">
                <a:solidFill>
                  <a:schemeClr val="tx2"/>
                </a:solidFill>
                <a:latin typeface="+mj-lt"/>
              </a:defRPr>
            </a:lvl5pPr>
          </a:lstStyle>
          <a:p>
            <a:pPr lvl="0"/>
            <a:r>
              <a:rPr lang="en-US" dirty="0"/>
              <a:t>Subhead</a:t>
            </a:r>
          </a:p>
        </p:txBody>
      </p:sp>
      <p:sp>
        <p:nvSpPr>
          <p:cNvPr id="35" name="Title Placeholder 1">
            <a:extLst>
              <a:ext uri="{FF2B5EF4-FFF2-40B4-BE49-F238E27FC236}">
                <a16:creationId xmlns:a16="http://schemas.microsoft.com/office/drawing/2014/main" id="{94A24C6F-D273-C840-BA67-ADC7A4833899}"/>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36" name="Text Placeholder 4">
            <a:extLst>
              <a:ext uri="{FF2B5EF4-FFF2-40B4-BE49-F238E27FC236}">
                <a16:creationId xmlns:a16="http://schemas.microsoft.com/office/drawing/2014/main" id="{C321E577-193E-0545-935E-8AEE3A469746}"/>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37" name="Content Placeholder 14">
            <a:extLst>
              <a:ext uri="{FF2B5EF4-FFF2-40B4-BE49-F238E27FC236}">
                <a16:creationId xmlns:a16="http://schemas.microsoft.com/office/drawing/2014/main" id="{4B7EC2B0-2CF5-3740-990A-B254AABE8691}"/>
              </a:ext>
            </a:extLst>
          </p:cNvPr>
          <p:cNvSpPr>
            <a:spLocks noGrp="1"/>
          </p:cNvSpPr>
          <p:nvPr>
            <p:ph sz="quarter" idx="33"/>
          </p:nvPr>
        </p:nvSpPr>
        <p:spPr>
          <a:xfrm>
            <a:off x="6343602" y="1758300"/>
            <a:ext cx="5067298" cy="16764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Content Placeholder 14">
            <a:extLst>
              <a:ext uri="{FF2B5EF4-FFF2-40B4-BE49-F238E27FC236}">
                <a16:creationId xmlns:a16="http://schemas.microsoft.com/office/drawing/2014/main" id="{701A758F-4832-2D4B-B44A-EA726B087CB6}"/>
              </a:ext>
            </a:extLst>
          </p:cNvPr>
          <p:cNvSpPr>
            <a:spLocks noGrp="1"/>
          </p:cNvSpPr>
          <p:nvPr>
            <p:ph sz="quarter" idx="34"/>
          </p:nvPr>
        </p:nvSpPr>
        <p:spPr>
          <a:xfrm>
            <a:off x="800102" y="1749199"/>
            <a:ext cx="5067297" cy="16764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9" name="Content Placeholder 14">
            <a:extLst>
              <a:ext uri="{FF2B5EF4-FFF2-40B4-BE49-F238E27FC236}">
                <a16:creationId xmlns:a16="http://schemas.microsoft.com/office/drawing/2014/main" id="{940D3CBC-F06D-0643-B9E8-0E255AF4E90D}"/>
              </a:ext>
            </a:extLst>
          </p:cNvPr>
          <p:cNvSpPr>
            <a:spLocks noGrp="1"/>
          </p:cNvSpPr>
          <p:nvPr>
            <p:ph sz="quarter" idx="35"/>
          </p:nvPr>
        </p:nvSpPr>
        <p:spPr>
          <a:xfrm>
            <a:off x="6337300" y="4152900"/>
            <a:ext cx="5054598" cy="1799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Content Placeholder 14">
            <a:extLst>
              <a:ext uri="{FF2B5EF4-FFF2-40B4-BE49-F238E27FC236}">
                <a16:creationId xmlns:a16="http://schemas.microsoft.com/office/drawing/2014/main" id="{184B7409-1F92-154E-BDBC-9F6C6F24A181}"/>
              </a:ext>
            </a:extLst>
          </p:cNvPr>
          <p:cNvSpPr>
            <a:spLocks noGrp="1"/>
          </p:cNvSpPr>
          <p:nvPr>
            <p:ph sz="quarter" idx="36"/>
          </p:nvPr>
        </p:nvSpPr>
        <p:spPr>
          <a:xfrm>
            <a:off x="800103" y="4152900"/>
            <a:ext cx="5067296" cy="1799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a:extLst>
              <a:ext uri="{FF2B5EF4-FFF2-40B4-BE49-F238E27FC236}">
                <a16:creationId xmlns:a16="http://schemas.microsoft.com/office/drawing/2014/main" id="{576CA24D-D94B-8542-9487-BF0507B16582}"/>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5" name="Text Placeholder 2">
            <a:extLst>
              <a:ext uri="{FF2B5EF4-FFF2-40B4-BE49-F238E27FC236}">
                <a16:creationId xmlns:a16="http://schemas.microsoft.com/office/drawing/2014/main" id="{6DDE00F5-E3E6-4E43-BF11-16A281FFA9F0}"/>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6" name="Text Placeholder 6">
            <a:extLst>
              <a:ext uri="{FF2B5EF4-FFF2-40B4-BE49-F238E27FC236}">
                <a16:creationId xmlns:a16="http://schemas.microsoft.com/office/drawing/2014/main" id="{8F202C21-FACA-EB4A-A37D-8A368A68E58B}"/>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164791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04">
          <p15:clr>
            <a:srgbClr val="A4A3A4"/>
          </p15:clr>
        </p15:guide>
        <p15:guide id="2" orient="horz" pos="2352">
          <p15:clr>
            <a:srgbClr val="A4A3A4"/>
          </p15:clr>
        </p15:guide>
        <p15:guide id="3" orient="horz" pos="2616">
          <p15:clr>
            <a:srgbClr val="A4A3A4"/>
          </p15:clr>
        </p15:guide>
        <p15:guide id="4" pos="3696">
          <p15:clr>
            <a:srgbClr val="A4A3A4"/>
          </p15:clr>
        </p15:guide>
        <p15:guide id="5" pos="3984">
          <p15:clr>
            <a:srgbClr val="A4A3A4"/>
          </p15:clr>
        </p15:guide>
        <p15:guide id="6" orient="horz" pos="816">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ntent Vertical">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BDD3E2AC-8981-B546-9B0E-9186101634DB}"/>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6" name="Text Placeholder 4">
            <a:extLst>
              <a:ext uri="{FF2B5EF4-FFF2-40B4-BE49-F238E27FC236}">
                <a16:creationId xmlns:a16="http://schemas.microsoft.com/office/drawing/2014/main" id="{9D517724-9654-E242-8803-9AFAE5AC5777}"/>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7" name="Content Placeholder 14">
            <a:extLst>
              <a:ext uri="{FF2B5EF4-FFF2-40B4-BE49-F238E27FC236}">
                <a16:creationId xmlns:a16="http://schemas.microsoft.com/office/drawing/2014/main" id="{589EDF64-2C9A-0545-9D6F-A51A8A207DC8}"/>
              </a:ext>
            </a:extLst>
          </p:cNvPr>
          <p:cNvSpPr>
            <a:spLocks noGrp="1"/>
          </p:cNvSpPr>
          <p:nvPr>
            <p:ph sz="quarter" idx="34"/>
          </p:nvPr>
        </p:nvSpPr>
        <p:spPr>
          <a:xfrm>
            <a:off x="800103" y="1368725"/>
            <a:ext cx="24231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14">
            <a:extLst>
              <a:ext uri="{FF2B5EF4-FFF2-40B4-BE49-F238E27FC236}">
                <a16:creationId xmlns:a16="http://schemas.microsoft.com/office/drawing/2014/main" id="{E63B4E34-005F-D749-BB68-3778CEBF7FB7}"/>
              </a:ext>
            </a:extLst>
          </p:cNvPr>
          <p:cNvSpPr>
            <a:spLocks noGrp="1"/>
          </p:cNvSpPr>
          <p:nvPr>
            <p:ph sz="quarter" idx="36"/>
          </p:nvPr>
        </p:nvSpPr>
        <p:spPr>
          <a:xfrm>
            <a:off x="3525373" y="1368725"/>
            <a:ext cx="24231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4">
            <a:extLst>
              <a:ext uri="{FF2B5EF4-FFF2-40B4-BE49-F238E27FC236}">
                <a16:creationId xmlns:a16="http://schemas.microsoft.com/office/drawing/2014/main" id="{1F9D33EB-AEA2-1548-B4F9-AE5CF7FC0FA2}"/>
              </a:ext>
            </a:extLst>
          </p:cNvPr>
          <p:cNvSpPr>
            <a:spLocks noGrp="1"/>
          </p:cNvSpPr>
          <p:nvPr>
            <p:ph sz="quarter" idx="37"/>
          </p:nvPr>
        </p:nvSpPr>
        <p:spPr>
          <a:xfrm>
            <a:off x="6250643" y="1368725"/>
            <a:ext cx="24231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14">
            <a:extLst>
              <a:ext uri="{FF2B5EF4-FFF2-40B4-BE49-F238E27FC236}">
                <a16:creationId xmlns:a16="http://schemas.microsoft.com/office/drawing/2014/main" id="{85F5392D-F739-4943-8363-62F0A3C54FD2}"/>
              </a:ext>
            </a:extLst>
          </p:cNvPr>
          <p:cNvSpPr>
            <a:spLocks noGrp="1"/>
          </p:cNvSpPr>
          <p:nvPr>
            <p:ph sz="quarter" idx="38"/>
          </p:nvPr>
        </p:nvSpPr>
        <p:spPr>
          <a:xfrm>
            <a:off x="8975914" y="1368725"/>
            <a:ext cx="24231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7">
            <a:extLst>
              <a:ext uri="{FF2B5EF4-FFF2-40B4-BE49-F238E27FC236}">
                <a16:creationId xmlns:a16="http://schemas.microsoft.com/office/drawing/2014/main" id="{AD6E988E-0357-EB48-AE62-D7D74F4F0B51}"/>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3" name="Text Placeholder 2">
            <a:extLst>
              <a:ext uri="{FF2B5EF4-FFF2-40B4-BE49-F238E27FC236}">
                <a16:creationId xmlns:a16="http://schemas.microsoft.com/office/drawing/2014/main" id="{C53424B1-B222-5A4D-847D-B5D41EDFE3DF}"/>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8" name="Text Placeholder 6">
            <a:extLst>
              <a:ext uri="{FF2B5EF4-FFF2-40B4-BE49-F238E27FC236}">
                <a16:creationId xmlns:a16="http://schemas.microsoft.com/office/drawing/2014/main" id="{EE105FF1-DBF1-874F-8CE3-CAEA9A941AA8}"/>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12941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816">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Content Vertical w/Sub">
    <p:spTree>
      <p:nvGrpSpPr>
        <p:cNvPr id="1" name=""/>
        <p:cNvGrpSpPr/>
        <p:nvPr/>
      </p:nvGrpSpPr>
      <p:grpSpPr>
        <a:xfrm>
          <a:off x="0" y="0"/>
          <a:ext cx="0" cy="0"/>
          <a:chOff x="0" y="0"/>
          <a:chExt cx="0" cy="0"/>
        </a:xfrm>
      </p:grpSpPr>
      <p:sp>
        <p:nvSpPr>
          <p:cNvPr id="14" name="Text Placeholder 9">
            <a:extLst>
              <a:ext uri="{FF2B5EF4-FFF2-40B4-BE49-F238E27FC236}">
                <a16:creationId xmlns:a16="http://schemas.microsoft.com/office/drawing/2014/main" id="{0B308477-F453-4C47-8A9F-C846E0D9C10B}"/>
              </a:ext>
            </a:extLst>
          </p:cNvPr>
          <p:cNvSpPr>
            <a:spLocks noGrp="1"/>
          </p:cNvSpPr>
          <p:nvPr>
            <p:ph type="body" sz="quarter" idx="15" hasCustomPrompt="1"/>
          </p:nvPr>
        </p:nvSpPr>
        <p:spPr>
          <a:xfrm>
            <a:off x="800104" y="1373980"/>
            <a:ext cx="2423160" cy="411480"/>
          </a:xfrm>
        </p:spPr>
        <p:txBody>
          <a:bodyPr/>
          <a:lstStyle>
            <a:lvl1pPr marL="0" indent="0">
              <a:buNone/>
              <a:defRPr sz="2000" b="1" cap="none" spc="0" baseline="0">
                <a:solidFill>
                  <a:schemeClr val="tx2"/>
                </a:solidFill>
                <a:latin typeface="+mn-lt"/>
              </a:defRPr>
            </a:lvl1pPr>
            <a:lvl2pPr marL="457200" indent="0">
              <a:buNone/>
              <a:defRPr/>
            </a:lvl2pPr>
          </a:lstStyle>
          <a:p>
            <a:pPr lvl="0"/>
            <a:r>
              <a:rPr lang="en-US" dirty="0"/>
              <a:t>Subhead</a:t>
            </a:r>
          </a:p>
        </p:txBody>
      </p:sp>
      <p:sp>
        <p:nvSpPr>
          <p:cNvPr id="17" name="Text Placeholder 9">
            <a:extLst>
              <a:ext uri="{FF2B5EF4-FFF2-40B4-BE49-F238E27FC236}">
                <a16:creationId xmlns:a16="http://schemas.microsoft.com/office/drawing/2014/main" id="{DB8F0BDC-C282-46B0-A67B-839BCC26051A}"/>
              </a:ext>
            </a:extLst>
          </p:cNvPr>
          <p:cNvSpPr>
            <a:spLocks noGrp="1"/>
          </p:cNvSpPr>
          <p:nvPr>
            <p:ph type="body" sz="quarter" idx="17" hasCustomPrompt="1"/>
          </p:nvPr>
        </p:nvSpPr>
        <p:spPr>
          <a:xfrm>
            <a:off x="3525373" y="1373980"/>
            <a:ext cx="2423160" cy="411480"/>
          </a:xfrm>
        </p:spPr>
        <p:txBody>
          <a:bodyPr/>
          <a:lstStyle>
            <a:lvl1pPr marL="0" indent="0">
              <a:buNone/>
              <a:defRPr sz="2000" b="1" cap="none" spc="0" baseline="0">
                <a:solidFill>
                  <a:schemeClr val="tx2"/>
                </a:solidFill>
                <a:latin typeface="+mn-lt"/>
              </a:defRPr>
            </a:lvl1pPr>
            <a:lvl2pPr marL="457200" indent="0">
              <a:buNone/>
              <a:defRPr/>
            </a:lvl2pPr>
          </a:lstStyle>
          <a:p>
            <a:pPr lvl="0"/>
            <a:r>
              <a:rPr lang="en-US" dirty="0"/>
              <a:t>Subhead</a:t>
            </a:r>
          </a:p>
        </p:txBody>
      </p:sp>
      <p:sp>
        <p:nvSpPr>
          <p:cNvPr id="18" name="Text Placeholder 9">
            <a:extLst>
              <a:ext uri="{FF2B5EF4-FFF2-40B4-BE49-F238E27FC236}">
                <a16:creationId xmlns:a16="http://schemas.microsoft.com/office/drawing/2014/main" id="{85B63934-1025-4DF3-8653-7637B601A950}"/>
              </a:ext>
            </a:extLst>
          </p:cNvPr>
          <p:cNvSpPr>
            <a:spLocks noGrp="1"/>
          </p:cNvSpPr>
          <p:nvPr>
            <p:ph type="body" sz="quarter" idx="25" hasCustomPrompt="1"/>
          </p:nvPr>
        </p:nvSpPr>
        <p:spPr>
          <a:xfrm>
            <a:off x="6250433" y="1373980"/>
            <a:ext cx="2423161" cy="411480"/>
          </a:xfrm>
        </p:spPr>
        <p:txBody>
          <a:bodyPr/>
          <a:lstStyle>
            <a:lvl1pPr marL="0" indent="0">
              <a:buNone/>
              <a:defRPr sz="2000" b="1" cap="none" spc="0" baseline="0">
                <a:solidFill>
                  <a:schemeClr val="tx2"/>
                </a:solidFill>
                <a:latin typeface="+mn-lt"/>
              </a:defRPr>
            </a:lvl1pPr>
            <a:lvl2pPr marL="457200" indent="0">
              <a:buNone/>
              <a:defRPr/>
            </a:lvl2pPr>
          </a:lstStyle>
          <a:p>
            <a:pPr lvl="0"/>
            <a:r>
              <a:rPr lang="en-US" dirty="0"/>
              <a:t>Subhead</a:t>
            </a:r>
          </a:p>
        </p:txBody>
      </p:sp>
      <p:sp>
        <p:nvSpPr>
          <p:cNvPr id="19" name="Text Placeholder 9">
            <a:extLst>
              <a:ext uri="{FF2B5EF4-FFF2-40B4-BE49-F238E27FC236}">
                <a16:creationId xmlns:a16="http://schemas.microsoft.com/office/drawing/2014/main" id="{3753ACA8-DA18-4ECC-A0AC-4CC9DD1B5673}"/>
              </a:ext>
            </a:extLst>
          </p:cNvPr>
          <p:cNvSpPr>
            <a:spLocks noGrp="1"/>
          </p:cNvSpPr>
          <p:nvPr>
            <p:ph type="body" sz="quarter" idx="26" hasCustomPrompt="1"/>
          </p:nvPr>
        </p:nvSpPr>
        <p:spPr>
          <a:xfrm>
            <a:off x="8975495" y="1373980"/>
            <a:ext cx="2423160" cy="411480"/>
          </a:xfrm>
        </p:spPr>
        <p:txBody>
          <a:bodyPr/>
          <a:lstStyle>
            <a:lvl1pPr marL="0" indent="0">
              <a:buNone/>
              <a:defRPr sz="2000" b="1" cap="none" spc="0" baseline="0">
                <a:solidFill>
                  <a:schemeClr val="tx2"/>
                </a:solidFill>
                <a:latin typeface="+mn-lt"/>
              </a:defRPr>
            </a:lvl1pPr>
            <a:lvl2pPr marL="457200" indent="0">
              <a:buNone/>
              <a:defRPr/>
            </a:lvl2pPr>
          </a:lstStyle>
          <a:p>
            <a:pPr lvl="0"/>
            <a:r>
              <a:rPr lang="en-US" dirty="0"/>
              <a:t>Subhead</a:t>
            </a:r>
          </a:p>
        </p:txBody>
      </p:sp>
      <p:sp>
        <p:nvSpPr>
          <p:cNvPr id="16" name="Title Placeholder 1">
            <a:extLst>
              <a:ext uri="{FF2B5EF4-FFF2-40B4-BE49-F238E27FC236}">
                <a16:creationId xmlns:a16="http://schemas.microsoft.com/office/drawing/2014/main" id="{83F06FFB-3D5F-0E46-A68A-B9A9987EC465}"/>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20" name="Text Placeholder 4">
            <a:extLst>
              <a:ext uri="{FF2B5EF4-FFF2-40B4-BE49-F238E27FC236}">
                <a16:creationId xmlns:a16="http://schemas.microsoft.com/office/drawing/2014/main" id="{E02553BF-B01B-5542-8041-5B7B4B46DC63}"/>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21" name="Content Placeholder 14">
            <a:extLst>
              <a:ext uri="{FF2B5EF4-FFF2-40B4-BE49-F238E27FC236}">
                <a16:creationId xmlns:a16="http://schemas.microsoft.com/office/drawing/2014/main" id="{FA8BB549-5A3B-7F41-92E2-546AD10B2DCC}"/>
              </a:ext>
            </a:extLst>
          </p:cNvPr>
          <p:cNvSpPr>
            <a:spLocks noGrp="1"/>
          </p:cNvSpPr>
          <p:nvPr>
            <p:ph sz="quarter" idx="34"/>
          </p:nvPr>
        </p:nvSpPr>
        <p:spPr>
          <a:xfrm>
            <a:off x="800103" y="1943099"/>
            <a:ext cx="2423160" cy="3997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14">
            <a:extLst>
              <a:ext uri="{FF2B5EF4-FFF2-40B4-BE49-F238E27FC236}">
                <a16:creationId xmlns:a16="http://schemas.microsoft.com/office/drawing/2014/main" id="{683A31C8-D08A-F940-A556-D6F872BF9CED}"/>
              </a:ext>
            </a:extLst>
          </p:cNvPr>
          <p:cNvSpPr>
            <a:spLocks noGrp="1"/>
          </p:cNvSpPr>
          <p:nvPr>
            <p:ph sz="quarter" idx="36"/>
          </p:nvPr>
        </p:nvSpPr>
        <p:spPr>
          <a:xfrm>
            <a:off x="3525373" y="1943099"/>
            <a:ext cx="2423160" cy="3997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14">
            <a:extLst>
              <a:ext uri="{FF2B5EF4-FFF2-40B4-BE49-F238E27FC236}">
                <a16:creationId xmlns:a16="http://schemas.microsoft.com/office/drawing/2014/main" id="{6709D383-7B35-2B41-9312-CD9771124A13}"/>
              </a:ext>
            </a:extLst>
          </p:cNvPr>
          <p:cNvSpPr>
            <a:spLocks noGrp="1"/>
          </p:cNvSpPr>
          <p:nvPr>
            <p:ph sz="quarter" idx="37"/>
          </p:nvPr>
        </p:nvSpPr>
        <p:spPr>
          <a:xfrm>
            <a:off x="6250643" y="1943099"/>
            <a:ext cx="2423160" cy="3997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Content Placeholder 14">
            <a:extLst>
              <a:ext uri="{FF2B5EF4-FFF2-40B4-BE49-F238E27FC236}">
                <a16:creationId xmlns:a16="http://schemas.microsoft.com/office/drawing/2014/main" id="{69A68C50-C2F9-9C44-854F-BA1682E72399}"/>
              </a:ext>
            </a:extLst>
          </p:cNvPr>
          <p:cNvSpPr>
            <a:spLocks noGrp="1"/>
          </p:cNvSpPr>
          <p:nvPr>
            <p:ph sz="quarter" idx="38"/>
          </p:nvPr>
        </p:nvSpPr>
        <p:spPr>
          <a:xfrm>
            <a:off x="8975914" y="1943099"/>
            <a:ext cx="2423160" cy="3997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7">
            <a:extLst>
              <a:ext uri="{FF2B5EF4-FFF2-40B4-BE49-F238E27FC236}">
                <a16:creationId xmlns:a16="http://schemas.microsoft.com/office/drawing/2014/main" id="{3AB19601-4B00-8E40-882C-6E13B7401760}"/>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5" name="Text Placeholder 2">
            <a:extLst>
              <a:ext uri="{FF2B5EF4-FFF2-40B4-BE49-F238E27FC236}">
                <a16:creationId xmlns:a16="http://schemas.microsoft.com/office/drawing/2014/main" id="{AEE089AE-D361-C644-9694-11CBC2F60824}"/>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27" name="Text Placeholder 6">
            <a:extLst>
              <a:ext uri="{FF2B5EF4-FFF2-40B4-BE49-F238E27FC236}">
                <a16:creationId xmlns:a16="http://schemas.microsoft.com/office/drawing/2014/main" id="{E093E508-0BFD-7A44-BACB-3EAA08F626A4}"/>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44835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1224">
          <p15:clr>
            <a:srgbClr val="A4A3A4"/>
          </p15:clr>
        </p15:guide>
        <p15:guide id="2" orient="horz" pos="816">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eaker Bio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271247" y="1600200"/>
            <a:ext cx="6120653" cy="2172018"/>
          </a:xfrm>
          <a:ln>
            <a:noFill/>
          </a:ln>
        </p:spPr>
        <p:txBody>
          <a:bodyPr>
            <a:noAutofit/>
          </a:bodyPr>
          <a:lstStyle>
            <a:lvl1pPr marL="0" indent="0">
              <a:lnSpc>
                <a:spcPct val="108000"/>
              </a:lnSpc>
              <a:spcBef>
                <a:spcPts val="1200"/>
              </a:spcBef>
              <a:buClr>
                <a:schemeClr val="accent2"/>
              </a:buClr>
              <a:buNone/>
              <a:defRPr sz="1400"/>
            </a:lvl1pPr>
            <a:lvl2pPr marL="457200" indent="0">
              <a:lnSpc>
                <a:spcPct val="105000"/>
              </a:lnSpc>
              <a:buClr>
                <a:schemeClr val="accent4"/>
              </a:buClr>
              <a:buNone/>
              <a:defRPr sz="1400"/>
            </a:lvl2pPr>
            <a:lvl3pPr marL="914400" indent="0">
              <a:lnSpc>
                <a:spcPct val="105000"/>
              </a:lnSpc>
              <a:buClr>
                <a:schemeClr val="accent4"/>
              </a:buClr>
              <a:buNone/>
              <a:defRPr sz="1400"/>
            </a:lvl3pPr>
            <a:lvl4pPr marL="1371600" indent="0">
              <a:lnSpc>
                <a:spcPct val="105000"/>
              </a:lnSpc>
              <a:buClr>
                <a:schemeClr val="accent4"/>
              </a:buClr>
              <a:buNone/>
              <a:defRPr sz="1400"/>
            </a:lvl4pPr>
            <a:lvl5pPr marL="1828800" indent="0">
              <a:lnSpc>
                <a:spcPct val="105000"/>
              </a:lnSpc>
              <a:buClr>
                <a:schemeClr val="accent4"/>
              </a:buClr>
              <a:buFont typeface="Arial" panose="020B0604020202020204" pitchFamily="34" charset="0"/>
              <a:buNone/>
              <a:defRPr sz="1400"/>
            </a:lvl5pPr>
          </a:lstStyle>
          <a:p>
            <a:pPr lvl="0"/>
            <a:r>
              <a:rPr lang="en-US"/>
              <a:t>Speaker bio</a:t>
            </a:r>
            <a:endParaRPr lang="en-US" dirty="0"/>
          </a:p>
        </p:txBody>
      </p:sp>
      <p:sp>
        <p:nvSpPr>
          <p:cNvPr id="11" name="Content Placeholder 10"/>
          <p:cNvSpPr>
            <a:spLocks noGrp="1"/>
          </p:cNvSpPr>
          <p:nvPr>
            <p:ph sz="quarter" idx="14" hasCustomPrompt="1"/>
          </p:nvPr>
        </p:nvSpPr>
        <p:spPr>
          <a:xfrm>
            <a:off x="5272447" y="3995928"/>
            <a:ext cx="6104359" cy="2172018"/>
          </a:xfrm>
          <a:ln>
            <a:noFill/>
          </a:ln>
        </p:spPr>
        <p:txBody>
          <a:bodyPr>
            <a:noAutofit/>
          </a:bodyPr>
          <a:lstStyle>
            <a:lvl1pPr marL="0" indent="0">
              <a:lnSpc>
                <a:spcPct val="108000"/>
              </a:lnSpc>
              <a:spcBef>
                <a:spcPts val="1200"/>
              </a:spcBef>
              <a:buNone/>
              <a:defRPr sz="1400"/>
            </a:lvl1pPr>
            <a:lvl2pPr marL="457200" indent="0">
              <a:buNone/>
              <a:defRPr sz="1400"/>
            </a:lvl2pPr>
            <a:lvl3pPr marL="914400" indent="0">
              <a:buNone/>
              <a:defRPr sz="1400"/>
            </a:lvl3pPr>
            <a:lvl4pPr marL="1371600" indent="0">
              <a:buNone/>
              <a:defRPr sz="1400"/>
            </a:lvl4pPr>
            <a:lvl5pPr marL="1828800" indent="0">
              <a:buFont typeface="Arial" panose="020B0604020202020204" pitchFamily="34" charset="0"/>
              <a:buNone/>
              <a:defRPr sz="1400"/>
            </a:lvl5pPr>
          </a:lstStyle>
          <a:p>
            <a:pPr lvl="0"/>
            <a:r>
              <a:rPr lang="en-US"/>
              <a:t>Speaker bio</a:t>
            </a:r>
            <a:endParaRPr lang="en-US" dirty="0"/>
          </a:p>
        </p:txBody>
      </p:sp>
      <p:sp>
        <p:nvSpPr>
          <p:cNvPr id="10" name="Picture Placeholder 4"/>
          <p:cNvSpPr>
            <a:spLocks noGrp="1"/>
          </p:cNvSpPr>
          <p:nvPr>
            <p:ph type="pic" sz="quarter" idx="16" hasCustomPrompt="1"/>
          </p:nvPr>
        </p:nvSpPr>
        <p:spPr>
          <a:xfrm>
            <a:off x="815194" y="1828800"/>
            <a:ext cx="914400" cy="914400"/>
          </a:xfrm>
        </p:spPr>
        <p:txBody>
          <a:bodyPr>
            <a:noAutofit/>
          </a:bodyPr>
          <a:lstStyle>
            <a:lvl1pPr marL="0" indent="0">
              <a:buNone/>
              <a:defRPr sz="1050"/>
            </a:lvl1pPr>
          </a:lstStyle>
          <a:p>
            <a:r>
              <a:rPr lang="en-US" dirty="0"/>
              <a:t>Click on icon to add headshot</a:t>
            </a:r>
          </a:p>
        </p:txBody>
      </p:sp>
      <p:sp>
        <p:nvSpPr>
          <p:cNvPr id="16" name="Text Placeholder 7"/>
          <p:cNvSpPr>
            <a:spLocks noGrp="1"/>
          </p:cNvSpPr>
          <p:nvPr>
            <p:ph type="body" sz="quarter" idx="17" hasCustomPrompt="1"/>
          </p:nvPr>
        </p:nvSpPr>
        <p:spPr>
          <a:xfrm>
            <a:off x="1968098" y="1783080"/>
            <a:ext cx="2815167" cy="525780"/>
          </a:xfrm>
        </p:spPr>
        <p:txBody>
          <a:bodyPr lIns="0" tIns="0" rIns="0" bIns="0" anchor="b">
            <a:noAutofit/>
          </a:bodyPr>
          <a:lstStyle>
            <a:lvl1pPr marL="0" indent="0">
              <a:lnSpc>
                <a:spcPct val="100000"/>
              </a:lnSpc>
              <a:buNone/>
              <a:defRPr sz="1600" b="1" baseline="0">
                <a:solidFill>
                  <a:schemeClr val="accent1"/>
                </a:solidFill>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lvl="0"/>
            <a:r>
              <a:rPr lang="en-US" dirty="0"/>
              <a:t>Name </a:t>
            </a:r>
            <a:r>
              <a:rPr lang="en-US" dirty="0" err="1"/>
              <a:t>LastName</a:t>
            </a:r>
            <a:endParaRPr lang="en-US" dirty="0"/>
          </a:p>
        </p:txBody>
      </p:sp>
      <p:sp>
        <p:nvSpPr>
          <p:cNvPr id="17" name="Text Placeholder 7"/>
          <p:cNvSpPr>
            <a:spLocks noGrp="1"/>
          </p:cNvSpPr>
          <p:nvPr>
            <p:ph type="body" sz="quarter" idx="18" hasCustomPrompt="1"/>
          </p:nvPr>
        </p:nvSpPr>
        <p:spPr>
          <a:xfrm>
            <a:off x="1968098" y="2368297"/>
            <a:ext cx="2815167" cy="377349"/>
          </a:xfrm>
        </p:spPr>
        <p:txBody>
          <a:bodyPr lIns="0" tIns="0" rIns="0" bIns="0" anchor="ctr">
            <a:noAutofit/>
          </a:bodyPr>
          <a:lstStyle>
            <a:lvl1pPr marL="0" indent="0">
              <a:lnSpc>
                <a:spcPct val="100000"/>
              </a:lnSpc>
              <a:buNone/>
              <a:defRPr sz="1100" b="0" i="1" baseline="0">
                <a:solidFill>
                  <a:schemeClr val="tx1"/>
                </a:solidFill>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lvl="0"/>
            <a:r>
              <a:rPr lang="en-US"/>
              <a:t>Title, Organization</a:t>
            </a:r>
          </a:p>
        </p:txBody>
      </p:sp>
      <p:sp>
        <p:nvSpPr>
          <p:cNvPr id="18" name="Picture Placeholder 4"/>
          <p:cNvSpPr>
            <a:spLocks noGrp="1"/>
          </p:cNvSpPr>
          <p:nvPr>
            <p:ph type="pic" sz="quarter" idx="19" hasCustomPrompt="1"/>
          </p:nvPr>
        </p:nvSpPr>
        <p:spPr>
          <a:xfrm>
            <a:off x="815194" y="4224528"/>
            <a:ext cx="914400" cy="914400"/>
          </a:xfrm>
        </p:spPr>
        <p:txBody>
          <a:bodyPr>
            <a:noAutofit/>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050"/>
            </a:lvl1pPr>
          </a:lstStyle>
          <a:p>
            <a:r>
              <a:rPr lang="en-US" dirty="0"/>
              <a:t>Click on icon to add headshot</a:t>
            </a:r>
          </a:p>
        </p:txBody>
      </p:sp>
      <p:sp>
        <p:nvSpPr>
          <p:cNvPr id="19" name="Text Placeholder 7"/>
          <p:cNvSpPr>
            <a:spLocks noGrp="1"/>
          </p:cNvSpPr>
          <p:nvPr>
            <p:ph type="body" sz="quarter" idx="20" hasCustomPrompt="1"/>
          </p:nvPr>
        </p:nvSpPr>
        <p:spPr>
          <a:xfrm>
            <a:off x="1969322" y="4178808"/>
            <a:ext cx="2815167" cy="525780"/>
          </a:xfrm>
        </p:spPr>
        <p:txBody>
          <a:bodyPr lIns="0" tIns="0" rIns="0" bIns="0" anchor="b">
            <a:noAutofit/>
          </a:bodyPr>
          <a:lstStyle>
            <a:lvl1pPr marL="0" indent="0">
              <a:lnSpc>
                <a:spcPct val="100000"/>
              </a:lnSpc>
              <a:buNone/>
              <a:defRPr sz="1600" b="1" baseline="0">
                <a:solidFill>
                  <a:schemeClr val="accent1"/>
                </a:solidFill>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lvl="0"/>
            <a:r>
              <a:rPr lang="en-US" dirty="0"/>
              <a:t>Name </a:t>
            </a:r>
            <a:r>
              <a:rPr lang="en-US" dirty="0" err="1"/>
              <a:t>LastName</a:t>
            </a:r>
            <a:endParaRPr lang="en-US" dirty="0"/>
          </a:p>
        </p:txBody>
      </p:sp>
      <p:sp>
        <p:nvSpPr>
          <p:cNvPr id="20" name="Text Placeholder 7"/>
          <p:cNvSpPr>
            <a:spLocks noGrp="1"/>
          </p:cNvSpPr>
          <p:nvPr>
            <p:ph type="body" sz="quarter" idx="21" hasCustomPrompt="1"/>
          </p:nvPr>
        </p:nvSpPr>
        <p:spPr>
          <a:xfrm>
            <a:off x="1969322" y="4764025"/>
            <a:ext cx="2815167" cy="377349"/>
          </a:xfrm>
        </p:spPr>
        <p:txBody>
          <a:bodyPr lIns="0" tIns="0" rIns="0" bIns="0" anchor="ctr">
            <a:noAutofit/>
          </a:bodyPr>
          <a:lstStyle>
            <a:lvl1pPr marL="0" indent="0">
              <a:lnSpc>
                <a:spcPct val="100000"/>
              </a:lnSpc>
              <a:buNone/>
              <a:defRPr sz="1100" b="0" i="1" baseline="0">
                <a:solidFill>
                  <a:schemeClr val="tx1"/>
                </a:solidFill>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lvl="0"/>
            <a:r>
              <a:rPr lang="en-US"/>
              <a:t>Title, Organization</a:t>
            </a:r>
          </a:p>
        </p:txBody>
      </p:sp>
      <p:cxnSp>
        <p:nvCxnSpPr>
          <p:cNvPr id="21" name="Straight Connector 20"/>
          <p:cNvCxnSpPr>
            <a:cxnSpLocks/>
          </p:cNvCxnSpPr>
          <p:nvPr/>
        </p:nvCxnSpPr>
        <p:spPr>
          <a:xfrm>
            <a:off x="815194" y="1636640"/>
            <a:ext cx="4023360"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EC143C-87E0-4844-A675-310560324307}"/>
              </a:ext>
            </a:extLst>
          </p:cNvPr>
          <p:cNvCxnSpPr>
            <a:cxnSpLocks/>
          </p:cNvCxnSpPr>
          <p:nvPr userDrawn="1"/>
        </p:nvCxnSpPr>
        <p:spPr>
          <a:xfrm>
            <a:off x="815194" y="3995928"/>
            <a:ext cx="4023360"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Placeholder 1">
            <a:extLst>
              <a:ext uri="{FF2B5EF4-FFF2-40B4-BE49-F238E27FC236}">
                <a16:creationId xmlns:a16="http://schemas.microsoft.com/office/drawing/2014/main" id="{ACBA95A3-B729-5A4F-8C0A-E93C70EA260B}"/>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25" name="Text Placeholder 4">
            <a:extLst>
              <a:ext uri="{FF2B5EF4-FFF2-40B4-BE49-F238E27FC236}">
                <a16:creationId xmlns:a16="http://schemas.microsoft.com/office/drawing/2014/main" id="{F200277F-7F27-3C4C-99B2-41FF45CC3FBE}"/>
              </a:ext>
            </a:extLst>
          </p:cNvPr>
          <p:cNvSpPr>
            <a:spLocks noGrp="1"/>
          </p:cNvSpPr>
          <p:nvPr>
            <p:ph type="body" sz="quarter" idx="32"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27" name="Text Placeholder 7">
            <a:extLst>
              <a:ext uri="{FF2B5EF4-FFF2-40B4-BE49-F238E27FC236}">
                <a16:creationId xmlns:a16="http://schemas.microsoft.com/office/drawing/2014/main" id="{7741C979-2F63-8D44-A506-9DB0B6736FFE}"/>
              </a:ext>
            </a:extLst>
          </p:cNvPr>
          <p:cNvSpPr>
            <a:spLocks noGrp="1"/>
          </p:cNvSpPr>
          <p:nvPr>
            <p:ph type="body" sz="quarter" idx="33"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9" name="Text Placeholder 2">
            <a:extLst>
              <a:ext uri="{FF2B5EF4-FFF2-40B4-BE49-F238E27FC236}">
                <a16:creationId xmlns:a16="http://schemas.microsoft.com/office/drawing/2014/main" id="{1EA2EA31-0C11-0144-B28E-A9F19BF41012}"/>
              </a:ext>
            </a:extLst>
          </p:cNvPr>
          <p:cNvSpPr>
            <a:spLocks noGrp="1"/>
          </p:cNvSpPr>
          <p:nvPr>
            <p:ph type="body" sz="quarter" idx="34"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30" name="Text Placeholder 6">
            <a:extLst>
              <a:ext uri="{FF2B5EF4-FFF2-40B4-BE49-F238E27FC236}">
                <a16:creationId xmlns:a16="http://schemas.microsoft.com/office/drawing/2014/main" id="{62810DD4-33B8-8144-B51C-77590EB9EBD3}"/>
              </a:ext>
            </a:extLst>
          </p:cNvPr>
          <p:cNvSpPr>
            <a:spLocks noGrp="1"/>
          </p:cNvSpPr>
          <p:nvPr>
            <p:ph type="body" sz="quarter" idx="35"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27510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s w/Photo">
    <p:spTree>
      <p:nvGrpSpPr>
        <p:cNvPr id="1" name=""/>
        <p:cNvGrpSpPr/>
        <p:nvPr/>
      </p:nvGrpSpPr>
      <p:grpSpPr>
        <a:xfrm>
          <a:off x="0" y="0"/>
          <a:ext cx="0" cy="0"/>
          <a:chOff x="0" y="0"/>
          <a:chExt cx="0" cy="0"/>
        </a:xfrm>
      </p:grpSpPr>
      <p:sp>
        <p:nvSpPr>
          <p:cNvPr id="14" name="Content Placeholder 10"/>
          <p:cNvSpPr>
            <a:spLocks noGrp="1" noChangeAspect="1"/>
          </p:cNvSpPr>
          <p:nvPr>
            <p:ph sz="quarter" idx="14" hasCustomPrompt="1"/>
          </p:nvPr>
        </p:nvSpPr>
        <p:spPr>
          <a:xfrm>
            <a:off x="6328436" y="1371600"/>
            <a:ext cx="5063464" cy="3566160"/>
          </a:xfrm>
          <a:ln>
            <a:noFill/>
          </a:ln>
        </p:spPr>
        <p:txBody>
          <a:bodyPr>
            <a:noAutofit/>
          </a:bodyPr>
          <a:lstStyle>
            <a:lvl1pPr marL="0" indent="0">
              <a:buNone/>
              <a:defRPr sz="2400" baseline="0"/>
            </a:lvl1pPr>
          </a:lstStyle>
          <a:p>
            <a:pPr lvl="0"/>
            <a:r>
              <a:rPr lang="en-US" dirty="0"/>
              <a:t>Click on photo icon below to add photo</a:t>
            </a:r>
          </a:p>
        </p:txBody>
      </p:sp>
      <p:sp>
        <p:nvSpPr>
          <p:cNvPr id="12" name="Title Placeholder 1">
            <a:extLst>
              <a:ext uri="{FF2B5EF4-FFF2-40B4-BE49-F238E27FC236}">
                <a16:creationId xmlns:a16="http://schemas.microsoft.com/office/drawing/2014/main" id="{46AA6CE5-D66A-944A-9EB5-287DA6D769E5}"/>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6" name="Text Placeholder 4">
            <a:extLst>
              <a:ext uri="{FF2B5EF4-FFF2-40B4-BE49-F238E27FC236}">
                <a16:creationId xmlns:a16="http://schemas.microsoft.com/office/drawing/2014/main" id="{85D60DF2-27A5-8E42-9E07-2EA4AEC29E96}"/>
              </a:ext>
            </a:extLst>
          </p:cNvPr>
          <p:cNvSpPr>
            <a:spLocks noGrp="1"/>
          </p:cNvSpPr>
          <p:nvPr>
            <p:ph type="body" sz="quarter" idx="33"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9" name="Content Placeholder 14">
            <a:extLst>
              <a:ext uri="{FF2B5EF4-FFF2-40B4-BE49-F238E27FC236}">
                <a16:creationId xmlns:a16="http://schemas.microsoft.com/office/drawing/2014/main" id="{DB48CFE2-45D5-E04C-B161-9709B132AF2B}"/>
              </a:ext>
            </a:extLst>
          </p:cNvPr>
          <p:cNvSpPr>
            <a:spLocks noGrp="1"/>
          </p:cNvSpPr>
          <p:nvPr>
            <p:ph sz="quarter" idx="34"/>
          </p:nvPr>
        </p:nvSpPr>
        <p:spPr>
          <a:xfrm>
            <a:off x="800103" y="1368724"/>
            <a:ext cx="5027674" cy="4529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7">
            <a:extLst>
              <a:ext uri="{FF2B5EF4-FFF2-40B4-BE49-F238E27FC236}">
                <a16:creationId xmlns:a16="http://schemas.microsoft.com/office/drawing/2014/main" id="{A00704F6-838F-DE46-967B-9545189DBF37}"/>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5" name="Text Placeholder 2">
            <a:extLst>
              <a:ext uri="{FF2B5EF4-FFF2-40B4-BE49-F238E27FC236}">
                <a16:creationId xmlns:a16="http://schemas.microsoft.com/office/drawing/2014/main" id="{C085A9EC-D9B7-0342-9154-E0E1109E406E}"/>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7" name="Text Placeholder 6">
            <a:extLst>
              <a:ext uri="{FF2B5EF4-FFF2-40B4-BE49-F238E27FC236}">
                <a16:creationId xmlns:a16="http://schemas.microsoft.com/office/drawing/2014/main" id="{DABCD05D-EAD5-D142-A778-29CA5E5EF2E8}"/>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27496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hort Quote">
    <p:spTree>
      <p:nvGrpSpPr>
        <p:cNvPr id="1" name=""/>
        <p:cNvGrpSpPr/>
        <p:nvPr/>
      </p:nvGrpSpPr>
      <p:grpSpPr>
        <a:xfrm>
          <a:off x="0" y="0"/>
          <a:ext cx="0" cy="0"/>
          <a:chOff x="0" y="0"/>
          <a:chExt cx="0" cy="0"/>
        </a:xfrm>
      </p:grpSpPr>
      <p:sp>
        <p:nvSpPr>
          <p:cNvPr id="9" name="Freeform 6"/>
          <p:cNvSpPr>
            <a:spLocks noChangeAspect="1" noEditPoints="1"/>
          </p:cNvSpPr>
          <p:nvPr userDrawn="1"/>
        </p:nvSpPr>
        <p:spPr bwMode="ltGray">
          <a:xfrm>
            <a:off x="1095034" y="1371600"/>
            <a:ext cx="2134475" cy="1930148"/>
          </a:xfrm>
          <a:custGeom>
            <a:avLst/>
            <a:gdLst>
              <a:gd name="T0" fmla="*/ 88 w 238"/>
              <a:gd name="T1" fmla="*/ 124 h 220"/>
              <a:gd name="T2" fmla="*/ 88 w 238"/>
              <a:gd name="T3" fmla="*/ 220 h 220"/>
              <a:gd name="T4" fmla="*/ 0 w 238"/>
              <a:gd name="T5" fmla="*/ 220 h 220"/>
              <a:gd name="T6" fmla="*/ 0 w 238"/>
              <a:gd name="T7" fmla="*/ 145 h 220"/>
              <a:gd name="T8" fmla="*/ 14 w 238"/>
              <a:gd name="T9" fmla="*/ 55 h 220"/>
              <a:gd name="T10" fmla="*/ 76 w 238"/>
              <a:gd name="T11" fmla="*/ 0 h 220"/>
              <a:gd name="T12" fmla="*/ 96 w 238"/>
              <a:gd name="T13" fmla="*/ 32 h 220"/>
              <a:gd name="T14" fmla="*/ 59 w 238"/>
              <a:gd name="T15" fmla="*/ 63 h 220"/>
              <a:gd name="T16" fmla="*/ 45 w 238"/>
              <a:gd name="T17" fmla="*/ 124 h 220"/>
              <a:gd name="T18" fmla="*/ 88 w 238"/>
              <a:gd name="T19" fmla="*/ 124 h 220"/>
              <a:gd name="T20" fmla="*/ 231 w 238"/>
              <a:gd name="T21" fmla="*/ 124 h 220"/>
              <a:gd name="T22" fmla="*/ 231 w 238"/>
              <a:gd name="T23" fmla="*/ 220 h 220"/>
              <a:gd name="T24" fmla="*/ 142 w 238"/>
              <a:gd name="T25" fmla="*/ 220 h 220"/>
              <a:gd name="T26" fmla="*/ 142 w 238"/>
              <a:gd name="T27" fmla="*/ 145 h 220"/>
              <a:gd name="T28" fmla="*/ 157 w 238"/>
              <a:gd name="T29" fmla="*/ 55 h 220"/>
              <a:gd name="T30" fmla="*/ 218 w 238"/>
              <a:gd name="T31" fmla="*/ 0 h 220"/>
              <a:gd name="T32" fmla="*/ 238 w 238"/>
              <a:gd name="T33" fmla="*/ 32 h 220"/>
              <a:gd name="T34" fmla="*/ 201 w 238"/>
              <a:gd name="T35" fmla="*/ 63 h 220"/>
              <a:gd name="T36" fmla="*/ 188 w 238"/>
              <a:gd name="T37" fmla="*/ 124 h 220"/>
              <a:gd name="T38" fmla="*/ 231 w 238"/>
              <a:gd name="T39"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8" h="220">
                <a:moveTo>
                  <a:pt x="88" y="124"/>
                </a:moveTo>
                <a:cubicBezTo>
                  <a:pt x="88" y="220"/>
                  <a:pt x="88" y="220"/>
                  <a:pt x="88" y="220"/>
                </a:cubicBezTo>
                <a:cubicBezTo>
                  <a:pt x="0" y="220"/>
                  <a:pt x="0" y="220"/>
                  <a:pt x="0" y="220"/>
                </a:cubicBezTo>
                <a:cubicBezTo>
                  <a:pt x="0" y="145"/>
                  <a:pt x="0" y="145"/>
                  <a:pt x="0" y="145"/>
                </a:cubicBezTo>
                <a:cubicBezTo>
                  <a:pt x="0" y="104"/>
                  <a:pt x="5" y="74"/>
                  <a:pt x="14" y="55"/>
                </a:cubicBezTo>
                <a:cubicBezTo>
                  <a:pt x="27" y="31"/>
                  <a:pt x="48" y="12"/>
                  <a:pt x="76" y="0"/>
                </a:cubicBezTo>
                <a:cubicBezTo>
                  <a:pt x="96" y="32"/>
                  <a:pt x="96" y="32"/>
                  <a:pt x="96" y="32"/>
                </a:cubicBezTo>
                <a:cubicBezTo>
                  <a:pt x="79" y="39"/>
                  <a:pt x="67" y="50"/>
                  <a:pt x="59" y="63"/>
                </a:cubicBezTo>
                <a:cubicBezTo>
                  <a:pt x="51" y="77"/>
                  <a:pt x="46" y="98"/>
                  <a:pt x="45" y="124"/>
                </a:cubicBezTo>
                <a:lnTo>
                  <a:pt x="88" y="124"/>
                </a:lnTo>
                <a:close/>
                <a:moveTo>
                  <a:pt x="231" y="124"/>
                </a:moveTo>
                <a:cubicBezTo>
                  <a:pt x="231" y="220"/>
                  <a:pt x="231" y="220"/>
                  <a:pt x="231" y="220"/>
                </a:cubicBezTo>
                <a:cubicBezTo>
                  <a:pt x="142" y="220"/>
                  <a:pt x="142" y="220"/>
                  <a:pt x="142" y="220"/>
                </a:cubicBezTo>
                <a:cubicBezTo>
                  <a:pt x="142" y="145"/>
                  <a:pt x="142" y="145"/>
                  <a:pt x="142" y="145"/>
                </a:cubicBezTo>
                <a:cubicBezTo>
                  <a:pt x="142" y="104"/>
                  <a:pt x="147" y="74"/>
                  <a:pt x="157" y="55"/>
                </a:cubicBezTo>
                <a:cubicBezTo>
                  <a:pt x="170" y="31"/>
                  <a:pt x="190" y="12"/>
                  <a:pt x="218" y="0"/>
                </a:cubicBezTo>
                <a:cubicBezTo>
                  <a:pt x="238" y="32"/>
                  <a:pt x="238" y="32"/>
                  <a:pt x="238" y="32"/>
                </a:cubicBezTo>
                <a:cubicBezTo>
                  <a:pt x="221" y="39"/>
                  <a:pt x="209" y="50"/>
                  <a:pt x="201" y="63"/>
                </a:cubicBezTo>
                <a:cubicBezTo>
                  <a:pt x="193" y="77"/>
                  <a:pt x="189" y="98"/>
                  <a:pt x="188" y="124"/>
                </a:cubicBezTo>
                <a:lnTo>
                  <a:pt x="231" y="124"/>
                </a:lnTo>
                <a:close/>
              </a:path>
            </a:pathLst>
          </a:custGeom>
          <a:solidFill>
            <a:srgbClr val="253746">
              <a:alpha val="10000"/>
            </a:srgbClr>
          </a:solid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 name="Text Placeholder 2"/>
          <p:cNvSpPr>
            <a:spLocks noGrp="1"/>
          </p:cNvSpPr>
          <p:nvPr>
            <p:ph type="body" sz="quarter" idx="15" hasCustomPrompt="1"/>
          </p:nvPr>
        </p:nvSpPr>
        <p:spPr>
          <a:xfrm>
            <a:off x="1912865" y="1866900"/>
            <a:ext cx="8745373" cy="3429000"/>
          </a:xfrm>
        </p:spPr>
        <p:txBody>
          <a:bodyPr anchor="ctr">
            <a:noAutofit/>
          </a:bodyPr>
          <a:lstStyle>
            <a:lvl1pPr marL="0" indent="0">
              <a:lnSpc>
                <a:spcPct val="110000"/>
              </a:lnSpc>
              <a:buNone/>
              <a:defRPr sz="2800" cap="all" baseline="0">
                <a:solidFill>
                  <a:schemeClr val="accent1"/>
                </a:solidFill>
                <a:latin typeface="Arial Black" panose="020B0A04020102020204" pitchFamily="34" charset="0"/>
              </a:defRPr>
            </a:lvl1pPr>
            <a:lvl2pPr marL="285750" indent="-285750">
              <a:buClr>
                <a:schemeClr val="accent1"/>
              </a:buClr>
              <a:buFont typeface="Arial" panose="020B0604020202020204" pitchFamily="34" charset="0"/>
              <a:buChar char="—"/>
              <a:defRPr sz="1800">
                <a:solidFill>
                  <a:schemeClr val="accent1"/>
                </a:solidFill>
              </a:defRPr>
            </a:lvl2pPr>
          </a:lstStyle>
          <a:p>
            <a:pPr lvl="0"/>
            <a:r>
              <a:rPr lang="en-US" dirty="0"/>
              <a:t>Short quote</a:t>
            </a:r>
          </a:p>
          <a:p>
            <a:pPr lvl="1"/>
            <a:r>
              <a:rPr lang="en-US" dirty="0"/>
              <a:t>Second level</a:t>
            </a:r>
          </a:p>
        </p:txBody>
      </p:sp>
      <p:sp>
        <p:nvSpPr>
          <p:cNvPr id="10" name="Text Placeholder 7">
            <a:extLst>
              <a:ext uri="{FF2B5EF4-FFF2-40B4-BE49-F238E27FC236}">
                <a16:creationId xmlns:a16="http://schemas.microsoft.com/office/drawing/2014/main" id="{5DC92EB9-814B-E44C-A862-6CF48EB24160}"/>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1" name="Text Placeholder 2">
            <a:extLst>
              <a:ext uri="{FF2B5EF4-FFF2-40B4-BE49-F238E27FC236}">
                <a16:creationId xmlns:a16="http://schemas.microsoft.com/office/drawing/2014/main" id="{29C692CB-6193-2642-99D8-79F68ACF5949}"/>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3" name="Text Placeholder 6">
            <a:extLst>
              <a:ext uri="{FF2B5EF4-FFF2-40B4-BE49-F238E27FC236}">
                <a16:creationId xmlns:a16="http://schemas.microsoft.com/office/drawing/2014/main" id="{6E82D6F6-ABA8-CA45-83E4-29BA5387B56F}"/>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424694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ng Quote">
    <p:spTree>
      <p:nvGrpSpPr>
        <p:cNvPr id="1" name=""/>
        <p:cNvGrpSpPr/>
        <p:nvPr/>
      </p:nvGrpSpPr>
      <p:grpSpPr>
        <a:xfrm>
          <a:off x="0" y="0"/>
          <a:ext cx="0" cy="0"/>
          <a:chOff x="0" y="0"/>
          <a:chExt cx="0" cy="0"/>
        </a:xfrm>
      </p:grpSpPr>
      <p:sp>
        <p:nvSpPr>
          <p:cNvPr id="10" name="Freeform 6"/>
          <p:cNvSpPr>
            <a:spLocks noChangeAspect="1" noEditPoints="1"/>
          </p:cNvSpPr>
          <p:nvPr userDrawn="1"/>
        </p:nvSpPr>
        <p:spPr bwMode="ltGray">
          <a:xfrm>
            <a:off x="1095022" y="1371600"/>
            <a:ext cx="2134477" cy="1930148"/>
          </a:xfrm>
          <a:custGeom>
            <a:avLst/>
            <a:gdLst>
              <a:gd name="T0" fmla="*/ 88 w 238"/>
              <a:gd name="T1" fmla="*/ 124 h 220"/>
              <a:gd name="T2" fmla="*/ 88 w 238"/>
              <a:gd name="T3" fmla="*/ 220 h 220"/>
              <a:gd name="T4" fmla="*/ 0 w 238"/>
              <a:gd name="T5" fmla="*/ 220 h 220"/>
              <a:gd name="T6" fmla="*/ 0 w 238"/>
              <a:gd name="T7" fmla="*/ 145 h 220"/>
              <a:gd name="T8" fmla="*/ 14 w 238"/>
              <a:gd name="T9" fmla="*/ 55 h 220"/>
              <a:gd name="T10" fmla="*/ 76 w 238"/>
              <a:gd name="T11" fmla="*/ 0 h 220"/>
              <a:gd name="T12" fmla="*/ 96 w 238"/>
              <a:gd name="T13" fmla="*/ 32 h 220"/>
              <a:gd name="T14" fmla="*/ 59 w 238"/>
              <a:gd name="T15" fmla="*/ 63 h 220"/>
              <a:gd name="T16" fmla="*/ 45 w 238"/>
              <a:gd name="T17" fmla="*/ 124 h 220"/>
              <a:gd name="T18" fmla="*/ 88 w 238"/>
              <a:gd name="T19" fmla="*/ 124 h 220"/>
              <a:gd name="T20" fmla="*/ 231 w 238"/>
              <a:gd name="T21" fmla="*/ 124 h 220"/>
              <a:gd name="T22" fmla="*/ 231 w 238"/>
              <a:gd name="T23" fmla="*/ 220 h 220"/>
              <a:gd name="T24" fmla="*/ 142 w 238"/>
              <a:gd name="T25" fmla="*/ 220 h 220"/>
              <a:gd name="T26" fmla="*/ 142 w 238"/>
              <a:gd name="T27" fmla="*/ 145 h 220"/>
              <a:gd name="T28" fmla="*/ 157 w 238"/>
              <a:gd name="T29" fmla="*/ 55 h 220"/>
              <a:gd name="T30" fmla="*/ 218 w 238"/>
              <a:gd name="T31" fmla="*/ 0 h 220"/>
              <a:gd name="T32" fmla="*/ 238 w 238"/>
              <a:gd name="T33" fmla="*/ 32 h 220"/>
              <a:gd name="T34" fmla="*/ 201 w 238"/>
              <a:gd name="T35" fmla="*/ 63 h 220"/>
              <a:gd name="T36" fmla="*/ 188 w 238"/>
              <a:gd name="T37" fmla="*/ 124 h 220"/>
              <a:gd name="T38" fmla="*/ 231 w 238"/>
              <a:gd name="T39"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8" h="220">
                <a:moveTo>
                  <a:pt x="88" y="124"/>
                </a:moveTo>
                <a:cubicBezTo>
                  <a:pt x="88" y="220"/>
                  <a:pt x="88" y="220"/>
                  <a:pt x="88" y="220"/>
                </a:cubicBezTo>
                <a:cubicBezTo>
                  <a:pt x="0" y="220"/>
                  <a:pt x="0" y="220"/>
                  <a:pt x="0" y="220"/>
                </a:cubicBezTo>
                <a:cubicBezTo>
                  <a:pt x="0" y="145"/>
                  <a:pt x="0" y="145"/>
                  <a:pt x="0" y="145"/>
                </a:cubicBezTo>
                <a:cubicBezTo>
                  <a:pt x="0" y="104"/>
                  <a:pt x="5" y="74"/>
                  <a:pt x="14" y="55"/>
                </a:cubicBezTo>
                <a:cubicBezTo>
                  <a:pt x="27" y="31"/>
                  <a:pt x="48" y="12"/>
                  <a:pt x="76" y="0"/>
                </a:cubicBezTo>
                <a:cubicBezTo>
                  <a:pt x="96" y="32"/>
                  <a:pt x="96" y="32"/>
                  <a:pt x="96" y="32"/>
                </a:cubicBezTo>
                <a:cubicBezTo>
                  <a:pt x="79" y="39"/>
                  <a:pt x="67" y="50"/>
                  <a:pt x="59" y="63"/>
                </a:cubicBezTo>
                <a:cubicBezTo>
                  <a:pt x="51" y="77"/>
                  <a:pt x="46" y="98"/>
                  <a:pt x="45" y="124"/>
                </a:cubicBezTo>
                <a:lnTo>
                  <a:pt x="88" y="124"/>
                </a:lnTo>
                <a:close/>
                <a:moveTo>
                  <a:pt x="231" y="124"/>
                </a:moveTo>
                <a:cubicBezTo>
                  <a:pt x="231" y="220"/>
                  <a:pt x="231" y="220"/>
                  <a:pt x="231" y="220"/>
                </a:cubicBezTo>
                <a:cubicBezTo>
                  <a:pt x="142" y="220"/>
                  <a:pt x="142" y="220"/>
                  <a:pt x="142" y="220"/>
                </a:cubicBezTo>
                <a:cubicBezTo>
                  <a:pt x="142" y="145"/>
                  <a:pt x="142" y="145"/>
                  <a:pt x="142" y="145"/>
                </a:cubicBezTo>
                <a:cubicBezTo>
                  <a:pt x="142" y="104"/>
                  <a:pt x="147" y="74"/>
                  <a:pt x="157" y="55"/>
                </a:cubicBezTo>
                <a:cubicBezTo>
                  <a:pt x="170" y="31"/>
                  <a:pt x="190" y="12"/>
                  <a:pt x="218" y="0"/>
                </a:cubicBezTo>
                <a:cubicBezTo>
                  <a:pt x="238" y="32"/>
                  <a:pt x="238" y="32"/>
                  <a:pt x="238" y="32"/>
                </a:cubicBezTo>
                <a:cubicBezTo>
                  <a:pt x="221" y="39"/>
                  <a:pt x="209" y="50"/>
                  <a:pt x="201" y="63"/>
                </a:cubicBezTo>
                <a:cubicBezTo>
                  <a:pt x="193" y="77"/>
                  <a:pt x="189" y="98"/>
                  <a:pt x="188" y="124"/>
                </a:cubicBezTo>
                <a:lnTo>
                  <a:pt x="231" y="124"/>
                </a:lnTo>
                <a:close/>
              </a:path>
            </a:pathLst>
          </a:custGeom>
          <a:solidFill>
            <a:srgbClr val="253746">
              <a:alpha val="10000"/>
            </a:srgbClr>
          </a:solid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 name="Text Placeholder 2"/>
          <p:cNvSpPr>
            <a:spLocks noGrp="1"/>
          </p:cNvSpPr>
          <p:nvPr>
            <p:ph type="body" sz="quarter" idx="15" hasCustomPrompt="1"/>
          </p:nvPr>
        </p:nvSpPr>
        <p:spPr>
          <a:xfrm>
            <a:off x="1912853" y="1866900"/>
            <a:ext cx="8745383" cy="3429000"/>
          </a:xfrm>
        </p:spPr>
        <p:txBody>
          <a:bodyPr anchor="ctr">
            <a:noAutofit/>
          </a:bodyPr>
          <a:lstStyle>
            <a:lvl1pPr marL="0" indent="0">
              <a:lnSpc>
                <a:spcPct val="110000"/>
              </a:lnSpc>
              <a:buNone/>
              <a:defRPr sz="2400" cap="none" baseline="0">
                <a:solidFill>
                  <a:schemeClr val="accent1"/>
                </a:solidFill>
                <a:latin typeface="Arial Black" panose="020B0A04020102020204" pitchFamily="34" charset="0"/>
              </a:defRPr>
            </a:lvl1pPr>
            <a:lvl2pPr marL="285750" indent="-285750">
              <a:buClr>
                <a:schemeClr val="accent1"/>
              </a:buClr>
              <a:buFont typeface="Arial" panose="020B0604020202020204" pitchFamily="34" charset="0"/>
              <a:buChar char="—"/>
              <a:defRPr sz="1800">
                <a:solidFill>
                  <a:schemeClr val="accent1"/>
                </a:solidFill>
              </a:defRPr>
            </a:lvl2pPr>
          </a:lstStyle>
          <a:p>
            <a:pPr lvl="0"/>
            <a:r>
              <a:rPr lang="en-US" dirty="0"/>
              <a:t>Long quote</a:t>
            </a:r>
          </a:p>
          <a:p>
            <a:pPr lvl="1"/>
            <a:r>
              <a:rPr lang="en-US" dirty="0"/>
              <a:t>Second level</a:t>
            </a:r>
          </a:p>
        </p:txBody>
      </p:sp>
      <p:sp>
        <p:nvSpPr>
          <p:cNvPr id="9" name="Text Placeholder 7">
            <a:extLst>
              <a:ext uri="{FF2B5EF4-FFF2-40B4-BE49-F238E27FC236}">
                <a16:creationId xmlns:a16="http://schemas.microsoft.com/office/drawing/2014/main" id="{44F096BF-CED2-6448-8A9A-11C99EC2577F}"/>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1" name="Text Placeholder 2">
            <a:extLst>
              <a:ext uri="{FF2B5EF4-FFF2-40B4-BE49-F238E27FC236}">
                <a16:creationId xmlns:a16="http://schemas.microsoft.com/office/drawing/2014/main" id="{49766514-A263-2E4C-B90A-8D20F68FB267}"/>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3" name="Text Placeholder 6">
            <a:extLst>
              <a:ext uri="{FF2B5EF4-FFF2-40B4-BE49-F238E27FC236}">
                <a16:creationId xmlns:a16="http://schemas.microsoft.com/office/drawing/2014/main" id="{553A6922-FFD8-1E4E-9214-1A18EF20F1ED}"/>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113329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ng Quote w/Dark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C77D04-A14A-42A6-B5C1-522AEC48F495}"/>
              </a:ext>
            </a:extLst>
          </p:cNvPr>
          <p:cNvSpPr/>
          <p:nvPr userDrawn="1"/>
        </p:nvSpPr>
        <p:spPr>
          <a:xfrm>
            <a:off x="0" y="0"/>
            <a:ext cx="12192000" cy="1236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2" name="Rectangle 11">
            <a:extLst>
              <a:ext uri="{FF2B5EF4-FFF2-40B4-BE49-F238E27FC236}">
                <a16:creationId xmlns:a16="http://schemas.microsoft.com/office/drawing/2014/main" id="{7C718020-B14A-448F-A1D6-06AAD54F07D8}"/>
              </a:ext>
            </a:extLst>
          </p:cNvPr>
          <p:cNvSpPr/>
          <p:nvPr userDrawn="1"/>
        </p:nvSpPr>
        <p:spPr>
          <a:xfrm>
            <a:off x="0" y="5595581"/>
            <a:ext cx="12192000" cy="1236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4" name="Picture Placeholder 3">
            <a:extLst>
              <a:ext uri="{FF2B5EF4-FFF2-40B4-BE49-F238E27FC236}">
                <a16:creationId xmlns:a16="http://schemas.microsoft.com/office/drawing/2014/main" id="{0B0B8B5B-EE47-4D50-98F7-5AC203611DE8}"/>
              </a:ext>
            </a:extLst>
          </p:cNvPr>
          <p:cNvSpPr>
            <a:spLocks noGrp="1"/>
          </p:cNvSpPr>
          <p:nvPr>
            <p:ph type="pic" sz="quarter" idx="15" hasCustomPrompt="1"/>
          </p:nvPr>
        </p:nvSpPr>
        <p:spPr>
          <a:xfrm>
            <a:off x="0" y="0"/>
            <a:ext cx="12192000" cy="6858000"/>
          </a:xfrm>
          <a:noFill/>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6" name="Text Placeholder 7">
            <a:extLst>
              <a:ext uri="{FF2B5EF4-FFF2-40B4-BE49-F238E27FC236}">
                <a16:creationId xmlns:a16="http://schemas.microsoft.com/office/drawing/2014/main" id="{F376B806-4219-4C5C-952C-3189F5F219F0}"/>
              </a:ext>
            </a:extLst>
          </p:cNvPr>
          <p:cNvSpPr>
            <a:spLocks noGrp="1"/>
          </p:cNvSpPr>
          <p:nvPr>
            <p:ph type="body" sz="quarter" idx="17" hasCustomPrompt="1"/>
          </p:nvPr>
        </p:nvSpPr>
        <p:spPr>
          <a:xfrm>
            <a:off x="6096000" y="1883569"/>
            <a:ext cx="5105400" cy="3657600"/>
          </a:xfrm>
          <a:solidFill>
            <a:schemeClr val="bg1">
              <a:alpha val="89000"/>
            </a:schemeClr>
          </a:solidFill>
        </p:spPr>
        <p:txBody>
          <a:bodyPr lIns="182880" tIns="0" rIns="182880" bIns="182880"/>
          <a:lstStyle>
            <a:lvl1pPr marL="0" indent="0">
              <a:buNone/>
              <a:defRPr sz="2000" cap="all" baseline="0">
                <a:solidFill>
                  <a:srgbClr val="E5E5E5"/>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  </a:t>
            </a:r>
          </a:p>
        </p:txBody>
      </p:sp>
      <p:sp>
        <p:nvSpPr>
          <p:cNvPr id="11" name="Text Placeholder 2">
            <a:extLst>
              <a:ext uri="{FF2B5EF4-FFF2-40B4-BE49-F238E27FC236}">
                <a16:creationId xmlns:a16="http://schemas.microsoft.com/office/drawing/2014/main" id="{1C3E5AEA-2029-4D37-B8DB-1C2EF41471FF}"/>
              </a:ext>
            </a:extLst>
          </p:cNvPr>
          <p:cNvSpPr>
            <a:spLocks noGrp="1"/>
          </p:cNvSpPr>
          <p:nvPr>
            <p:ph type="body" sz="quarter" idx="18" hasCustomPrompt="1"/>
          </p:nvPr>
        </p:nvSpPr>
        <p:spPr>
          <a:xfrm>
            <a:off x="6443871" y="2423160"/>
            <a:ext cx="4440238" cy="2896552"/>
          </a:xfrm>
        </p:spPr>
        <p:txBody>
          <a:bodyPr/>
          <a:lstStyle>
            <a:lvl1pPr marL="0" indent="0">
              <a:spcBef>
                <a:spcPts val="0"/>
              </a:spcBef>
              <a:buNone/>
              <a:defRPr sz="2000" baseline="0">
                <a:solidFill>
                  <a:schemeClr val="accent1"/>
                </a:solidFill>
                <a:latin typeface="+mj-lt"/>
              </a:defRPr>
            </a:lvl1pPr>
            <a:lvl2pPr marL="0" indent="0">
              <a:spcBef>
                <a:spcPts val="0"/>
              </a:spcBef>
              <a:buNone/>
              <a:defRPr sz="2000" baseline="0">
                <a:solidFill>
                  <a:srgbClr val="05C3DE"/>
                </a:solidFill>
                <a:latin typeface="+mj-lt"/>
              </a:defRPr>
            </a:lvl2pPr>
            <a:lvl3pPr marL="0" indent="0">
              <a:spcBef>
                <a:spcPts val="0"/>
              </a:spcBef>
              <a:buNone/>
              <a:defRPr sz="2000" baseline="0">
                <a:solidFill>
                  <a:srgbClr val="05C3DE"/>
                </a:solidFill>
                <a:latin typeface="+mj-lt"/>
              </a:defRPr>
            </a:lvl3pPr>
            <a:lvl4pPr marL="0" indent="0">
              <a:spcBef>
                <a:spcPts val="0"/>
              </a:spcBef>
              <a:buNone/>
              <a:defRPr sz="2000" baseline="0">
                <a:solidFill>
                  <a:srgbClr val="05C3DE"/>
                </a:solidFill>
                <a:latin typeface="+mj-lt"/>
              </a:defRPr>
            </a:lvl4pPr>
            <a:lvl5pPr marL="0" indent="0">
              <a:spcBef>
                <a:spcPts val="0"/>
              </a:spcBef>
              <a:buFont typeface="Arial" panose="020B0604020202020204" pitchFamily="34" charset="0"/>
              <a:buNone/>
              <a:defRPr sz="2000" baseline="0">
                <a:solidFill>
                  <a:srgbClr val="05C3DE"/>
                </a:solidFill>
                <a:latin typeface="+mj-lt"/>
              </a:defRPr>
            </a:lvl5pPr>
          </a:lstStyle>
          <a:p>
            <a:pPr>
              <a:spcAft>
                <a:spcPts val="1200"/>
              </a:spcAft>
            </a:pPr>
            <a:r>
              <a:rPr lang="en-US" dirty="0"/>
              <a:t>Quote page Arial black </a:t>
            </a:r>
            <a:br>
              <a:rPr lang="en-US" dirty="0"/>
            </a:br>
            <a:r>
              <a:rPr lang="en-US" dirty="0"/>
              <a:t>20 </a:t>
            </a:r>
            <a:r>
              <a:rPr lang="en-US" dirty="0" err="1"/>
              <a:t>pt</a:t>
            </a:r>
            <a:r>
              <a:rPr lang="en-US" dirty="0"/>
              <a:t> dark blue, sentence case. Adjust placement for best fit with selected image. Add oversized single quotation mark at beginning, as shown in master template.</a:t>
            </a:r>
          </a:p>
        </p:txBody>
      </p:sp>
      <p:sp>
        <p:nvSpPr>
          <p:cNvPr id="13" name="Text Placeholder 7">
            <a:extLst>
              <a:ext uri="{FF2B5EF4-FFF2-40B4-BE49-F238E27FC236}">
                <a16:creationId xmlns:a16="http://schemas.microsoft.com/office/drawing/2014/main" id="{2C2A52E8-C9B7-4248-945B-2C5216087C3B}"/>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solidFill>
                  <a:schemeClr val="bg1"/>
                </a:solidFill>
              </a:defRPr>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6" name="Text Placeholder 2">
            <a:extLst>
              <a:ext uri="{FF2B5EF4-FFF2-40B4-BE49-F238E27FC236}">
                <a16:creationId xmlns:a16="http://schemas.microsoft.com/office/drawing/2014/main" id="{7B2AF497-EA07-7343-92DC-E7286E887152}"/>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8" name="Text Placeholder 6">
            <a:extLst>
              <a:ext uri="{FF2B5EF4-FFF2-40B4-BE49-F238E27FC236}">
                <a16:creationId xmlns:a16="http://schemas.microsoft.com/office/drawing/2014/main" id="{CDBD31B1-60C1-7648-9ECD-CBB5F5469361}"/>
              </a:ext>
            </a:extLst>
          </p:cNvPr>
          <p:cNvSpPr>
            <a:spLocks noGrp="1"/>
          </p:cNvSpPr>
          <p:nvPr>
            <p:ph type="body" sz="quarter" idx="22"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23322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ng Quote w/Light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4E3F22-0766-4C60-8676-F6583CE7A324}"/>
              </a:ext>
            </a:extLst>
          </p:cNvPr>
          <p:cNvSpPr/>
          <p:nvPr userDrawn="1"/>
        </p:nvSpPr>
        <p:spPr>
          <a:xfrm>
            <a:off x="0" y="0"/>
            <a:ext cx="12192000" cy="1236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3" name="Rectangle 12">
            <a:extLst>
              <a:ext uri="{FF2B5EF4-FFF2-40B4-BE49-F238E27FC236}">
                <a16:creationId xmlns:a16="http://schemas.microsoft.com/office/drawing/2014/main" id="{BB159814-D55A-4363-A688-3982B1CA3F3D}"/>
              </a:ext>
            </a:extLst>
          </p:cNvPr>
          <p:cNvSpPr/>
          <p:nvPr userDrawn="1"/>
        </p:nvSpPr>
        <p:spPr>
          <a:xfrm>
            <a:off x="0" y="5595581"/>
            <a:ext cx="12192000" cy="1236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4" name="Picture Placeholder 3">
            <a:extLst>
              <a:ext uri="{FF2B5EF4-FFF2-40B4-BE49-F238E27FC236}">
                <a16:creationId xmlns:a16="http://schemas.microsoft.com/office/drawing/2014/main" id="{0B0B8B5B-EE47-4D50-98F7-5AC203611DE8}"/>
              </a:ext>
            </a:extLst>
          </p:cNvPr>
          <p:cNvSpPr>
            <a:spLocks noGrp="1"/>
          </p:cNvSpPr>
          <p:nvPr>
            <p:ph type="pic" sz="quarter" idx="15" hasCustomPrompt="1"/>
          </p:nvPr>
        </p:nvSpPr>
        <p:spPr>
          <a:xfrm>
            <a:off x="0" y="0"/>
            <a:ext cx="12192000" cy="6858000"/>
          </a:xfrm>
          <a:noFill/>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Tx/>
              <a:buNone/>
              <a:tabLst/>
              <a:defRPr/>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8" name="Text Placeholder 7">
            <a:extLst>
              <a:ext uri="{FF2B5EF4-FFF2-40B4-BE49-F238E27FC236}">
                <a16:creationId xmlns:a16="http://schemas.microsoft.com/office/drawing/2014/main" id="{7C0D9C51-DBA1-4AB1-96EC-803BFB613FEB}"/>
              </a:ext>
            </a:extLst>
          </p:cNvPr>
          <p:cNvSpPr>
            <a:spLocks noGrp="1"/>
          </p:cNvSpPr>
          <p:nvPr>
            <p:ph type="body" sz="quarter" idx="17" hasCustomPrompt="1"/>
          </p:nvPr>
        </p:nvSpPr>
        <p:spPr>
          <a:xfrm>
            <a:off x="6096000" y="1883569"/>
            <a:ext cx="5105400" cy="3657600"/>
          </a:xfrm>
          <a:solidFill>
            <a:srgbClr val="253746">
              <a:alpha val="94000"/>
            </a:srgbClr>
          </a:solidFill>
        </p:spPr>
        <p:txBody>
          <a:bodyPr lIns="182880" tIns="0" rIns="182880" bIns="182880"/>
          <a:lstStyle>
            <a:lvl1pPr marL="0" indent="0">
              <a:buNone/>
              <a:defRPr sz="1400" cap="all" baseline="0">
                <a:solidFill>
                  <a:srgbClr val="454545">
                    <a:alpha val="95000"/>
                  </a:srgbClr>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  </a:t>
            </a:r>
          </a:p>
        </p:txBody>
      </p:sp>
      <p:sp>
        <p:nvSpPr>
          <p:cNvPr id="19" name="Text Placeholder 2">
            <a:extLst>
              <a:ext uri="{FF2B5EF4-FFF2-40B4-BE49-F238E27FC236}">
                <a16:creationId xmlns:a16="http://schemas.microsoft.com/office/drawing/2014/main" id="{99A798F3-F488-4F3B-930C-8D8681991AF3}"/>
              </a:ext>
            </a:extLst>
          </p:cNvPr>
          <p:cNvSpPr>
            <a:spLocks noGrp="1"/>
          </p:cNvSpPr>
          <p:nvPr>
            <p:ph type="body" sz="quarter" idx="18" hasCustomPrompt="1"/>
          </p:nvPr>
        </p:nvSpPr>
        <p:spPr>
          <a:xfrm>
            <a:off x="6443871" y="2423160"/>
            <a:ext cx="4440238" cy="2896552"/>
          </a:xfrm>
        </p:spPr>
        <p:txBody>
          <a:bodyPr/>
          <a:lstStyle>
            <a:lvl1pPr marL="0" indent="0">
              <a:spcBef>
                <a:spcPts val="0"/>
              </a:spcBef>
              <a:buNone/>
              <a:defRPr sz="2000" baseline="0">
                <a:solidFill>
                  <a:schemeClr val="bg1"/>
                </a:solidFill>
                <a:latin typeface="+mj-lt"/>
              </a:defRPr>
            </a:lvl1pPr>
            <a:lvl2pPr marL="0" indent="0">
              <a:spcBef>
                <a:spcPts val="0"/>
              </a:spcBef>
              <a:buNone/>
              <a:defRPr sz="2000" baseline="0">
                <a:solidFill>
                  <a:srgbClr val="05C3DE"/>
                </a:solidFill>
                <a:latin typeface="+mj-lt"/>
              </a:defRPr>
            </a:lvl2pPr>
            <a:lvl3pPr marL="0" indent="0">
              <a:spcBef>
                <a:spcPts val="0"/>
              </a:spcBef>
              <a:buNone/>
              <a:defRPr sz="2000" baseline="0">
                <a:solidFill>
                  <a:srgbClr val="05C3DE"/>
                </a:solidFill>
                <a:latin typeface="+mj-lt"/>
              </a:defRPr>
            </a:lvl3pPr>
            <a:lvl4pPr marL="0" indent="0">
              <a:spcBef>
                <a:spcPts val="0"/>
              </a:spcBef>
              <a:buNone/>
              <a:defRPr sz="2000" baseline="0">
                <a:solidFill>
                  <a:srgbClr val="05C3DE"/>
                </a:solidFill>
                <a:latin typeface="+mj-lt"/>
              </a:defRPr>
            </a:lvl4pPr>
            <a:lvl5pPr marL="0" indent="0">
              <a:spcBef>
                <a:spcPts val="0"/>
              </a:spcBef>
              <a:buFont typeface="Arial" panose="020B0604020202020204" pitchFamily="34" charset="0"/>
              <a:buNone/>
              <a:defRPr sz="2000" baseline="0">
                <a:solidFill>
                  <a:srgbClr val="05C3DE"/>
                </a:solidFill>
                <a:latin typeface="+mj-lt"/>
              </a:defRPr>
            </a:lvl5pPr>
          </a:lstStyle>
          <a:p>
            <a:pPr>
              <a:spcAft>
                <a:spcPts val="1200"/>
              </a:spcAft>
            </a:pPr>
            <a:r>
              <a:rPr lang="en-US" dirty="0"/>
              <a:t>Quote page Arial black </a:t>
            </a:r>
            <a:br>
              <a:rPr lang="en-US" dirty="0"/>
            </a:br>
            <a:r>
              <a:rPr lang="en-US" dirty="0"/>
              <a:t>20 </a:t>
            </a:r>
            <a:r>
              <a:rPr lang="en-US" dirty="0" err="1"/>
              <a:t>pt</a:t>
            </a:r>
            <a:r>
              <a:rPr lang="en-US" dirty="0"/>
              <a:t> white, sentence case. Adjust placement for best fit with selected image. Add oversized single quotation mark at beginning, as shown in master template.</a:t>
            </a:r>
          </a:p>
        </p:txBody>
      </p:sp>
      <p:sp>
        <p:nvSpPr>
          <p:cNvPr id="11" name="Text Placeholder 7">
            <a:extLst>
              <a:ext uri="{FF2B5EF4-FFF2-40B4-BE49-F238E27FC236}">
                <a16:creationId xmlns:a16="http://schemas.microsoft.com/office/drawing/2014/main" id="{FAE92005-E511-E446-A14D-5CEB304C603F}"/>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4" name="Text Placeholder 2">
            <a:extLst>
              <a:ext uri="{FF2B5EF4-FFF2-40B4-BE49-F238E27FC236}">
                <a16:creationId xmlns:a16="http://schemas.microsoft.com/office/drawing/2014/main" id="{ECDA4506-37E5-9F49-85C7-4879DC4162F6}"/>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6" name="Text Placeholder 6">
            <a:extLst>
              <a:ext uri="{FF2B5EF4-FFF2-40B4-BE49-F238E27FC236}">
                <a16:creationId xmlns:a16="http://schemas.microsoft.com/office/drawing/2014/main" id="{0E9ADEC2-4C46-C34C-9E96-C2C8548A6C9A}"/>
              </a:ext>
            </a:extLst>
          </p:cNvPr>
          <p:cNvSpPr>
            <a:spLocks noGrp="1"/>
          </p:cNvSpPr>
          <p:nvPr>
            <p:ph type="body" sz="quarter" idx="22"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418107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Dark">
    <p:bg>
      <p:bgPr>
        <a:solidFill>
          <a:schemeClr val="accent1"/>
        </a:solidFill>
        <a:effectLst/>
      </p:bgPr>
    </p:bg>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E7174AFA-610E-DD45-A039-2C5F48D9FA2A}"/>
              </a:ext>
            </a:extLst>
          </p:cNvPr>
          <p:cNvGraphicFramePr>
            <a:graphicFrameLocks noGrp="1"/>
          </p:cNvGraphicFramePr>
          <p:nvPr userDrawn="1">
            <p:extLst>
              <p:ext uri="{D42A27DB-BD31-4B8C-83A1-F6EECF244321}">
                <p14:modId xmlns:p14="http://schemas.microsoft.com/office/powerpoint/2010/main" val="2744261119"/>
              </p:ext>
            </p:extLst>
          </p:nvPr>
        </p:nvGraphicFramePr>
        <p:xfrm>
          <a:off x="0" y="1534919"/>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886695947"/>
                  </a:ext>
                </a:extLst>
              </a:tr>
            </a:tbl>
          </a:graphicData>
        </a:graphic>
      </p:graphicFrame>
      <p:graphicFrame>
        <p:nvGraphicFramePr>
          <p:cNvPr id="13" name="Table 12">
            <a:extLst>
              <a:ext uri="{FF2B5EF4-FFF2-40B4-BE49-F238E27FC236}">
                <a16:creationId xmlns:a16="http://schemas.microsoft.com/office/drawing/2014/main" id="{81E3B86D-A1D0-774C-87ED-20378955674F}"/>
              </a:ext>
            </a:extLst>
          </p:cNvPr>
          <p:cNvGraphicFramePr>
            <a:graphicFrameLocks noGrp="1"/>
          </p:cNvGraphicFramePr>
          <p:nvPr userDrawn="1">
            <p:extLst>
              <p:ext uri="{D42A27DB-BD31-4B8C-83A1-F6EECF244321}">
                <p14:modId xmlns:p14="http://schemas.microsoft.com/office/powerpoint/2010/main" val="2316632851"/>
              </p:ext>
            </p:extLst>
          </p:nvPr>
        </p:nvGraphicFramePr>
        <p:xfrm>
          <a:off x="2280492" y="1534919"/>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886695947"/>
                  </a:ext>
                </a:extLst>
              </a:tr>
            </a:tbl>
          </a:graphicData>
        </a:graphic>
      </p:graphicFrame>
      <p:graphicFrame>
        <p:nvGraphicFramePr>
          <p:cNvPr id="14" name="Table 13">
            <a:extLst>
              <a:ext uri="{FF2B5EF4-FFF2-40B4-BE49-F238E27FC236}">
                <a16:creationId xmlns:a16="http://schemas.microsoft.com/office/drawing/2014/main" id="{08BC18A4-37D0-4346-9C63-CE4DC6573AE2}"/>
              </a:ext>
            </a:extLst>
          </p:cNvPr>
          <p:cNvGraphicFramePr>
            <a:graphicFrameLocks noGrp="1"/>
          </p:cNvGraphicFramePr>
          <p:nvPr userDrawn="1">
            <p:extLst>
              <p:ext uri="{D42A27DB-BD31-4B8C-83A1-F6EECF244321}">
                <p14:modId xmlns:p14="http://schemas.microsoft.com/office/powerpoint/2010/main" val="2680819974"/>
              </p:ext>
            </p:extLst>
          </p:nvPr>
        </p:nvGraphicFramePr>
        <p:xfrm>
          <a:off x="0" y="3826427"/>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886695947"/>
                  </a:ext>
                </a:extLst>
              </a:tr>
            </a:tbl>
          </a:graphicData>
        </a:graphic>
      </p:graphicFrame>
      <p:graphicFrame>
        <p:nvGraphicFramePr>
          <p:cNvPr id="15" name="Table 14">
            <a:extLst>
              <a:ext uri="{FF2B5EF4-FFF2-40B4-BE49-F238E27FC236}">
                <a16:creationId xmlns:a16="http://schemas.microsoft.com/office/drawing/2014/main" id="{7B9FEE23-E72C-7E4F-AE50-49819D268812}"/>
              </a:ext>
            </a:extLst>
          </p:cNvPr>
          <p:cNvGraphicFramePr>
            <a:graphicFrameLocks noGrp="1"/>
          </p:cNvGraphicFramePr>
          <p:nvPr userDrawn="1">
            <p:extLst>
              <p:ext uri="{D42A27DB-BD31-4B8C-83A1-F6EECF244321}">
                <p14:modId xmlns:p14="http://schemas.microsoft.com/office/powerpoint/2010/main" val="1100228483"/>
              </p:ext>
            </p:extLst>
          </p:nvPr>
        </p:nvGraphicFramePr>
        <p:xfrm>
          <a:off x="2280492" y="3826427"/>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886695947"/>
                  </a:ext>
                </a:extLst>
              </a:tr>
            </a:tbl>
          </a:graphicData>
        </a:graphic>
      </p:graphicFrame>
      <p:sp>
        <p:nvSpPr>
          <p:cNvPr id="3" name="Text Placeholder 2"/>
          <p:cNvSpPr>
            <a:spLocks noGrp="1"/>
          </p:cNvSpPr>
          <p:nvPr>
            <p:ph type="body" sz="quarter" idx="10" hasCustomPrompt="1"/>
          </p:nvPr>
        </p:nvSpPr>
        <p:spPr>
          <a:xfrm>
            <a:off x="7700434" y="4449763"/>
            <a:ext cx="3577167" cy="1655762"/>
          </a:xfrm>
        </p:spPr>
        <p:txBody>
          <a:bodyPr>
            <a:noAutofit/>
          </a:bodyPr>
          <a:lstStyle>
            <a:lvl1pPr>
              <a:spcBef>
                <a:spcPts val="1000"/>
              </a:spcBef>
              <a:defRPr sz="1600">
                <a:solidFill>
                  <a:schemeClr val="bg1"/>
                </a:solidFill>
                <a:latin typeface="Arial" panose="020B0604020202020204" pitchFamily="34" charset="0"/>
                <a:cs typeface="Arial" panose="020B0604020202020204" pitchFamily="34" charset="0"/>
              </a:defRPr>
            </a:lvl1pPr>
            <a:lvl2pPr>
              <a:defRPr sz="14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stStyle>
          <a:p>
            <a:r>
              <a:rPr lang="en-US" dirty="0"/>
              <a:t>Optional—Agenda items or speaker name</a:t>
            </a:r>
            <a:br>
              <a:rPr lang="en-US" dirty="0"/>
            </a:br>
            <a:r>
              <a:rPr lang="en-US" dirty="0"/>
              <a:t>Arial, regular, 16 </a:t>
            </a:r>
            <a:r>
              <a:rPr lang="en-US" dirty="0" err="1"/>
              <a:t>pt</a:t>
            </a:r>
            <a:r>
              <a:rPr lang="en-US" dirty="0"/>
              <a:t>, white, with or without bullets</a:t>
            </a:r>
            <a:br>
              <a:rPr lang="en-US" dirty="0"/>
            </a:br>
            <a:r>
              <a:rPr lang="en-US" dirty="0"/>
              <a:t>Delete this box if you are not using</a:t>
            </a:r>
          </a:p>
        </p:txBody>
      </p:sp>
      <p:sp>
        <p:nvSpPr>
          <p:cNvPr id="6" name="Title 1"/>
          <p:cNvSpPr>
            <a:spLocks noGrp="1"/>
          </p:cNvSpPr>
          <p:nvPr>
            <p:ph type="ctrTitle" hasCustomPrompt="1"/>
          </p:nvPr>
        </p:nvSpPr>
        <p:spPr>
          <a:xfrm>
            <a:off x="1008160" y="3021349"/>
            <a:ext cx="10269440" cy="1298448"/>
          </a:xfrm>
        </p:spPr>
        <p:txBody>
          <a:bodyPr anchor="ctr">
            <a:noAutofit/>
          </a:bodyPr>
          <a:lstStyle>
            <a:lvl1pPr>
              <a:lnSpc>
                <a:spcPct val="94000"/>
              </a:lnSpc>
              <a:defRPr sz="3600" cap="all" baseline="0">
                <a:solidFill>
                  <a:schemeClr val="bg1"/>
                </a:solidFill>
                <a:latin typeface="Arial Black" panose="020B0A04020102020204" pitchFamily="34" charset="0"/>
              </a:defRPr>
            </a:lvl1pPr>
          </a:lstStyle>
          <a:p>
            <a:r>
              <a:rPr lang="en-US" dirty="0"/>
              <a:t>Divider slide Title </a:t>
            </a:r>
            <a:br>
              <a:rPr lang="en-US" dirty="0"/>
            </a:br>
            <a:r>
              <a:rPr lang="en-US" dirty="0"/>
              <a:t>two lines max</a:t>
            </a:r>
          </a:p>
        </p:txBody>
      </p:sp>
      <p:sp>
        <p:nvSpPr>
          <p:cNvPr id="7" name="Text Placeholder 6">
            <a:extLst>
              <a:ext uri="{FF2B5EF4-FFF2-40B4-BE49-F238E27FC236}">
                <a16:creationId xmlns:a16="http://schemas.microsoft.com/office/drawing/2014/main" id="{0D0C16C2-A491-43E6-9A92-A1108B7C3C80}"/>
              </a:ext>
            </a:extLst>
          </p:cNvPr>
          <p:cNvSpPr>
            <a:spLocks noGrp="1"/>
          </p:cNvSpPr>
          <p:nvPr>
            <p:ph type="body" sz="quarter" idx="16" hasCustomPrompt="1"/>
          </p:nvPr>
        </p:nvSpPr>
        <p:spPr>
          <a:xfrm>
            <a:off x="1005840" y="6380958"/>
            <a:ext cx="8699043" cy="171595"/>
          </a:xfrm>
        </p:spPr>
        <p:txBody>
          <a:bodyPr/>
          <a:lstStyle>
            <a:lvl1pPr marL="0" indent="0" algn="l">
              <a:lnSpc>
                <a:spcPts val="1400"/>
              </a:lnSpc>
              <a:spcBef>
                <a:spcPts val="0"/>
              </a:spcBef>
              <a:buNone/>
              <a:defRPr sz="1200" b="1" cap="all" baseline="0">
                <a:solidFill>
                  <a:schemeClr val="bg1"/>
                </a:solidFill>
                <a:latin typeface="+mn-lt"/>
              </a:defRPr>
            </a:lvl1pPr>
          </a:lstStyle>
          <a:p>
            <a:pPr lvl="0"/>
            <a:r>
              <a:rPr lang="en-US" dirty="0"/>
              <a:t>Insert “for internal use only” or other text here if needed</a:t>
            </a:r>
          </a:p>
        </p:txBody>
      </p:sp>
      <p:sp>
        <p:nvSpPr>
          <p:cNvPr id="8" name="Text Placeholder 2">
            <a:extLst>
              <a:ext uri="{FF2B5EF4-FFF2-40B4-BE49-F238E27FC236}">
                <a16:creationId xmlns:a16="http://schemas.microsoft.com/office/drawing/2014/main" id="{ED75B699-18E6-4038-A273-5807154D5F84}"/>
              </a:ext>
            </a:extLst>
          </p:cNvPr>
          <p:cNvSpPr>
            <a:spLocks noGrp="1"/>
          </p:cNvSpPr>
          <p:nvPr>
            <p:ph type="body" sz="quarter" idx="17" hasCustomPrompt="1"/>
          </p:nvPr>
        </p:nvSpPr>
        <p:spPr>
          <a:xfrm>
            <a:off x="7664116" y="6305132"/>
            <a:ext cx="4023765" cy="431800"/>
          </a:xfrm>
        </p:spPr>
        <p:txBody>
          <a:bodyPr anchor="t"/>
          <a:lstStyle>
            <a:lvl1pPr marL="0" indent="0" algn="r">
              <a:buNone/>
              <a:defRPr sz="1800" b="1">
                <a:solidFill>
                  <a:schemeClr val="bg1"/>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pic>
        <p:nvPicPr>
          <p:cNvPr id="10" name="Picture 9">
            <a:extLst>
              <a:ext uri="{FF2B5EF4-FFF2-40B4-BE49-F238E27FC236}">
                <a16:creationId xmlns:a16="http://schemas.microsoft.com/office/drawing/2014/main" id="{4094CA6B-FAD4-FB43-96D9-3375723EEC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02975" y="433917"/>
            <a:ext cx="597606" cy="597606"/>
          </a:xfrm>
          <a:prstGeom prst="rect">
            <a:avLst/>
          </a:prstGeom>
        </p:spPr>
      </p:pic>
    </p:spTree>
    <p:extLst>
      <p:ext uri="{BB962C8B-B14F-4D97-AF65-F5344CB8AC3E}">
        <p14:creationId xmlns:p14="http://schemas.microsoft.com/office/powerpoint/2010/main" val="161911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Blocks">
    <p:spTree>
      <p:nvGrpSpPr>
        <p:cNvPr id="1" name=""/>
        <p:cNvGrpSpPr/>
        <p:nvPr/>
      </p:nvGrpSpPr>
      <p:grpSpPr>
        <a:xfrm>
          <a:off x="0" y="0"/>
          <a:ext cx="0" cy="0"/>
          <a:chOff x="0" y="0"/>
          <a:chExt cx="0" cy="0"/>
        </a:xfrm>
      </p:grpSpPr>
      <p:sp>
        <p:nvSpPr>
          <p:cNvPr id="8" name="Rectangle 7"/>
          <p:cNvSpPr>
            <a:spLocks noChangeAspect="1"/>
          </p:cNvSpPr>
          <p:nvPr/>
        </p:nvSpPr>
        <p:spPr bwMode="ltGray">
          <a:xfrm>
            <a:off x="3789862" y="1363851"/>
            <a:ext cx="2240280" cy="2240679"/>
          </a:xfrm>
          <a:prstGeom prst="rect">
            <a:avLst/>
          </a:prstGeom>
          <a:solidFill>
            <a:srgbClr val="054C70"/>
          </a:solidFill>
          <a:ln>
            <a:noFill/>
          </a:ln>
          <a:effectLst/>
        </p:spPr>
        <p:style>
          <a:lnRef idx="1">
            <a:schemeClr val="accent1"/>
          </a:lnRef>
          <a:fillRef idx="3">
            <a:schemeClr val="accent1"/>
          </a:fillRef>
          <a:effectRef idx="2">
            <a:schemeClr val="accent1"/>
          </a:effectRef>
          <a:fontRef idx="minor">
            <a:schemeClr val="lt1"/>
          </a:fontRef>
        </p:style>
        <p:txBody>
          <a:bodyPr lIns="91440" bIns="137160" rtlCol="0" anchor="t" anchorCtr="0"/>
          <a:lstStyle/>
          <a:p>
            <a:pPr algn="ctr"/>
            <a:endParaRPr lang="en-US" sz="1400" b="1" dirty="0">
              <a:latin typeface="Arial"/>
              <a:cs typeface="Arial"/>
            </a:endParaRPr>
          </a:p>
        </p:txBody>
      </p:sp>
      <p:sp>
        <p:nvSpPr>
          <p:cNvPr id="9" name="Rectangle 8"/>
          <p:cNvSpPr/>
          <p:nvPr/>
        </p:nvSpPr>
        <p:spPr bwMode="ltGray">
          <a:xfrm>
            <a:off x="6073451" y="1363851"/>
            <a:ext cx="2240280" cy="2240679"/>
          </a:xfrm>
          <a:prstGeom prst="rect">
            <a:avLst/>
          </a:prstGeom>
          <a:solidFill>
            <a:srgbClr val="054C70"/>
          </a:solidFill>
          <a:ln>
            <a:noFill/>
          </a:ln>
          <a:effectLst/>
        </p:spPr>
        <p:style>
          <a:lnRef idx="1">
            <a:schemeClr val="accent1"/>
          </a:lnRef>
          <a:fillRef idx="3">
            <a:schemeClr val="accent1"/>
          </a:fillRef>
          <a:effectRef idx="2">
            <a:schemeClr val="accent1"/>
          </a:effectRef>
          <a:fontRef idx="minor">
            <a:schemeClr val="lt1"/>
          </a:fontRef>
        </p:style>
        <p:txBody>
          <a:bodyPr lIns="91440" bIns="137160" rtlCol="0" anchor="t" anchorCtr="0"/>
          <a:lstStyle/>
          <a:p>
            <a:pPr algn="ctr"/>
            <a:endParaRPr lang="en-US" sz="1400" b="1" dirty="0">
              <a:latin typeface="Arial"/>
              <a:cs typeface="Arial"/>
            </a:endParaRPr>
          </a:p>
        </p:txBody>
      </p:sp>
      <p:sp>
        <p:nvSpPr>
          <p:cNvPr id="11" name="Rectangle 10"/>
          <p:cNvSpPr/>
          <p:nvPr/>
        </p:nvSpPr>
        <p:spPr bwMode="ltGray">
          <a:xfrm>
            <a:off x="3789862" y="3644834"/>
            <a:ext cx="2240280" cy="2240679"/>
          </a:xfrm>
          <a:prstGeom prst="rect">
            <a:avLst/>
          </a:prstGeom>
          <a:solidFill>
            <a:srgbClr val="054C70"/>
          </a:solidFill>
          <a:ln>
            <a:noFill/>
          </a:ln>
          <a:effectLst/>
        </p:spPr>
        <p:style>
          <a:lnRef idx="1">
            <a:schemeClr val="accent1"/>
          </a:lnRef>
          <a:fillRef idx="3">
            <a:schemeClr val="accent1"/>
          </a:fillRef>
          <a:effectRef idx="2">
            <a:schemeClr val="accent1"/>
          </a:effectRef>
          <a:fontRef idx="minor">
            <a:schemeClr val="lt1"/>
          </a:fontRef>
        </p:style>
        <p:txBody>
          <a:bodyPr lIns="91440" bIns="137160" rtlCol="0" anchor="t" anchorCtr="0"/>
          <a:lstStyle/>
          <a:p>
            <a:pPr algn="ctr"/>
            <a:endParaRPr lang="en-US" sz="1400" b="1" dirty="0">
              <a:latin typeface="Arial"/>
              <a:cs typeface="Arial"/>
            </a:endParaRPr>
          </a:p>
        </p:txBody>
      </p:sp>
      <p:sp>
        <p:nvSpPr>
          <p:cNvPr id="12" name="Rectangle 11"/>
          <p:cNvSpPr/>
          <p:nvPr/>
        </p:nvSpPr>
        <p:spPr bwMode="ltGray">
          <a:xfrm>
            <a:off x="6073451" y="3644834"/>
            <a:ext cx="2240280" cy="2240679"/>
          </a:xfrm>
          <a:prstGeom prst="rect">
            <a:avLst/>
          </a:prstGeom>
          <a:solidFill>
            <a:srgbClr val="054C70"/>
          </a:solidFill>
          <a:ln>
            <a:noFill/>
          </a:ln>
          <a:effectLst/>
        </p:spPr>
        <p:style>
          <a:lnRef idx="1">
            <a:schemeClr val="accent1"/>
          </a:lnRef>
          <a:fillRef idx="3">
            <a:schemeClr val="accent1"/>
          </a:fillRef>
          <a:effectRef idx="2">
            <a:schemeClr val="accent1"/>
          </a:effectRef>
          <a:fontRef idx="minor">
            <a:schemeClr val="lt1"/>
          </a:fontRef>
        </p:style>
        <p:txBody>
          <a:bodyPr lIns="91440" bIns="137160" rtlCol="0" anchor="t" anchorCtr="0"/>
          <a:lstStyle/>
          <a:p>
            <a:pPr algn="ctr"/>
            <a:endParaRPr lang="en-US" sz="1400" b="1" dirty="0">
              <a:latin typeface="Arial"/>
              <a:cs typeface="Arial"/>
            </a:endParaRPr>
          </a:p>
        </p:txBody>
      </p:sp>
      <p:sp>
        <p:nvSpPr>
          <p:cNvPr id="3" name="Text Placeholder 2"/>
          <p:cNvSpPr>
            <a:spLocks noGrp="1"/>
          </p:cNvSpPr>
          <p:nvPr>
            <p:ph type="body" sz="quarter" idx="16" hasCustomPrompt="1"/>
          </p:nvPr>
        </p:nvSpPr>
        <p:spPr>
          <a:xfrm>
            <a:off x="4026307" y="1363851"/>
            <a:ext cx="1799927" cy="1056583"/>
          </a:xfrm>
        </p:spPr>
        <p:txBody>
          <a:bodyPr anchor="b"/>
          <a:lstStyle>
            <a:lvl1pPr marL="0" indent="0">
              <a:lnSpc>
                <a:spcPts val="2000"/>
              </a:lnSpc>
              <a:spcBef>
                <a:spcPts val="0"/>
              </a:spcBef>
              <a:buNone/>
              <a:defRPr sz="1800" b="1" cap="all" baseline="0">
                <a:solidFill>
                  <a:srgbClr val="05C3DE"/>
                </a:solidFill>
              </a:defRPr>
            </a:lvl1pPr>
          </a:lstStyle>
          <a:p>
            <a:pPr lvl="0"/>
            <a:r>
              <a:rPr lang="en-US" dirty="0"/>
              <a:t>subhead 2 lines max</a:t>
            </a:r>
          </a:p>
        </p:txBody>
      </p:sp>
      <p:sp>
        <p:nvSpPr>
          <p:cNvPr id="5" name="Text Placeholder 4"/>
          <p:cNvSpPr>
            <a:spLocks noGrp="1"/>
          </p:cNvSpPr>
          <p:nvPr>
            <p:ph type="body" sz="quarter" idx="17" hasCustomPrompt="1"/>
          </p:nvPr>
        </p:nvSpPr>
        <p:spPr>
          <a:xfrm>
            <a:off x="4026307" y="2431198"/>
            <a:ext cx="1799927" cy="1167194"/>
          </a:xfrm>
        </p:spPr>
        <p:txBody>
          <a:bodyPr/>
          <a:lstStyle>
            <a:lvl1pPr marL="0" indent="0">
              <a:lnSpc>
                <a:spcPct val="100000"/>
              </a:lnSpc>
              <a:spcBef>
                <a:spcPts val="600"/>
              </a:spcBef>
              <a:buNone/>
              <a:defRPr sz="1400" b="1" baseline="0">
                <a:solidFill>
                  <a:schemeClr val="bg1"/>
                </a:solidFill>
              </a:defRPr>
            </a:lvl1pPr>
          </a:lstStyle>
          <a:p>
            <a:pPr lvl="0"/>
            <a:r>
              <a:rPr lang="en-US" dirty="0"/>
              <a:t>Detailed information, four lines max. Adjust position as needed.</a:t>
            </a:r>
          </a:p>
        </p:txBody>
      </p:sp>
      <p:sp>
        <p:nvSpPr>
          <p:cNvPr id="19" name="Text Placeholder 18"/>
          <p:cNvSpPr>
            <a:spLocks noGrp="1"/>
          </p:cNvSpPr>
          <p:nvPr>
            <p:ph type="body" sz="quarter" idx="18" hasCustomPrompt="1"/>
          </p:nvPr>
        </p:nvSpPr>
        <p:spPr>
          <a:xfrm>
            <a:off x="6291630" y="1363851"/>
            <a:ext cx="1812984" cy="1056583"/>
          </a:xfrm>
        </p:spPr>
        <p:txBody>
          <a:bodyPr anchor="b"/>
          <a:lstStyle>
            <a:lvl1pPr marL="0" indent="0">
              <a:lnSpc>
                <a:spcPts val="2000"/>
              </a:lnSpc>
              <a:buNone/>
              <a:defRPr sz="1800" b="1" cap="all" baseline="0">
                <a:solidFill>
                  <a:srgbClr val="05C3DE"/>
                </a:solidFill>
              </a:defRPr>
            </a:lvl1pPr>
          </a:lstStyle>
          <a:p>
            <a:pPr lvl="0"/>
            <a:r>
              <a:rPr lang="en-US" dirty="0"/>
              <a:t>Subhead 2 lines max</a:t>
            </a:r>
          </a:p>
        </p:txBody>
      </p:sp>
      <p:sp>
        <p:nvSpPr>
          <p:cNvPr id="21" name="Text Placeholder 20"/>
          <p:cNvSpPr>
            <a:spLocks noGrp="1"/>
          </p:cNvSpPr>
          <p:nvPr>
            <p:ph type="body" sz="quarter" idx="19" hasCustomPrompt="1"/>
          </p:nvPr>
        </p:nvSpPr>
        <p:spPr>
          <a:xfrm>
            <a:off x="6291629" y="2435094"/>
            <a:ext cx="1812986" cy="1169435"/>
          </a:xfrm>
        </p:spPr>
        <p:txBody>
          <a:bodyPr vert="horz" lIns="0" tIns="0" rIns="0" bIns="0" rtlCol="0">
            <a:noAutofit/>
          </a:bodyPr>
          <a:lstStyle>
            <a:lvl1pPr marL="0" indent="0">
              <a:lnSpc>
                <a:spcPct val="100000"/>
              </a:lnSpc>
              <a:spcBef>
                <a:spcPts val="600"/>
              </a:spcBef>
              <a:buNone/>
              <a:defRPr lang="en-US" sz="1400" b="1" baseline="0" dirty="0" smtClean="0">
                <a:solidFill>
                  <a:schemeClr val="bg1"/>
                </a:solidFill>
              </a:defRPr>
            </a:lvl1pPr>
            <a:lvl2pPr>
              <a:defRPr lang="en-US" dirty="0" smtClean="0"/>
            </a:lvl2pPr>
            <a:lvl3pPr>
              <a:defRPr lang="en-US" dirty="0" smtClean="0"/>
            </a:lvl3pPr>
            <a:lvl4pPr>
              <a:defRPr lang="en-US" dirty="0" smtClean="0"/>
            </a:lvl4pPr>
            <a:lvl5pPr>
              <a:defRPr lang="en-US" dirty="0"/>
            </a:lvl5pPr>
          </a:lstStyle>
          <a:p>
            <a:pPr lvl="0"/>
            <a:r>
              <a:rPr lang="en-US" dirty="0"/>
              <a:t>Detailed information, four lines max. Adjust position as needed.</a:t>
            </a:r>
          </a:p>
        </p:txBody>
      </p:sp>
      <p:sp>
        <p:nvSpPr>
          <p:cNvPr id="23" name="Text Placeholder 22"/>
          <p:cNvSpPr>
            <a:spLocks noGrp="1"/>
          </p:cNvSpPr>
          <p:nvPr>
            <p:ph type="body" sz="quarter" idx="20" hasCustomPrompt="1"/>
          </p:nvPr>
        </p:nvSpPr>
        <p:spPr>
          <a:xfrm>
            <a:off x="4026307" y="3644834"/>
            <a:ext cx="1799927" cy="1068857"/>
          </a:xfrm>
        </p:spPr>
        <p:txBody>
          <a:bodyPr anchor="b"/>
          <a:lstStyle>
            <a:lvl1pPr marL="0" indent="0">
              <a:lnSpc>
                <a:spcPts val="2000"/>
              </a:lnSpc>
              <a:buNone/>
              <a:defRPr sz="1800" b="1" cap="all" baseline="0">
                <a:solidFill>
                  <a:srgbClr val="05C3DE"/>
                </a:solidFill>
              </a:defRPr>
            </a:lvl1pPr>
          </a:lstStyle>
          <a:p>
            <a:pPr lvl="0"/>
            <a:r>
              <a:rPr lang="en-US" dirty="0"/>
              <a:t>subhead 2 lines max</a:t>
            </a:r>
          </a:p>
        </p:txBody>
      </p:sp>
      <p:sp>
        <p:nvSpPr>
          <p:cNvPr id="25" name="Text Placeholder 24"/>
          <p:cNvSpPr>
            <a:spLocks noGrp="1"/>
          </p:cNvSpPr>
          <p:nvPr>
            <p:ph type="body" sz="quarter" idx="21" hasCustomPrompt="1"/>
          </p:nvPr>
        </p:nvSpPr>
        <p:spPr>
          <a:xfrm>
            <a:off x="6282844" y="3644834"/>
            <a:ext cx="1819583" cy="1079358"/>
          </a:xfrm>
        </p:spPr>
        <p:txBody>
          <a:bodyPr anchor="b"/>
          <a:lstStyle>
            <a:lvl1pPr marL="0" indent="0">
              <a:lnSpc>
                <a:spcPts val="2000"/>
              </a:lnSpc>
              <a:buNone/>
              <a:defRPr sz="1800" b="1" cap="all" baseline="0">
                <a:solidFill>
                  <a:srgbClr val="05C3DE"/>
                </a:solidFill>
              </a:defRPr>
            </a:lvl1pPr>
          </a:lstStyle>
          <a:p>
            <a:pPr lvl="0"/>
            <a:r>
              <a:rPr lang="en-US" dirty="0"/>
              <a:t>subhead 2 lines max</a:t>
            </a:r>
          </a:p>
        </p:txBody>
      </p:sp>
      <p:sp>
        <p:nvSpPr>
          <p:cNvPr id="27" name="Text Placeholder 26"/>
          <p:cNvSpPr>
            <a:spLocks noGrp="1"/>
          </p:cNvSpPr>
          <p:nvPr>
            <p:ph type="body" sz="quarter" idx="22" hasCustomPrompt="1"/>
          </p:nvPr>
        </p:nvSpPr>
        <p:spPr>
          <a:xfrm>
            <a:off x="4026307" y="4724192"/>
            <a:ext cx="1799927" cy="1161320"/>
          </a:xfrm>
        </p:spPr>
        <p:txBody>
          <a:bodyPr/>
          <a:lstStyle>
            <a:lvl1pPr marL="0" indent="0">
              <a:lnSpc>
                <a:spcPct val="100000"/>
              </a:lnSpc>
              <a:spcBef>
                <a:spcPts val="600"/>
              </a:spcBef>
              <a:buNone/>
              <a:defRPr sz="1400" b="1" baseline="0">
                <a:solidFill>
                  <a:schemeClr val="bg1"/>
                </a:solidFill>
              </a:defRPr>
            </a:lvl1pPr>
          </a:lstStyle>
          <a:p>
            <a:pPr lvl="0"/>
            <a:r>
              <a:rPr lang="en-US" dirty="0"/>
              <a:t>Detailed information, four lines max. Adjust position as needed.</a:t>
            </a:r>
          </a:p>
        </p:txBody>
      </p:sp>
      <p:sp>
        <p:nvSpPr>
          <p:cNvPr id="29" name="Text Placeholder 28"/>
          <p:cNvSpPr>
            <a:spLocks noGrp="1"/>
          </p:cNvSpPr>
          <p:nvPr>
            <p:ph type="body" sz="quarter" idx="23" hasCustomPrompt="1"/>
          </p:nvPr>
        </p:nvSpPr>
        <p:spPr>
          <a:xfrm>
            <a:off x="6291629" y="4732643"/>
            <a:ext cx="1812985" cy="1152870"/>
          </a:xfrm>
        </p:spPr>
        <p:txBody>
          <a:bodyPr/>
          <a:lstStyle>
            <a:lvl1pPr marL="0" indent="0" algn="l">
              <a:lnSpc>
                <a:spcPct val="100000"/>
              </a:lnSpc>
              <a:spcBef>
                <a:spcPts val="600"/>
              </a:spcBef>
              <a:buNone/>
              <a:defRPr sz="1400" b="1" baseline="0">
                <a:solidFill>
                  <a:schemeClr val="bg1"/>
                </a:solidFill>
              </a:defRPr>
            </a:lvl1pPr>
          </a:lstStyle>
          <a:p>
            <a:pPr lvl="0"/>
            <a:r>
              <a:rPr lang="en-US" dirty="0"/>
              <a:t>Detailed information, four lines max. Adjust position as needed.</a:t>
            </a:r>
          </a:p>
        </p:txBody>
      </p:sp>
      <p:sp>
        <p:nvSpPr>
          <p:cNvPr id="22" name="Title Placeholder 1">
            <a:extLst>
              <a:ext uri="{FF2B5EF4-FFF2-40B4-BE49-F238E27FC236}">
                <a16:creationId xmlns:a16="http://schemas.microsoft.com/office/drawing/2014/main" id="{5396E746-D75A-3C41-8766-A7E2DB3A923F}"/>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32" name="Text Placeholder 4">
            <a:extLst>
              <a:ext uri="{FF2B5EF4-FFF2-40B4-BE49-F238E27FC236}">
                <a16:creationId xmlns:a16="http://schemas.microsoft.com/office/drawing/2014/main" id="{94E5EDAA-0559-1C4D-AF26-A0E2FD6EF8F2}"/>
              </a:ext>
            </a:extLst>
          </p:cNvPr>
          <p:cNvSpPr>
            <a:spLocks noGrp="1"/>
          </p:cNvSpPr>
          <p:nvPr>
            <p:ph type="body" sz="quarter" idx="32"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24" name="Text Placeholder 7">
            <a:extLst>
              <a:ext uri="{FF2B5EF4-FFF2-40B4-BE49-F238E27FC236}">
                <a16:creationId xmlns:a16="http://schemas.microsoft.com/office/drawing/2014/main" id="{6D10A8EE-9497-884A-8022-EA2D6AFAB4C7}"/>
              </a:ext>
            </a:extLst>
          </p:cNvPr>
          <p:cNvSpPr>
            <a:spLocks noGrp="1"/>
          </p:cNvSpPr>
          <p:nvPr>
            <p:ph type="body" sz="quarter" idx="33"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8" name="Text Placeholder 2">
            <a:extLst>
              <a:ext uri="{FF2B5EF4-FFF2-40B4-BE49-F238E27FC236}">
                <a16:creationId xmlns:a16="http://schemas.microsoft.com/office/drawing/2014/main" id="{A26FD209-A1FF-3741-A920-B8B8ED4E4793}"/>
              </a:ext>
            </a:extLst>
          </p:cNvPr>
          <p:cNvSpPr>
            <a:spLocks noGrp="1"/>
          </p:cNvSpPr>
          <p:nvPr>
            <p:ph type="body" sz="quarter" idx="34"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30" name="Text Placeholder 6">
            <a:extLst>
              <a:ext uri="{FF2B5EF4-FFF2-40B4-BE49-F238E27FC236}">
                <a16:creationId xmlns:a16="http://schemas.microsoft.com/office/drawing/2014/main" id="{C04952FC-236F-294C-B0BF-147C22BBDD0D}"/>
              </a:ext>
            </a:extLst>
          </p:cNvPr>
          <p:cNvSpPr>
            <a:spLocks noGrp="1"/>
          </p:cNvSpPr>
          <p:nvPr>
            <p:ph type="body" sz="quarter" idx="35"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70526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816">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Block Three Horizontal">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099" y="1928516"/>
            <a:ext cx="3321008" cy="3321008"/>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9" name="Content Placeholder 2">
            <a:extLst>
              <a:ext uri="{FF2B5EF4-FFF2-40B4-BE49-F238E27FC236}">
                <a16:creationId xmlns:a16="http://schemas.microsoft.com/office/drawing/2014/main" id="{E99F96B8-AD0D-4DFC-A985-B975916E80B2}"/>
              </a:ext>
            </a:extLst>
          </p:cNvPr>
          <p:cNvSpPr>
            <a:spLocks noGrp="1"/>
          </p:cNvSpPr>
          <p:nvPr>
            <p:ph idx="20"/>
          </p:nvPr>
        </p:nvSpPr>
        <p:spPr>
          <a:xfrm>
            <a:off x="4435496" y="1928516"/>
            <a:ext cx="3321008" cy="3321008"/>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0" name="Content Placeholder 2">
            <a:extLst>
              <a:ext uri="{FF2B5EF4-FFF2-40B4-BE49-F238E27FC236}">
                <a16:creationId xmlns:a16="http://schemas.microsoft.com/office/drawing/2014/main" id="{9940C095-114D-4D56-8312-7E5B562AF0A6}"/>
              </a:ext>
            </a:extLst>
          </p:cNvPr>
          <p:cNvSpPr>
            <a:spLocks noGrp="1"/>
          </p:cNvSpPr>
          <p:nvPr>
            <p:ph idx="21"/>
          </p:nvPr>
        </p:nvSpPr>
        <p:spPr>
          <a:xfrm>
            <a:off x="8070892" y="1928516"/>
            <a:ext cx="3321008" cy="3321008"/>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2" name="Title Placeholder 1">
            <a:extLst>
              <a:ext uri="{FF2B5EF4-FFF2-40B4-BE49-F238E27FC236}">
                <a16:creationId xmlns:a16="http://schemas.microsoft.com/office/drawing/2014/main" id="{E9501A13-CF4C-1848-B334-582548B702D1}"/>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3" name="Text Placeholder 4">
            <a:extLst>
              <a:ext uri="{FF2B5EF4-FFF2-40B4-BE49-F238E27FC236}">
                <a16:creationId xmlns:a16="http://schemas.microsoft.com/office/drawing/2014/main" id="{86B183AA-0F82-754B-9E48-DB4BF965C1D0}"/>
              </a:ext>
            </a:extLst>
          </p:cNvPr>
          <p:cNvSpPr>
            <a:spLocks noGrp="1"/>
          </p:cNvSpPr>
          <p:nvPr>
            <p:ph type="body" sz="quarter" idx="32"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4" name="Text Placeholder 7">
            <a:extLst>
              <a:ext uri="{FF2B5EF4-FFF2-40B4-BE49-F238E27FC236}">
                <a16:creationId xmlns:a16="http://schemas.microsoft.com/office/drawing/2014/main" id="{322DE831-7178-004C-9115-293C44A44448}"/>
              </a:ext>
            </a:extLst>
          </p:cNvPr>
          <p:cNvSpPr>
            <a:spLocks noGrp="1"/>
          </p:cNvSpPr>
          <p:nvPr>
            <p:ph type="body" sz="quarter" idx="33"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6" name="Text Placeholder 2">
            <a:extLst>
              <a:ext uri="{FF2B5EF4-FFF2-40B4-BE49-F238E27FC236}">
                <a16:creationId xmlns:a16="http://schemas.microsoft.com/office/drawing/2014/main" id="{CEAE2913-D400-D948-BBFF-647E2FC0F691}"/>
              </a:ext>
            </a:extLst>
          </p:cNvPr>
          <p:cNvSpPr>
            <a:spLocks noGrp="1"/>
          </p:cNvSpPr>
          <p:nvPr>
            <p:ph type="body" sz="quarter" idx="34"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7" name="Text Placeholder 6">
            <a:extLst>
              <a:ext uri="{FF2B5EF4-FFF2-40B4-BE49-F238E27FC236}">
                <a16:creationId xmlns:a16="http://schemas.microsoft.com/office/drawing/2014/main" id="{DF23EE96-FB88-9D41-B49F-235B178F861F}"/>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402214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816">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Block Six Horizontal">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3477" y="1371601"/>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9" name="Content Placeholder 2">
            <a:extLst>
              <a:ext uri="{FF2B5EF4-FFF2-40B4-BE49-F238E27FC236}">
                <a16:creationId xmlns:a16="http://schemas.microsoft.com/office/drawing/2014/main" id="{E99F96B8-AD0D-4DFC-A985-B975916E80B2}"/>
              </a:ext>
            </a:extLst>
          </p:cNvPr>
          <p:cNvSpPr>
            <a:spLocks noGrp="1"/>
          </p:cNvSpPr>
          <p:nvPr>
            <p:ph idx="20"/>
          </p:nvPr>
        </p:nvSpPr>
        <p:spPr>
          <a:xfrm>
            <a:off x="4968678" y="1371601"/>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0" name="Content Placeholder 2">
            <a:extLst>
              <a:ext uri="{FF2B5EF4-FFF2-40B4-BE49-F238E27FC236}">
                <a16:creationId xmlns:a16="http://schemas.microsoft.com/office/drawing/2014/main" id="{9940C095-114D-4D56-8312-7E5B562AF0A6}"/>
              </a:ext>
            </a:extLst>
          </p:cNvPr>
          <p:cNvSpPr>
            <a:spLocks noGrp="1"/>
          </p:cNvSpPr>
          <p:nvPr>
            <p:ph idx="21"/>
          </p:nvPr>
        </p:nvSpPr>
        <p:spPr>
          <a:xfrm>
            <a:off x="7443879" y="1371601"/>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7" name="Content Placeholder 2">
            <a:extLst>
              <a:ext uri="{FF2B5EF4-FFF2-40B4-BE49-F238E27FC236}">
                <a16:creationId xmlns:a16="http://schemas.microsoft.com/office/drawing/2014/main" id="{7E01FC74-BD4A-4A64-B840-AC7E3D0CF0D4}"/>
              </a:ext>
            </a:extLst>
          </p:cNvPr>
          <p:cNvSpPr>
            <a:spLocks noGrp="1"/>
          </p:cNvSpPr>
          <p:nvPr>
            <p:ph idx="22"/>
          </p:nvPr>
        </p:nvSpPr>
        <p:spPr>
          <a:xfrm>
            <a:off x="2493477" y="3851450"/>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8" name="Content Placeholder 2">
            <a:extLst>
              <a:ext uri="{FF2B5EF4-FFF2-40B4-BE49-F238E27FC236}">
                <a16:creationId xmlns:a16="http://schemas.microsoft.com/office/drawing/2014/main" id="{B937C7E4-A551-42F1-BAFC-F005B14AD88D}"/>
              </a:ext>
            </a:extLst>
          </p:cNvPr>
          <p:cNvSpPr>
            <a:spLocks noGrp="1"/>
          </p:cNvSpPr>
          <p:nvPr>
            <p:ph idx="23"/>
          </p:nvPr>
        </p:nvSpPr>
        <p:spPr>
          <a:xfrm>
            <a:off x="4968678" y="3851450"/>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9" name="Content Placeholder 2">
            <a:extLst>
              <a:ext uri="{FF2B5EF4-FFF2-40B4-BE49-F238E27FC236}">
                <a16:creationId xmlns:a16="http://schemas.microsoft.com/office/drawing/2014/main" id="{787A79B3-D321-4968-B3FA-A92742E8EC04}"/>
              </a:ext>
            </a:extLst>
          </p:cNvPr>
          <p:cNvSpPr>
            <a:spLocks noGrp="1"/>
          </p:cNvSpPr>
          <p:nvPr>
            <p:ph idx="24"/>
          </p:nvPr>
        </p:nvSpPr>
        <p:spPr>
          <a:xfrm>
            <a:off x="7443879" y="3851450"/>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4" name="Title Placeholder 1">
            <a:extLst>
              <a:ext uri="{FF2B5EF4-FFF2-40B4-BE49-F238E27FC236}">
                <a16:creationId xmlns:a16="http://schemas.microsoft.com/office/drawing/2014/main" id="{3F6F5091-9D2B-AD43-B683-6264F9C87CA7}"/>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23" name="Text Placeholder 4">
            <a:extLst>
              <a:ext uri="{FF2B5EF4-FFF2-40B4-BE49-F238E27FC236}">
                <a16:creationId xmlns:a16="http://schemas.microsoft.com/office/drawing/2014/main" id="{D3AD2E01-91FF-B542-B81A-F58A7C7C2263}"/>
              </a:ext>
            </a:extLst>
          </p:cNvPr>
          <p:cNvSpPr>
            <a:spLocks noGrp="1"/>
          </p:cNvSpPr>
          <p:nvPr>
            <p:ph type="body" sz="quarter" idx="32"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5" name="Text Placeholder 7">
            <a:extLst>
              <a:ext uri="{FF2B5EF4-FFF2-40B4-BE49-F238E27FC236}">
                <a16:creationId xmlns:a16="http://schemas.microsoft.com/office/drawing/2014/main" id="{42006F9F-99D9-1240-AEB6-095B5245995B}"/>
              </a:ext>
            </a:extLst>
          </p:cNvPr>
          <p:cNvSpPr>
            <a:spLocks noGrp="1"/>
          </p:cNvSpPr>
          <p:nvPr>
            <p:ph type="body" sz="quarter" idx="33"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0" name="Text Placeholder 2">
            <a:extLst>
              <a:ext uri="{FF2B5EF4-FFF2-40B4-BE49-F238E27FC236}">
                <a16:creationId xmlns:a16="http://schemas.microsoft.com/office/drawing/2014/main" id="{D02532FA-98F9-C149-8129-02D849B0B351}"/>
              </a:ext>
            </a:extLst>
          </p:cNvPr>
          <p:cNvSpPr>
            <a:spLocks noGrp="1"/>
          </p:cNvSpPr>
          <p:nvPr>
            <p:ph type="body" sz="quarter" idx="34"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21" name="Text Placeholder 6">
            <a:extLst>
              <a:ext uri="{FF2B5EF4-FFF2-40B4-BE49-F238E27FC236}">
                <a16:creationId xmlns:a16="http://schemas.microsoft.com/office/drawing/2014/main" id="{F38C373D-6E88-4447-A170-47A2006663B7}"/>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03960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816">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Block Eight Vertical">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9034" y="1371601"/>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9" name="Content Placeholder 2">
            <a:extLst>
              <a:ext uri="{FF2B5EF4-FFF2-40B4-BE49-F238E27FC236}">
                <a16:creationId xmlns:a16="http://schemas.microsoft.com/office/drawing/2014/main" id="{E99F96B8-AD0D-4DFC-A985-B975916E80B2}"/>
              </a:ext>
            </a:extLst>
          </p:cNvPr>
          <p:cNvSpPr>
            <a:spLocks noGrp="1"/>
          </p:cNvSpPr>
          <p:nvPr>
            <p:ph idx="20"/>
          </p:nvPr>
        </p:nvSpPr>
        <p:spPr>
          <a:xfrm>
            <a:off x="3704235" y="1371601"/>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0" name="Content Placeholder 2">
            <a:extLst>
              <a:ext uri="{FF2B5EF4-FFF2-40B4-BE49-F238E27FC236}">
                <a16:creationId xmlns:a16="http://schemas.microsoft.com/office/drawing/2014/main" id="{9940C095-114D-4D56-8312-7E5B562AF0A6}"/>
              </a:ext>
            </a:extLst>
          </p:cNvPr>
          <p:cNvSpPr>
            <a:spLocks noGrp="1"/>
          </p:cNvSpPr>
          <p:nvPr>
            <p:ph idx="21"/>
          </p:nvPr>
        </p:nvSpPr>
        <p:spPr>
          <a:xfrm>
            <a:off x="6179436" y="1371601"/>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7" name="Content Placeholder 2">
            <a:extLst>
              <a:ext uri="{FF2B5EF4-FFF2-40B4-BE49-F238E27FC236}">
                <a16:creationId xmlns:a16="http://schemas.microsoft.com/office/drawing/2014/main" id="{7E01FC74-BD4A-4A64-B840-AC7E3D0CF0D4}"/>
              </a:ext>
            </a:extLst>
          </p:cNvPr>
          <p:cNvSpPr>
            <a:spLocks noGrp="1"/>
          </p:cNvSpPr>
          <p:nvPr>
            <p:ph idx="22"/>
          </p:nvPr>
        </p:nvSpPr>
        <p:spPr>
          <a:xfrm>
            <a:off x="1229034" y="3851450"/>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8" name="Content Placeholder 2">
            <a:extLst>
              <a:ext uri="{FF2B5EF4-FFF2-40B4-BE49-F238E27FC236}">
                <a16:creationId xmlns:a16="http://schemas.microsoft.com/office/drawing/2014/main" id="{B937C7E4-A551-42F1-BAFC-F005B14AD88D}"/>
              </a:ext>
            </a:extLst>
          </p:cNvPr>
          <p:cNvSpPr>
            <a:spLocks noGrp="1"/>
          </p:cNvSpPr>
          <p:nvPr>
            <p:ph idx="23"/>
          </p:nvPr>
        </p:nvSpPr>
        <p:spPr>
          <a:xfrm>
            <a:off x="3704235" y="3851450"/>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9" name="Content Placeholder 2">
            <a:extLst>
              <a:ext uri="{FF2B5EF4-FFF2-40B4-BE49-F238E27FC236}">
                <a16:creationId xmlns:a16="http://schemas.microsoft.com/office/drawing/2014/main" id="{787A79B3-D321-4968-B3FA-A92742E8EC04}"/>
              </a:ext>
            </a:extLst>
          </p:cNvPr>
          <p:cNvSpPr>
            <a:spLocks noGrp="1"/>
          </p:cNvSpPr>
          <p:nvPr>
            <p:ph idx="24"/>
          </p:nvPr>
        </p:nvSpPr>
        <p:spPr>
          <a:xfrm>
            <a:off x="6179436" y="3851450"/>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20" name="Content Placeholder 2">
            <a:extLst>
              <a:ext uri="{FF2B5EF4-FFF2-40B4-BE49-F238E27FC236}">
                <a16:creationId xmlns:a16="http://schemas.microsoft.com/office/drawing/2014/main" id="{4FD0328B-D351-1049-A9BE-92CA87F23A79}"/>
              </a:ext>
            </a:extLst>
          </p:cNvPr>
          <p:cNvSpPr>
            <a:spLocks noGrp="1"/>
          </p:cNvSpPr>
          <p:nvPr>
            <p:ph idx="27"/>
          </p:nvPr>
        </p:nvSpPr>
        <p:spPr>
          <a:xfrm>
            <a:off x="8658317" y="1371601"/>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21" name="Content Placeholder 2">
            <a:extLst>
              <a:ext uri="{FF2B5EF4-FFF2-40B4-BE49-F238E27FC236}">
                <a16:creationId xmlns:a16="http://schemas.microsoft.com/office/drawing/2014/main" id="{6D228CD0-BF7F-194D-838D-F7BAEB8DFCA4}"/>
              </a:ext>
            </a:extLst>
          </p:cNvPr>
          <p:cNvSpPr>
            <a:spLocks noGrp="1"/>
          </p:cNvSpPr>
          <p:nvPr>
            <p:ph idx="28"/>
          </p:nvPr>
        </p:nvSpPr>
        <p:spPr>
          <a:xfrm>
            <a:off x="8658317" y="3851450"/>
            <a:ext cx="2286000" cy="2286000"/>
          </a:xfrm>
          <a:solidFill>
            <a:srgbClr val="054C70"/>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6" name="Title Placeholder 1">
            <a:extLst>
              <a:ext uri="{FF2B5EF4-FFF2-40B4-BE49-F238E27FC236}">
                <a16:creationId xmlns:a16="http://schemas.microsoft.com/office/drawing/2014/main" id="{121CD8D3-AFC0-7444-9D6F-C7BEBCC8FB74}"/>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27" name="Text Placeholder 4">
            <a:extLst>
              <a:ext uri="{FF2B5EF4-FFF2-40B4-BE49-F238E27FC236}">
                <a16:creationId xmlns:a16="http://schemas.microsoft.com/office/drawing/2014/main" id="{62706A35-5598-774E-9F55-9F7592084578}"/>
              </a:ext>
            </a:extLst>
          </p:cNvPr>
          <p:cNvSpPr>
            <a:spLocks noGrp="1"/>
          </p:cNvSpPr>
          <p:nvPr>
            <p:ph type="body" sz="quarter" idx="32"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22" name="Text Placeholder 7">
            <a:extLst>
              <a:ext uri="{FF2B5EF4-FFF2-40B4-BE49-F238E27FC236}">
                <a16:creationId xmlns:a16="http://schemas.microsoft.com/office/drawing/2014/main" id="{3FC87511-57D8-BE48-87EE-357121DD0E85}"/>
              </a:ext>
            </a:extLst>
          </p:cNvPr>
          <p:cNvSpPr>
            <a:spLocks noGrp="1"/>
          </p:cNvSpPr>
          <p:nvPr>
            <p:ph type="body" sz="quarter" idx="33"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4" name="Text Placeholder 2">
            <a:extLst>
              <a:ext uri="{FF2B5EF4-FFF2-40B4-BE49-F238E27FC236}">
                <a16:creationId xmlns:a16="http://schemas.microsoft.com/office/drawing/2014/main" id="{56A71E56-A680-B746-90B0-94CF33EFDC16}"/>
              </a:ext>
            </a:extLst>
          </p:cNvPr>
          <p:cNvSpPr>
            <a:spLocks noGrp="1"/>
          </p:cNvSpPr>
          <p:nvPr>
            <p:ph type="body" sz="quarter" idx="34"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25" name="Text Placeholder 6">
            <a:extLst>
              <a:ext uri="{FF2B5EF4-FFF2-40B4-BE49-F238E27FC236}">
                <a16:creationId xmlns:a16="http://schemas.microsoft.com/office/drawing/2014/main" id="{8633BA5C-625D-5842-A716-B4A04CC29814}"/>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16809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816">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istics On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1734"/>
          <a:stretch/>
        </p:blipFill>
        <p:spPr>
          <a:xfrm>
            <a:off x="1524" y="0"/>
            <a:ext cx="12188952" cy="6053328"/>
          </a:xfrm>
          <a:prstGeom prst="rect">
            <a:avLst/>
          </a:prstGeom>
        </p:spPr>
      </p:pic>
      <p:sp>
        <p:nvSpPr>
          <p:cNvPr id="4" name="Text Placeholder 3"/>
          <p:cNvSpPr>
            <a:spLocks noGrp="1"/>
          </p:cNvSpPr>
          <p:nvPr>
            <p:ph type="body" sz="quarter" idx="14" hasCustomPrompt="1"/>
          </p:nvPr>
        </p:nvSpPr>
        <p:spPr>
          <a:xfrm>
            <a:off x="800099" y="1196114"/>
            <a:ext cx="6308648" cy="3607748"/>
          </a:xfrm>
        </p:spPr>
        <p:txBody>
          <a:bodyPr anchor="b"/>
          <a:lstStyle>
            <a:lvl1pPr marL="0" indent="0" algn="l">
              <a:buNone/>
              <a:defRPr sz="24750" b="1">
                <a:solidFill>
                  <a:schemeClr val="accent1"/>
                </a:solidFill>
              </a:defRPr>
            </a:lvl1pPr>
          </a:lstStyle>
          <a:p>
            <a:pPr lvl="0"/>
            <a:r>
              <a:rPr lang="en-US" dirty="0"/>
              <a:t>00</a:t>
            </a:r>
          </a:p>
        </p:txBody>
      </p:sp>
      <p:sp>
        <p:nvSpPr>
          <p:cNvPr id="13" name="Text Placeholder 12"/>
          <p:cNvSpPr>
            <a:spLocks noGrp="1"/>
          </p:cNvSpPr>
          <p:nvPr>
            <p:ph type="body" sz="quarter" idx="16" hasCustomPrompt="1"/>
          </p:nvPr>
        </p:nvSpPr>
        <p:spPr>
          <a:xfrm>
            <a:off x="931163" y="4365878"/>
            <a:ext cx="10067544" cy="1345597"/>
          </a:xfrm>
        </p:spPr>
        <p:txBody>
          <a:bodyPr/>
          <a:lstStyle>
            <a:lvl1pPr marL="0" indent="0">
              <a:buNone/>
              <a:defRPr sz="3850" baseline="0">
                <a:solidFill>
                  <a:schemeClr val="tx2"/>
                </a:solidFill>
              </a:defRPr>
            </a:lvl1pPr>
          </a:lstStyle>
          <a:p>
            <a:pPr lvl="0"/>
            <a:r>
              <a:rPr lang="en-US" dirty="0"/>
              <a:t>text about statistic. Add percentage sign as needed.</a:t>
            </a:r>
          </a:p>
        </p:txBody>
      </p:sp>
      <p:sp>
        <p:nvSpPr>
          <p:cNvPr id="10" name="Text Placeholder 7">
            <a:extLst>
              <a:ext uri="{FF2B5EF4-FFF2-40B4-BE49-F238E27FC236}">
                <a16:creationId xmlns:a16="http://schemas.microsoft.com/office/drawing/2014/main" id="{65432C82-49E5-9247-9D91-93BE1BE63087}"/>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1" name="Text Placeholder 2">
            <a:extLst>
              <a:ext uri="{FF2B5EF4-FFF2-40B4-BE49-F238E27FC236}">
                <a16:creationId xmlns:a16="http://schemas.microsoft.com/office/drawing/2014/main" id="{6329F399-617C-A740-8AD8-E550683E42CD}"/>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4" name="Text Placeholder 6">
            <a:extLst>
              <a:ext uri="{FF2B5EF4-FFF2-40B4-BE49-F238E27FC236}">
                <a16:creationId xmlns:a16="http://schemas.microsoft.com/office/drawing/2014/main" id="{04E00BE9-0CC7-BB48-9D04-5684D54EF9E0}"/>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47731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tistics One w/Dark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2000"/>
          <a:stretch/>
        </p:blipFill>
        <p:spPr>
          <a:xfrm>
            <a:off x="1524" y="0"/>
            <a:ext cx="12188952" cy="6035040"/>
          </a:xfrm>
          <a:prstGeom prst="rect">
            <a:avLst/>
          </a:prstGeom>
        </p:spPr>
      </p:pic>
      <p:sp>
        <p:nvSpPr>
          <p:cNvPr id="5" name="Picture Placeholder 4">
            <a:extLst>
              <a:ext uri="{FF2B5EF4-FFF2-40B4-BE49-F238E27FC236}">
                <a16:creationId xmlns:a16="http://schemas.microsoft.com/office/drawing/2014/main" id="{28D7FA8A-9F13-4EE2-9B5D-9D6699E4E0F8}"/>
              </a:ext>
            </a:extLst>
          </p:cNvPr>
          <p:cNvSpPr>
            <a:spLocks noGrp="1"/>
          </p:cNvSpPr>
          <p:nvPr>
            <p:ph type="pic" sz="quarter" idx="17" hasCustomPrompt="1"/>
          </p:nvPr>
        </p:nvSpPr>
        <p:spPr>
          <a:xfrm>
            <a:off x="0" y="0"/>
            <a:ext cx="12188825" cy="6035040"/>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4" name="Text Placeholder 3"/>
          <p:cNvSpPr>
            <a:spLocks noGrp="1"/>
          </p:cNvSpPr>
          <p:nvPr>
            <p:ph type="body" sz="quarter" idx="14" hasCustomPrompt="1"/>
          </p:nvPr>
        </p:nvSpPr>
        <p:spPr>
          <a:xfrm>
            <a:off x="800099" y="830353"/>
            <a:ext cx="4572000" cy="4572000"/>
          </a:xfrm>
          <a:solidFill>
            <a:schemeClr val="bg1">
              <a:alpha val="89000"/>
            </a:schemeClr>
          </a:solidFill>
        </p:spPr>
        <p:txBody>
          <a:bodyPr lIns="365760" tIns="365760" rIns="365760" bIns="365760" anchor="t" anchorCtr="0"/>
          <a:lstStyle>
            <a:lvl1pPr marL="0" indent="0" algn="l">
              <a:buNone/>
              <a:defRPr sz="16500" b="1">
                <a:solidFill>
                  <a:schemeClr val="accent1"/>
                </a:solidFill>
              </a:defRPr>
            </a:lvl1pPr>
          </a:lstStyle>
          <a:p>
            <a:pPr lvl="0"/>
            <a:r>
              <a:rPr lang="en-US" dirty="0"/>
              <a:t>00</a:t>
            </a:r>
          </a:p>
        </p:txBody>
      </p:sp>
      <p:sp>
        <p:nvSpPr>
          <p:cNvPr id="13" name="Text Placeholder 12"/>
          <p:cNvSpPr>
            <a:spLocks noGrp="1"/>
          </p:cNvSpPr>
          <p:nvPr>
            <p:ph type="body" sz="quarter" idx="16" hasCustomPrompt="1"/>
          </p:nvPr>
        </p:nvSpPr>
        <p:spPr>
          <a:xfrm>
            <a:off x="1248498" y="3472732"/>
            <a:ext cx="3773215" cy="1872984"/>
          </a:xfrm>
        </p:spPr>
        <p:txBody>
          <a:bodyPr/>
          <a:lstStyle>
            <a:lvl1pPr marL="0" indent="0">
              <a:buNone/>
              <a:defRPr sz="2400" baseline="0">
                <a:solidFill>
                  <a:schemeClr val="tx2"/>
                </a:solidFill>
              </a:defRPr>
            </a:lvl1pPr>
          </a:lstStyle>
          <a:p>
            <a:pPr lvl="0"/>
            <a:r>
              <a:rPr lang="en-US" dirty="0"/>
              <a:t>text about statistic. Add percentage sign as needed.</a:t>
            </a:r>
          </a:p>
        </p:txBody>
      </p:sp>
      <p:sp>
        <p:nvSpPr>
          <p:cNvPr id="11" name="Text Placeholder 7">
            <a:extLst>
              <a:ext uri="{FF2B5EF4-FFF2-40B4-BE49-F238E27FC236}">
                <a16:creationId xmlns:a16="http://schemas.microsoft.com/office/drawing/2014/main" id="{B4656481-157A-B942-AA8E-BF3A87CD683A}"/>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2" name="Text Placeholder 2">
            <a:extLst>
              <a:ext uri="{FF2B5EF4-FFF2-40B4-BE49-F238E27FC236}">
                <a16:creationId xmlns:a16="http://schemas.microsoft.com/office/drawing/2014/main" id="{189CB948-60A8-EC43-ACB2-79C7A9E4DA48}"/>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5" name="Text Placeholder 6">
            <a:extLst>
              <a:ext uri="{FF2B5EF4-FFF2-40B4-BE49-F238E27FC236}">
                <a16:creationId xmlns:a16="http://schemas.microsoft.com/office/drawing/2014/main" id="{14665C24-CCAE-BA4C-A5F5-ADB812C900EF}"/>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22407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atistics One w/Light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2000"/>
          <a:stretch/>
        </p:blipFill>
        <p:spPr>
          <a:xfrm>
            <a:off x="1524" y="0"/>
            <a:ext cx="12188952" cy="6035040"/>
          </a:xfrm>
          <a:prstGeom prst="rect">
            <a:avLst/>
          </a:prstGeom>
        </p:spPr>
      </p:pic>
      <p:sp>
        <p:nvSpPr>
          <p:cNvPr id="5" name="Picture Placeholder 4">
            <a:extLst>
              <a:ext uri="{FF2B5EF4-FFF2-40B4-BE49-F238E27FC236}">
                <a16:creationId xmlns:a16="http://schemas.microsoft.com/office/drawing/2014/main" id="{28D7FA8A-9F13-4EE2-9B5D-9D6699E4E0F8}"/>
              </a:ext>
            </a:extLst>
          </p:cNvPr>
          <p:cNvSpPr>
            <a:spLocks noGrp="1"/>
          </p:cNvSpPr>
          <p:nvPr>
            <p:ph type="pic" sz="quarter" idx="17" hasCustomPrompt="1"/>
          </p:nvPr>
        </p:nvSpPr>
        <p:spPr>
          <a:xfrm>
            <a:off x="0" y="0"/>
            <a:ext cx="12188825" cy="6035040"/>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4" name="Text Placeholder 3"/>
          <p:cNvSpPr>
            <a:spLocks noGrp="1"/>
          </p:cNvSpPr>
          <p:nvPr>
            <p:ph type="body" sz="quarter" idx="14" hasCustomPrompt="1"/>
          </p:nvPr>
        </p:nvSpPr>
        <p:spPr>
          <a:xfrm>
            <a:off x="800099" y="830353"/>
            <a:ext cx="4572000" cy="4572000"/>
          </a:xfrm>
          <a:solidFill>
            <a:srgbClr val="253746">
              <a:alpha val="94118"/>
            </a:srgbClr>
          </a:solidFill>
        </p:spPr>
        <p:txBody>
          <a:bodyPr lIns="365760" tIns="365760" rIns="365760" bIns="365760" anchor="t" anchorCtr="0"/>
          <a:lstStyle>
            <a:lvl1pPr marL="0" indent="0" algn="l">
              <a:buNone/>
              <a:defRPr sz="16500" b="1">
                <a:solidFill>
                  <a:srgbClr val="05C3DE"/>
                </a:solidFill>
              </a:defRPr>
            </a:lvl1pPr>
          </a:lstStyle>
          <a:p>
            <a:pPr lvl="0"/>
            <a:r>
              <a:rPr lang="en-US" dirty="0"/>
              <a:t>00</a:t>
            </a:r>
          </a:p>
        </p:txBody>
      </p:sp>
      <p:sp>
        <p:nvSpPr>
          <p:cNvPr id="13" name="Text Placeholder 12"/>
          <p:cNvSpPr>
            <a:spLocks noGrp="1"/>
          </p:cNvSpPr>
          <p:nvPr>
            <p:ph type="body" sz="quarter" idx="16" hasCustomPrompt="1"/>
          </p:nvPr>
        </p:nvSpPr>
        <p:spPr>
          <a:xfrm>
            <a:off x="1248498" y="3472732"/>
            <a:ext cx="3773215" cy="1872984"/>
          </a:xfrm>
        </p:spPr>
        <p:txBody>
          <a:bodyPr/>
          <a:lstStyle>
            <a:lvl1pPr marL="0" indent="0">
              <a:buNone/>
              <a:defRPr sz="2400" baseline="0">
                <a:solidFill>
                  <a:schemeClr val="bg1"/>
                </a:solidFill>
              </a:defRPr>
            </a:lvl1pPr>
          </a:lstStyle>
          <a:p>
            <a:pPr lvl="0"/>
            <a:r>
              <a:rPr lang="en-US" dirty="0"/>
              <a:t>text about statistic. Add percentage sign as needed.</a:t>
            </a:r>
          </a:p>
        </p:txBody>
      </p:sp>
      <p:sp>
        <p:nvSpPr>
          <p:cNvPr id="11" name="Text Placeholder 7">
            <a:extLst>
              <a:ext uri="{FF2B5EF4-FFF2-40B4-BE49-F238E27FC236}">
                <a16:creationId xmlns:a16="http://schemas.microsoft.com/office/drawing/2014/main" id="{3C034528-21E6-F94B-833E-10DF0C38F214}"/>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2" name="Text Placeholder 2">
            <a:extLst>
              <a:ext uri="{FF2B5EF4-FFF2-40B4-BE49-F238E27FC236}">
                <a16:creationId xmlns:a16="http://schemas.microsoft.com/office/drawing/2014/main" id="{4916924F-79D4-0144-A46A-89272A834C32}"/>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5" name="Text Placeholder 6">
            <a:extLst>
              <a:ext uri="{FF2B5EF4-FFF2-40B4-BE49-F238E27FC236}">
                <a16:creationId xmlns:a16="http://schemas.microsoft.com/office/drawing/2014/main" id="{8C964955-B8A1-A744-B2F0-4D5A136DC8AF}"/>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148539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tistics Tw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E56DB4-D180-45A4-98F0-11408E6B6F63}"/>
              </a:ext>
            </a:extLst>
          </p:cNvPr>
          <p:cNvSpPr>
            <a:spLocks noGrp="1"/>
          </p:cNvSpPr>
          <p:nvPr>
            <p:ph idx="1" hasCustomPrompt="1"/>
          </p:nvPr>
        </p:nvSpPr>
        <p:spPr>
          <a:xfrm>
            <a:off x="987552" y="1368910"/>
            <a:ext cx="4572000" cy="3026627"/>
          </a:xfrm>
          <a:noFill/>
          <a:ln>
            <a:noFill/>
          </a:ln>
        </p:spPr>
        <p:txBody>
          <a:bodyPr lIns="365760" tIns="365760" rIns="365760" bIns="365760">
            <a:noAutofit/>
          </a:bodyPr>
          <a:lstStyle>
            <a:lvl1pPr marL="0" indent="0">
              <a:lnSpc>
                <a:spcPct val="105000"/>
              </a:lnSpc>
              <a:spcBef>
                <a:spcPts val="0"/>
              </a:spcBef>
              <a:buClr>
                <a:schemeClr val="accent2"/>
              </a:buClr>
              <a:buNone/>
              <a:defRPr sz="16600" b="1" baseline="0">
                <a:solidFill>
                  <a:schemeClr val="accent1"/>
                </a:solidFill>
              </a:defRPr>
            </a:lvl1pPr>
            <a:lvl2pPr marL="0" indent="0">
              <a:lnSpc>
                <a:spcPct val="105000"/>
              </a:lnSpc>
              <a:spcBef>
                <a:spcPts val="0"/>
              </a:spcBef>
              <a:buClr>
                <a:schemeClr val="accent4"/>
              </a:buClr>
              <a:buNone/>
              <a:defRPr sz="3200">
                <a:solidFill>
                  <a:schemeClr val="bg1"/>
                </a:solidFill>
              </a:defRPr>
            </a:lvl2pPr>
            <a:lvl3pPr marL="0" indent="0">
              <a:lnSpc>
                <a:spcPct val="105000"/>
              </a:lnSpc>
              <a:spcBef>
                <a:spcPts val="0"/>
              </a:spcBef>
              <a:buClr>
                <a:schemeClr val="accent4"/>
              </a:buClr>
              <a:buNone/>
              <a:defRPr sz="3200">
                <a:solidFill>
                  <a:schemeClr val="bg1"/>
                </a:solidFill>
              </a:defRPr>
            </a:lvl3pPr>
            <a:lvl4pPr marL="0" indent="0">
              <a:lnSpc>
                <a:spcPct val="105000"/>
              </a:lnSpc>
              <a:spcBef>
                <a:spcPts val="0"/>
              </a:spcBef>
              <a:buClr>
                <a:schemeClr val="accent4"/>
              </a:buClr>
              <a:buNone/>
              <a:defRPr sz="3200">
                <a:solidFill>
                  <a:schemeClr val="bg1"/>
                </a:solidFill>
              </a:defRPr>
            </a:lvl4pPr>
            <a:lvl5pPr marL="0" indent="0">
              <a:lnSpc>
                <a:spcPct val="105000"/>
              </a:lnSpc>
              <a:spcBef>
                <a:spcPts val="0"/>
              </a:spcBef>
              <a:buClr>
                <a:schemeClr val="accent4"/>
              </a:buClr>
              <a:buFont typeface="Arial" panose="020B0604020202020204" pitchFamily="34" charset="0"/>
              <a:buNone/>
              <a:defRPr sz="3200">
                <a:solidFill>
                  <a:schemeClr val="bg1"/>
                </a:solidFill>
              </a:defRPr>
            </a:lvl5pPr>
          </a:lstStyle>
          <a:p>
            <a:pPr lvl="0"/>
            <a:r>
              <a:rPr lang="en-US" dirty="0"/>
              <a:t>00</a:t>
            </a:r>
          </a:p>
        </p:txBody>
      </p:sp>
      <p:cxnSp>
        <p:nvCxnSpPr>
          <p:cNvPr id="8" name="Straight Connector 7">
            <a:extLst>
              <a:ext uri="{FF2B5EF4-FFF2-40B4-BE49-F238E27FC236}">
                <a16:creationId xmlns:a16="http://schemas.microsoft.com/office/drawing/2014/main" id="{9284F625-11E6-49A3-B79C-16D8599D72A7}"/>
              </a:ext>
            </a:extLst>
          </p:cNvPr>
          <p:cNvCxnSpPr>
            <a:cxnSpLocks/>
          </p:cNvCxnSpPr>
          <p:nvPr userDrawn="1"/>
        </p:nvCxnSpPr>
        <p:spPr>
          <a:xfrm flipH="1">
            <a:off x="6073089" y="1368910"/>
            <a:ext cx="1645" cy="4628209"/>
          </a:xfrm>
          <a:prstGeom prst="line">
            <a:avLst/>
          </a:prstGeom>
          <a:ln w="6350" cap="rnd">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9" name="Text Placeholder 12">
            <a:extLst>
              <a:ext uri="{FF2B5EF4-FFF2-40B4-BE49-F238E27FC236}">
                <a16:creationId xmlns:a16="http://schemas.microsoft.com/office/drawing/2014/main" id="{5510DD91-1C0C-4B08-B7EA-4F5E8799C4DB}"/>
              </a:ext>
            </a:extLst>
          </p:cNvPr>
          <p:cNvSpPr>
            <a:spLocks noGrp="1"/>
          </p:cNvSpPr>
          <p:nvPr>
            <p:ph type="body" sz="quarter" idx="16" hasCustomPrompt="1"/>
          </p:nvPr>
        </p:nvSpPr>
        <p:spPr>
          <a:xfrm>
            <a:off x="1442569" y="3920599"/>
            <a:ext cx="3808082" cy="1756109"/>
          </a:xfrm>
        </p:spPr>
        <p:txBody>
          <a:bodyPr/>
          <a:lstStyle>
            <a:lvl1pPr marL="0" indent="0">
              <a:buNone/>
              <a:defRPr sz="2400" baseline="0">
                <a:solidFill>
                  <a:schemeClr val="tx2"/>
                </a:solidFill>
              </a:defRPr>
            </a:lvl1pPr>
          </a:lstStyle>
          <a:p>
            <a:pPr lvl="0"/>
            <a:r>
              <a:rPr lang="en-US" dirty="0"/>
              <a:t>text about statistic. Add percentage sign as needed.</a:t>
            </a:r>
          </a:p>
        </p:txBody>
      </p:sp>
      <p:sp>
        <p:nvSpPr>
          <p:cNvPr id="11" name="Content Placeholder 2">
            <a:extLst>
              <a:ext uri="{FF2B5EF4-FFF2-40B4-BE49-F238E27FC236}">
                <a16:creationId xmlns:a16="http://schemas.microsoft.com/office/drawing/2014/main" id="{7551D9E7-737A-4B74-BB27-88E0243F1838}"/>
              </a:ext>
            </a:extLst>
          </p:cNvPr>
          <p:cNvSpPr>
            <a:spLocks noGrp="1"/>
          </p:cNvSpPr>
          <p:nvPr>
            <p:ph idx="17" hasCustomPrompt="1"/>
          </p:nvPr>
        </p:nvSpPr>
        <p:spPr>
          <a:xfrm>
            <a:off x="6614321" y="1368910"/>
            <a:ext cx="4572000" cy="3026627"/>
          </a:xfrm>
          <a:noFill/>
          <a:ln>
            <a:noFill/>
          </a:ln>
        </p:spPr>
        <p:txBody>
          <a:bodyPr lIns="365760" tIns="365760" rIns="365760" bIns="365760">
            <a:noAutofit/>
          </a:bodyPr>
          <a:lstStyle>
            <a:lvl1pPr marL="0" indent="0">
              <a:lnSpc>
                <a:spcPct val="105000"/>
              </a:lnSpc>
              <a:spcBef>
                <a:spcPts val="0"/>
              </a:spcBef>
              <a:buClr>
                <a:schemeClr val="accent2"/>
              </a:buClr>
              <a:buNone/>
              <a:defRPr sz="16600" b="1" baseline="0">
                <a:solidFill>
                  <a:schemeClr val="accent1"/>
                </a:solidFill>
              </a:defRPr>
            </a:lvl1pPr>
            <a:lvl2pPr marL="0" indent="0">
              <a:lnSpc>
                <a:spcPct val="105000"/>
              </a:lnSpc>
              <a:spcBef>
                <a:spcPts val="0"/>
              </a:spcBef>
              <a:buClr>
                <a:schemeClr val="accent4"/>
              </a:buClr>
              <a:buNone/>
              <a:defRPr sz="3200">
                <a:solidFill>
                  <a:schemeClr val="bg1"/>
                </a:solidFill>
              </a:defRPr>
            </a:lvl2pPr>
            <a:lvl3pPr marL="0" indent="0">
              <a:lnSpc>
                <a:spcPct val="105000"/>
              </a:lnSpc>
              <a:spcBef>
                <a:spcPts val="0"/>
              </a:spcBef>
              <a:buClr>
                <a:schemeClr val="accent4"/>
              </a:buClr>
              <a:buNone/>
              <a:defRPr sz="3200">
                <a:solidFill>
                  <a:schemeClr val="bg1"/>
                </a:solidFill>
              </a:defRPr>
            </a:lvl3pPr>
            <a:lvl4pPr marL="0" indent="0">
              <a:lnSpc>
                <a:spcPct val="105000"/>
              </a:lnSpc>
              <a:spcBef>
                <a:spcPts val="0"/>
              </a:spcBef>
              <a:buClr>
                <a:schemeClr val="accent4"/>
              </a:buClr>
              <a:buNone/>
              <a:defRPr sz="3200">
                <a:solidFill>
                  <a:schemeClr val="bg1"/>
                </a:solidFill>
              </a:defRPr>
            </a:lvl4pPr>
            <a:lvl5pPr marL="0" indent="0">
              <a:lnSpc>
                <a:spcPct val="105000"/>
              </a:lnSpc>
              <a:spcBef>
                <a:spcPts val="0"/>
              </a:spcBef>
              <a:buClr>
                <a:schemeClr val="accent4"/>
              </a:buClr>
              <a:buFont typeface="Arial" panose="020B0604020202020204" pitchFamily="34" charset="0"/>
              <a:buNone/>
              <a:defRPr sz="3200">
                <a:solidFill>
                  <a:schemeClr val="bg1"/>
                </a:solidFill>
              </a:defRPr>
            </a:lvl5pPr>
          </a:lstStyle>
          <a:p>
            <a:pPr lvl="0"/>
            <a:r>
              <a:rPr lang="en-US" dirty="0"/>
              <a:t>00</a:t>
            </a:r>
          </a:p>
        </p:txBody>
      </p:sp>
      <p:sp>
        <p:nvSpPr>
          <p:cNvPr id="12" name="Text Placeholder 12">
            <a:extLst>
              <a:ext uri="{FF2B5EF4-FFF2-40B4-BE49-F238E27FC236}">
                <a16:creationId xmlns:a16="http://schemas.microsoft.com/office/drawing/2014/main" id="{1C67D498-7CF7-4E3B-AE72-0622E898195D}"/>
              </a:ext>
            </a:extLst>
          </p:cNvPr>
          <p:cNvSpPr>
            <a:spLocks noGrp="1"/>
          </p:cNvSpPr>
          <p:nvPr>
            <p:ph type="body" sz="quarter" idx="18" hasCustomPrompt="1"/>
          </p:nvPr>
        </p:nvSpPr>
        <p:spPr>
          <a:xfrm>
            <a:off x="7069338" y="3920599"/>
            <a:ext cx="3808082" cy="1756109"/>
          </a:xfrm>
        </p:spPr>
        <p:txBody>
          <a:bodyPr/>
          <a:lstStyle>
            <a:lvl1pPr marL="0" indent="0">
              <a:buNone/>
              <a:defRPr sz="2400" baseline="0">
                <a:solidFill>
                  <a:schemeClr val="tx2"/>
                </a:solidFill>
              </a:defRPr>
            </a:lvl1pPr>
          </a:lstStyle>
          <a:p>
            <a:pPr lvl="0"/>
            <a:r>
              <a:rPr lang="en-US" dirty="0"/>
              <a:t>text about statistic. Add percentage sign as needed.</a:t>
            </a:r>
          </a:p>
        </p:txBody>
      </p:sp>
      <p:sp>
        <p:nvSpPr>
          <p:cNvPr id="14" name="Title Placeholder 1">
            <a:extLst>
              <a:ext uri="{FF2B5EF4-FFF2-40B4-BE49-F238E27FC236}">
                <a16:creationId xmlns:a16="http://schemas.microsoft.com/office/drawing/2014/main" id="{F93BFAAB-A404-9048-BDFD-BE66E1ADF2DB}"/>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5" name="Text Placeholder 4">
            <a:extLst>
              <a:ext uri="{FF2B5EF4-FFF2-40B4-BE49-F238E27FC236}">
                <a16:creationId xmlns:a16="http://schemas.microsoft.com/office/drawing/2014/main" id="{A47115CA-4228-364E-8258-C0D801A70702}"/>
              </a:ext>
            </a:extLst>
          </p:cNvPr>
          <p:cNvSpPr>
            <a:spLocks noGrp="1"/>
          </p:cNvSpPr>
          <p:nvPr>
            <p:ph type="body" sz="quarter" idx="32"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6" name="Text Placeholder 7">
            <a:extLst>
              <a:ext uri="{FF2B5EF4-FFF2-40B4-BE49-F238E27FC236}">
                <a16:creationId xmlns:a16="http://schemas.microsoft.com/office/drawing/2014/main" id="{8238F4AF-F6CD-6246-8D97-31A0F8AE7981}"/>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8" name="Text Placeholder 2">
            <a:extLst>
              <a:ext uri="{FF2B5EF4-FFF2-40B4-BE49-F238E27FC236}">
                <a16:creationId xmlns:a16="http://schemas.microsoft.com/office/drawing/2014/main" id="{34FC0907-5236-5F4F-B269-262BBC3106AE}"/>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9" name="Text Placeholder 6">
            <a:extLst>
              <a:ext uri="{FF2B5EF4-FFF2-40B4-BE49-F238E27FC236}">
                <a16:creationId xmlns:a16="http://schemas.microsoft.com/office/drawing/2014/main" id="{7CA86D29-5096-BD42-B9FA-A9FF3BCE27E4}"/>
              </a:ext>
            </a:extLst>
          </p:cNvPr>
          <p:cNvSpPr>
            <a:spLocks noGrp="1"/>
          </p:cNvSpPr>
          <p:nvPr>
            <p:ph type="body" sz="quarter" idx="33"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194210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tistics Two w/Dark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B0B8B5B-EE47-4D50-98F7-5AC203611DE8}"/>
              </a:ext>
            </a:extLst>
          </p:cNvPr>
          <p:cNvSpPr>
            <a:spLocks noGrp="1"/>
          </p:cNvSpPr>
          <p:nvPr>
            <p:ph type="pic" sz="quarter" idx="15" hasCustomPrompt="1"/>
          </p:nvPr>
        </p:nvSpPr>
        <p:spPr>
          <a:xfrm>
            <a:off x="0" y="1371600"/>
            <a:ext cx="12192000" cy="4572000"/>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18" name="Text Placeholder 16">
            <a:extLst>
              <a:ext uri="{FF2B5EF4-FFF2-40B4-BE49-F238E27FC236}">
                <a16:creationId xmlns:a16="http://schemas.microsoft.com/office/drawing/2014/main" id="{6947FF6E-FC84-4B19-9AC2-B74AAC61AC8C}"/>
              </a:ext>
            </a:extLst>
          </p:cNvPr>
          <p:cNvSpPr>
            <a:spLocks noGrp="1"/>
          </p:cNvSpPr>
          <p:nvPr>
            <p:ph type="body" sz="quarter" idx="21"/>
          </p:nvPr>
        </p:nvSpPr>
        <p:spPr>
          <a:xfrm>
            <a:off x="800100" y="1523860"/>
            <a:ext cx="2057400" cy="2057400"/>
          </a:xfrm>
          <a:solidFill>
            <a:schemeClr val="bg1"/>
          </a:solidFill>
        </p:spPr>
        <p:txBody>
          <a:bodyPr lIns="137160" tIns="137160" rIns="137160" bIns="137160"/>
          <a:lstStyle>
            <a:lvl1pPr marL="0" indent="0">
              <a:lnSpc>
                <a:spcPct val="100000"/>
              </a:lnSpc>
              <a:spcBef>
                <a:spcPts val="600"/>
              </a:spcBef>
              <a:buNone/>
              <a:defRPr sz="2000">
                <a:solidFill>
                  <a:srgbClr val="4F4F4F"/>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20" name="Text Placeholder 16">
            <a:extLst>
              <a:ext uri="{FF2B5EF4-FFF2-40B4-BE49-F238E27FC236}">
                <a16:creationId xmlns:a16="http://schemas.microsoft.com/office/drawing/2014/main" id="{9B4AD171-FDB1-4832-A408-7E1BFAC08EE9}"/>
              </a:ext>
            </a:extLst>
          </p:cNvPr>
          <p:cNvSpPr>
            <a:spLocks noGrp="1"/>
          </p:cNvSpPr>
          <p:nvPr>
            <p:ph type="body" sz="quarter" idx="23"/>
          </p:nvPr>
        </p:nvSpPr>
        <p:spPr>
          <a:xfrm>
            <a:off x="800100" y="3713258"/>
            <a:ext cx="2057400" cy="2057400"/>
          </a:xfrm>
          <a:solidFill>
            <a:schemeClr val="bg1"/>
          </a:solidFill>
        </p:spPr>
        <p:txBody>
          <a:bodyPr lIns="137160" tIns="137160" rIns="137160" bIns="137160"/>
          <a:lstStyle>
            <a:lvl1pPr marL="0" indent="0">
              <a:lnSpc>
                <a:spcPct val="100000"/>
              </a:lnSpc>
              <a:spcBef>
                <a:spcPts val="600"/>
              </a:spcBef>
              <a:buNone/>
              <a:defRPr sz="2000">
                <a:solidFill>
                  <a:srgbClr val="4F4F4F"/>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11" name="Title Placeholder 1">
            <a:extLst>
              <a:ext uri="{FF2B5EF4-FFF2-40B4-BE49-F238E27FC236}">
                <a16:creationId xmlns:a16="http://schemas.microsoft.com/office/drawing/2014/main" id="{2497BAC2-4EE9-A644-A90A-B629EDEE6439}"/>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7" name="Text Placeholder 4">
            <a:extLst>
              <a:ext uri="{FF2B5EF4-FFF2-40B4-BE49-F238E27FC236}">
                <a16:creationId xmlns:a16="http://schemas.microsoft.com/office/drawing/2014/main" id="{DF46E8D3-FB00-CD45-AB3B-105266C6F553}"/>
              </a:ext>
            </a:extLst>
          </p:cNvPr>
          <p:cNvSpPr>
            <a:spLocks noGrp="1"/>
          </p:cNvSpPr>
          <p:nvPr>
            <p:ph type="body" sz="quarter" idx="32"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2" name="Text Placeholder 7">
            <a:extLst>
              <a:ext uri="{FF2B5EF4-FFF2-40B4-BE49-F238E27FC236}">
                <a16:creationId xmlns:a16="http://schemas.microsoft.com/office/drawing/2014/main" id="{E8BA5649-DB36-0B4F-9414-0918107ED929}"/>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4" name="Text Placeholder 2">
            <a:extLst>
              <a:ext uri="{FF2B5EF4-FFF2-40B4-BE49-F238E27FC236}">
                <a16:creationId xmlns:a16="http://schemas.microsoft.com/office/drawing/2014/main" id="{EF4E63DD-FA3A-7C41-A36A-8A9364D751E5}"/>
              </a:ext>
            </a:extLst>
          </p:cNvPr>
          <p:cNvSpPr>
            <a:spLocks noGrp="1"/>
          </p:cNvSpPr>
          <p:nvPr>
            <p:ph type="body" sz="quarter" idx="33"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5" name="Text Placeholder 6">
            <a:extLst>
              <a:ext uri="{FF2B5EF4-FFF2-40B4-BE49-F238E27FC236}">
                <a16:creationId xmlns:a16="http://schemas.microsoft.com/office/drawing/2014/main" id="{B2862FC6-AACB-0B48-8EC4-1D7BBA3A497D}"/>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40206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44">
          <p15:clr>
            <a:srgbClr val="FBAE40"/>
          </p15:clr>
        </p15:guide>
        <p15:guide id="2" orient="horz" pos="816">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istics Two w/Ligh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B0B8B5B-EE47-4D50-98F7-5AC203611DE8}"/>
              </a:ext>
            </a:extLst>
          </p:cNvPr>
          <p:cNvSpPr>
            <a:spLocks noGrp="1"/>
          </p:cNvSpPr>
          <p:nvPr>
            <p:ph type="pic" sz="quarter" idx="15" hasCustomPrompt="1"/>
          </p:nvPr>
        </p:nvSpPr>
        <p:spPr>
          <a:xfrm>
            <a:off x="0" y="1371600"/>
            <a:ext cx="12192000" cy="4572000"/>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18" name="Text Placeholder 16">
            <a:extLst>
              <a:ext uri="{FF2B5EF4-FFF2-40B4-BE49-F238E27FC236}">
                <a16:creationId xmlns:a16="http://schemas.microsoft.com/office/drawing/2014/main" id="{6947FF6E-FC84-4B19-9AC2-B74AAC61AC8C}"/>
              </a:ext>
            </a:extLst>
          </p:cNvPr>
          <p:cNvSpPr>
            <a:spLocks noGrp="1"/>
          </p:cNvSpPr>
          <p:nvPr>
            <p:ph type="body" sz="quarter" idx="21"/>
          </p:nvPr>
        </p:nvSpPr>
        <p:spPr>
          <a:xfrm>
            <a:off x="9334500" y="1523860"/>
            <a:ext cx="2057400" cy="2057400"/>
          </a:xfrm>
          <a:solidFill>
            <a:srgbClr val="054C70"/>
          </a:solidFill>
        </p:spPr>
        <p:txBody>
          <a:bodyPr lIns="137160" tIns="137160" rIns="137160" bIns="137160"/>
          <a:lstStyle>
            <a:lvl1pPr marL="0" indent="0">
              <a:lnSpc>
                <a:spcPct val="100000"/>
              </a:lnSpc>
              <a:spcBef>
                <a:spcPts val="600"/>
              </a:spcBef>
              <a:buNone/>
              <a:defRPr sz="2000">
                <a:solidFill>
                  <a:schemeClr val="bg1"/>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20" name="Text Placeholder 16">
            <a:extLst>
              <a:ext uri="{FF2B5EF4-FFF2-40B4-BE49-F238E27FC236}">
                <a16:creationId xmlns:a16="http://schemas.microsoft.com/office/drawing/2014/main" id="{9B4AD171-FDB1-4832-A408-7E1BFAC08EE9}"/>
              </a:ext>
            </a:extLst>
          </p:cNvPr>
          <p:cNvSpPr>
            <a:spLocks noGrp="1"/>
          </p:cNvSpPr>
          <p:nvPr>
            <p:ph type="body" sz="quarter" idx="23"/>
          </p:nvPr>
        </p:nvSpPr>
        <p:spPr>
          <a:xfrm>
            <a:off x="9334500" y="3713258"/>
            <a:ext cx="2057400" cy="2057400"/>
          </a:xfrm>
          <a:solidFill>
            <a:srgbClr val="05C3DE"/>
          </a:solidFill>
        </p:spPr>
        <p:txBody>
          <a:bodyPr lIns="137160" tIns="137160" rIns="137160" bIns="137160"/>
          <a:lstStyle>
            <a:lvl1pPr marL="0" indent="0">
              <a:lnSpc>
                <a:spcPct val="100000"/>
              </a:lnSpc>
              <a:spcBef>
                <a:spcPts val="600"/>
              </a:spcBef>
              <a:buNone/>
              <a:defRPr sz="2000">
                <a:solidFill>
                  <a:srgbClr val="002F48"/>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11" name="Title Placeholder 1">
            <a:extLst>
              <a:ext uri="{FF2B5EF4-FFF2-40B4-BE49-F238E27FC236}">
                <a16:creationId xmlns:a16="http://schemas.microsoft.com/office/drawing/2014/main" id="{5CBBA6CA-0C25-694A-8FDE-A15D5879EE83}"/>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7" name="Text Placeholder 4">
            <a:extLst>
              <a:ext uri="{FF2B5EF4-FFF2-40B4-BE49-F238E27FC236}">
                <a16:creationId xmlns:a16="http://schemas.microsoft.com/office/drawing/2014/main" id="{B53BA2DD-AD6C-5041-B62D-17980B4E9D2B}"/>
              </a:ext>
            </a:extLst>
          </p:cNvPr>
          <p:cNvSpPr>
            <a:spLocks noGrp="1"/>
          </p:cNvSpPr>
          <p:nvPr>
            <p:ph type="body" sz="quarter" idx="32"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2" name="Text Placeholder 7">
            <a:extLst>
              <a:ext uri="{FF2B5EF4-FFF2-40B4-BE49-F238E27FC236}">
                <a16:creationId xmlns:a16="http://schemas.microsoft.com/office/drawing/2014/main" id="{D590FD7D-1FB2-7C4C-82C2-D8601697E7EB}"/>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4" name="Text Placeholder 2">
            <a:extLst>
              <a:ext uri="{FF2B5EF4-FFF2-40B4-BE49-F238E27FC236}">
                <a16:creationId xmlns:a16="http://schemas.microsoft.com/office/drawing/2014/main" id="{827C4AAE-6C1A-D342-BFEE-8550FAB439E3}"/>
              </a:ext>
            </a:extLst>
          </p:cNvPr>
          <p:cNvSpPr>
            <a:spLocks noGrp="1"/>
          </p:cNvSpPr>
          <p:nvPr>
            <p:ph type="body" sz="quarter" idx="33"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5" name="Text Placeholder 6">
            <a:extLst>
              <a:ext uri="{FF2B5EF4-FFF2-40B4-BE49-F238E27FC236}">
                <a16:creationId xmlns:a16="http://schemas.microsoft.com/office/drawing/2014/main" id="{9693F371-D15E-F84D-8A7E-AE1ED3CF8BC3}"/>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28738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929E242F-6D32-1843-B148-51DCB9640B72}"/>
              </a:ext>
            </a:extLst>
          </p:cNvPr>
          <p:cNvGraphicFramePr>
            <a:graphicFrameLocks noGrp="1"/>
          </p:cNvGraphicFramePr>
          <p:nvPr userDrawn="1">
            <p:extLst>
              <p:ext uri="{D42A27DB-BD31-4B8C-83A1-F6EECF244321}">
                <p14:modId xmlns:p14="http://schemas.microsoft.com/office/powerpoint/2010/main" val="3780395519"/>
              </p:ext>
            </p:extLst>
          </p:nvPr>
        </p:nvGraphicFramePr>
        <p:xfrm>
          <a:off x="0" y="1534919"/>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886695947"/>
                  </a:ext>
                </a:extLst>
              </a:tr>
            </a:tbl>
          </a:graphicData>
        </a:graphic>
      </p:graphicFrame>
      <p:graphicFrame>
        <p:nvGraphicFramePr>
          <p:cNvPr id="12" name="Table 11">
            <a:extLst>
              <a:ext uri="{FF2B5EF4-FFF2-40B4-BE49-F238E27FC236}">
                <a16:creationId xmlns:a16="http://schemas.microsoft.com/office/drawing/2014/main" id="{5F96EB5F-F564-8B4D-B48A-021B260F42D7}"/>
              </a:ext>
            </a:extLst>
          </p:cNvPr>
          <p:cNvGraphicFramePr>
            <a:graphicFrameLocks noGrp="1"/>
          </p:cNvGraphicFramePr>
          <p:nvPr userDrawn="1">
            <p:extLst>
              <p:ext uri="{D42A27DB-BD31-4B8C-83A1-F6EECF244321}">
                <p14:modId xmlns:p14="http://schemas.microsoft.com/office/powerpoint/2010/main" val="2140193145"/>
              </p:ext>
            </p:extLst>
          </p:nvPr>
        </p:nvGraphicFramePr>
        <p:xfrm>
          <a:off x="2280492" y="1534919"/>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886695947"/>
                  </a:ext>
                </a:extLst>
              </a:tr>
            </a:tbl>
          </a:graphicData>
        </a:graphic>
      </p:graphicFrame>
      <p:graphicFrame>
        <p:nvGraphicFramePr>
          <p:cNvPr id="13" name="Table 12">
            <a:extLst>
              <a:ext uri="{FF2B5EF4-FFF2-40B4-BE49-F238E27FC236}">
                <a16:creationId xmlns:a16="http://schemas.microsoft.com/office/drawing/2014/main" id="{2760A0F9-2899-A449-84D7-1EA991F966BF}"/>
              </a:ext>
            </a:extLst>
          </p:cNvPr>
          <p:cNvGraphicFramePr>
            <a:graphicFrameLocks noGrp="1"/>
          </p:cNvGraphicFramePr>
          <p:nvPr userDrawn="1">
            <p:extLst>
              <p:ext uri="{D42A27DB-BD31-4B8C-83A1-F6EECF244321}">
                <p14:modId xmlns:p14="http://schemas.microsoft.com/office/powerpoint/2010/main" val="3026854635"/>
              </p:ext>
            </p:extLst>
          </p:nvPr>
        </p:nvGraphicFramePr>
        <p:xfrm>
          <a:off x="0" y="3826427"/>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886695947"/>
                  </a:ext>
                </a:extLst>
              </a:tr>
            </a:tbl>
          </a:graphicData>
        </a:graphic>
      </p:graphicFrame>
      <p:graphicFrame>
        <p:nvGraphicFramePr>
          <p:cNvPr id="14" name="Table 13">
            <a:extLst>
              <a:ext uri="{FF2B5EF4-FFF2-40B4-BE49-F238E27FC236}">
                <a16:creationId xmlns:a16="http://schemas.microsoft.com/office/drawing/2014/main" id="{CDF468D4-8BF7-E645-804C-21CBF44B31A2}"/>
              </a:ext>
            </a:extLst>
          </p:cNvPr>
          <p:cNvGraphicFramePr>
            <a:graphicFrameLocks noGrp="1"/>
          </p:cNvGraphicFramePr>
          <p:nvPr userDrawn="1">
            <p:extLst>
              <p:ext uri="{D42A27DB-BD31-4B8C-83A1-F6EECF244321}">
                <p14:modId xmlns:p14="http://schemas.microsoft.com/office/powerpoint/2010/main" val="866192452"/>
              </p:ext>
            </p:extLst>
          </p:nvPr>
        </p:nvGraphicFramePr>
        <p:xfrm>
          <a:off x="2280492" y="3826427"/>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886695947"/>
                  </a:ext>
                </a:extLst>
              </a:tr>
            </a:tbl>
          </a:graphicData>
        </a:graphic>
      </p:graphicFrame>
      <p:sp>
        <p:nvSpPr>
          <p:cNvPr id="3" name="Text Placeholder 2"/>
          <p:cNvSpPr>
            <a:spLocks noGrp="1"/>
          </p:cNvSpPr>
          <p:nvPr>
            <p:ph type="body" sz="quarter" idx="11" hasCustomPrompt="1"/>
          </p:nvPr>
        </p:nvSpPr>
        <p:spPr>
          <a:xfrm>
            <a:off x="7711713" y="4455474"/>
            <a:ext cx="3606800" cy="1687512"/>
          </a:xfrm>
        </p:spPr>
        <p:txBody>
          <a:bodyPr>
            <a:noAutofit/>
          </a:bodyPr>
          <a:lstStyle>
            <a:lvl1pPr marL="285750" indent="-285750">
              <a:spcBef>
                <a:spcPts val="1000"/>
              </a:spcBef>
              <a:buFont typeface="Wingdings" panose="05000000000000000000" pitchFamily="2" charset="2"/>
              <a:buChar char="§"/>
              <a:defRPr sz="1600">
                <a:solidFill>
                  <a:schemeClr val="tx2"/>
                </a:solidFill>
                <a:latin typeface="Arial" panose="020B0604020202020204" pitchFamily="34" charset="0"/>
                <a:cs typeface="Arial" panose="020B0604020202020204" pitchFamily="34" charset="0"/>
              </a:defRPr>
            </a:lvl1pPr>
          </a:lstStyle>
          <a:p>
            <a:r>
              <a:rPr lang="en-US" dirty="0"/>
              <a:t>Optional—Agenda items or speaker name</a:t>
            </a:r>
            <a:br>
              <a:rPr lang="en-US" dirty="0"/>
            </a:br>
            <a:r>
              <a:rPr lang="en-US" dirty="0"/>
              <a:t>Arial, regular, 16 </a:t>
            </a:r>
            <a:r>
              <a:rPr lang="en-US" dirty="0" err="1"/>
              <a:t>pt</a:t>
            </a:r>
            <a:r>
              <a:rPr lang="en-US" dirty="0"/>
              <a:t>, gray, with or without bullets</a:t>
            </a:r>
            <a:br>
              <a:rPr lang="en-US" dirty="0"/>
            </a:br>
            <a:r>
              <a:rPr lang="en-US" dirty="0"/>
              <a:t>Delete this box if you are not using</a:t>
            </a:r>
          </a:p>
        </p:txBody>
      </p:sp>
      <p:sp>
        <p:nvSpPr>
          <p:cNvPr id="6" name="Title 1"/>
          <p:cNvSpPr>
            <a:spLocks noGrp="1"/>
          </p:cNvSpPr>
          <p:nvPr>
            <p:ph type="ctrTitle" hasCustomPrompt="1"/>
          </p:nvPr>
        </p:nvSpPr>
        <p:spPr>
          <a:xfrm>
            <a:off x="1005840" y="3017520"/>
            <a:ext cx="10265664" cy="1298448"/>
          </a:xfrm>
        </p:spPr>
        <p:txBody>
          <a:bodyPr anchor="ctr">
            <a:noAutofit/>
          </a:bodyPr>
          <a:lstStyle>
            <a:lvl1pPr>
              <a:lnSpc>
                <a:spcPct val="94000"/>
              </a:lnSpc>
              <a:defRPr sz="3600" cap="all" baseline="0">
                <a:solidFill>
                  <a:schemeClr val="accent1"/>
                </a:solidFill>
                <a:latin typeface="Arial Black" panose="020B0A04020102020204" pitchFamily="34" charset="0"/>
              </a:defRPr>
            </a:lvl1pPr>
          </a:lstStyle>
          <a:p>
            <a:r>
              <a:rPr lang="en-US" dirty="0"/>
              <a:t>Alternate section divider</a:t>
            </a:r>
            <a:br>
              <a:rPr lang="en-US" dirty="0"/>
            </a:br>
            <a:r>
              <a:rPr lang="en-US" dirty="0"/>
              <a:t>two lines max</a:t>
            </a:r>
          </a:p>
        </p:txBody>
      </p:sp>
      <p:sp>
        <p:nvSpPr>
          <p:cNvPr id="7" name="Text Placeholder 6">
            <a:extLst>
              <a:ext uri="{FF2B5EF4-FFF2-40B4-BE49-F238E27FC236}">
                <a16:creationId xmlns:a16="http://schemas.microsoft.com/office/drawing/2014/main" id="{3A46B114-BF19-49B5-97CF-F8A196F1915D}"/>
              </a:ext>
            </a:extLst>
          </p:cNvPr>
          <p:cNvSpPr>
            <a:spLocks noGrp="1"/>
          </p:cNvSpPr>
          <p:nvPr>
            <p:ph type="body" sz="quarter" idx="16" hasCustomPrompt="1"/>
          </p:nvPr>
        </p:nvSpPr>
        <p:spPr>
          <a:xfrm>
            <a:off x="1005840" y="6380958"/>
            <a:ext cx="8699043" cy="171595"/>
          </a:xfrm>
        </p:spPr>
        <p:txBody>
          <a:bodyPr/>
          <a:lstStyle>
            <a:lvl1pPr marL="0" indent="0" algn="l">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
        <p:nvSpPr>
          <p:cNvPr id="8" name="Text Placeholder 2">
            <a:extLst>
              <a:ext uri="{FF2B5EF4-FFF2-40B4-BE49-F238E27FC236}">
                <a16:creationId xmlns:a16="http://schemas.microsoft.com/office/drawing/2014/main" id="{D4E40A98-C146-4EA7-A56A-C0798FA095B3}"/>
              </a:ext>
            </a:extLst>
          </p:cNvPr>
          <p:cNvSpPr>
            <a:spLocks noGrp="1"/>
          </p:cNvSpPr>
          <p:nvPr>
            <p:ph type="body" sz="quarter" idx="17"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pic>
        <p:nvPicPr>
          <p:cNvPr id="11" name="Picture 10">
            <a:extLst>
              <a:ext uri="{FF2B5EF4-FFF2-40B4-BE49-F238E27FC236}">
                <a16:creationId xmlns:a16="http://schemas.microsoft.com/office/drawing/2014/main" id="{40493D37-05D7-9942-A9BB-678A3AE09E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02975" y="433917"/>
            <a:ext cx="597606" cy="597606"/>
          </a:xfrm>
          <a:prstGeom prst="rect">
            <a:avLst/>
          </a:prstGeom>
        </p:spPr>
      </p:pic>
    </p:spTree>
    <p:extLst>
      <p:ext uri="{BB962C8B-B14F-4D97-AF65-F5344CB8AC3E}">
        <p14:creationId xmlns:p14="http://schemas.microsoft.com/office/powerpoint/2010/main" val="264914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atistics Four">
    <p:spTree>
      <p:nvGrpSpPr>
        <p:cNvPr id="1" name=""/>
        <p:cNvGrpSpPr/>
        <p:nvPr/>
      </p:nvGrpSpPr>
      <p:grpSpPr>
        <a:xfrm>
          <a:off x="0" y="0"/>
          <a:ext cx="0" cy="0"/>
          <a:chOff x="0" y="0"/>
          <a:chExt cx="0" cy="0"/>
        </a:xfrm>
      </p:grpSpPr>
      <p:sp>
        <p:nvSpPr>
          <p:cNvPr id="33" name="Text Placeholder 3">
            <a:extLst>
              <a:ext uri="{FF2B5EF4-FFF2-40B4-BE49-F238E27FC236}">
                <a16:creationId xmlns:a16="http://schemas.microsoft.com/office/drawing/2014/main" id="{CAAFFB52-412F-46B1-AAFC-666A599CAEA8}"/>
              </a:ext>
            </a:extLst>
          </p:cNvPr>
          <p:cNvSpPr>
            <a:spLocks noGrp="1"/>
          </p:cNvSpPr>
          <p:nvPr>
            <p:ph type="body" sz="quarter" idx="22" hasCustomPrompt="1"/>
          </p:nvPr>
        </p:nvSpPr>
        <p:spPr>
          <a:xfrm>
            <a:off x="5554664" y="1375138"/>
            <a:ext cx="5837236" cy="1280160"/>
          </a:xfrm>
          <a:solidFill>
            <a:srgbClr val="054C70"/>
          </a:solidFill>
          <a:ln w="6350">
            <a:noFill/>
          </a:ln>
        </p:spPr>
        <p:txBody>
          <a:bodyPr lIns="182880" tIns="91440" rIns="91440" bIns="45720" anchor="b" anchorCtr="0"/>
          <a:lstStyle>
            <a:lvl1pPr marL="0" indent="0" algn="l">
              <a:buNone/>
              <a:defRPr sz="8000" b="1">
                <a:solidFill>
                  <a:srgbClr val="05C3DE"/>
                </a:solidFill>
              </a:defRPr>
            </a:lvl1pPr>
          </a:lstStyle>
          <a:p>
            <a:pPr lvl="0"/>
            <a:r>
              <a:rPr lang="en-US" dirty="0"/>
              <a:t>00</a:t>
            </a:r>
          </a:p>
        </p:txBody>
      </p:sp>
      <p:sp>
        <p:nvSpPr>
          <p:cNvPr id="34" name="Text Placeholder 3">
            <a:extLst>
              <a:ext uri="{FF2B5EF4-FFF2-40B4-BE49-F238E27FC236}">
                <a16:creationId xmlns:a16="http://schemas.microsoft.com/office/drawing/2014/main" id="{EEDADF43-3F5B-4993-AFEF-B1B724E1702D}"/>
              </a:ext>
            </a:extLst>
          </p:cNvPr>
          <p:cNvSpPr>
            <a:spLocks noGrp="1"/>
          </p:cNvSpPr>
          <p:nvPr>
            <p:ph type="body" sz="quarter" idx="23" hasCustomPrompt="1"/>
          </p:nvPr>
        </p:nvSpPr>
        <p:spPr>
          <a:xfrm>
            <a:off x="5554664" y="2939575"/>
            <a:ext cx="5837236" cy="1280160"/>
          </a:xfrm>
          <a:solidFill>
            <a:srgbClr val="05C3DE"/>
          </a:solidFill>
          <a:ln w="6350">
            <a:noFill/>
          </a:ln>
        </p:spPr>
        <p:txBody>
          <a:bodyPr lIns="182880" tIns="91440" rIns="91440" bIns="45720" anchor="b" anchorCtr="0"/>
          <a:lstStyle>
            <a:lvl1pPr marL="0" indent="0" algn="l">
              <a:buNone/>
              <a:defRPr sz="8000" b="1">
                <a:solidFill>
                  <a:srgbClr val="054C70"/>
                </a:solidFill>
              </a:defRPr>
            </a:lvl1pPr>
          </a:lstStyle>
          <a:p>
            <a:pPr lvl="0"/>
            <a:r>
              <a:rPr lang="en-US" dirty="0"/>
              <a:t>00</a:t>
            </a:r>
          </a:p>
        </p:txBody>
      </p:sp>
      <p:sp>
        <p:nvSpPr>
          <p:cNvPr id="35" name="Text Placeholder 3">
            <a:extLst>
              <a:ext uri="{FF2B5EF4-FFF2-40B4-BE49-F238E27FC236}">
                <a16:creationId xmlns:a16="http://schemas.microsoft.com/office/drawing/2014/main" id="{74EDA5C6-A749-43D4-BEE5-B90B3E6D69D3}"/>
              </a:ext>
            </a:extLst>
          </p:cNvPr>
          <p:cNvSpPr>
            <a:spLocks noGrp="1"/>
          </p:cNvSpPr>
          <p:nvPr>
            <p:ph type="body" sz="quarter" idx="24" hasCustomPrompt="1"/>
          </p:nvPr>
        </p:nvSpPr>
        <p:spPr>
          <a:xfrm>
            <a:off x="5554664" y="4504011"/>
            <a:ext cx="5837236" cy="1280160"/>
          </a:xfrm>
          <a:solidFill>
            <a:srgbClr val="054C70"/>
          </a:solidFill>
          <a:ln w="6350">
            <a:noFill/>
          </a:ln>
        </p:spPr>
        <p:txBody>
          <a:bodyPr lIns="182880" tIns="91440" rIns="91440" bIns="45720" anchor="b" anchorCtr="0"/>
          <a:lstStyle>
            <a:lvl1pPr marL="0" indent="0" algn="l">
              <a:buNone/>
              <a:defRPr sz="8000" b="1">
                <a:solidFill>
                  <a:srgbClr val="05C3DE"/>
                </a:solidFill>
              </a:defRPr>
            </a:lvl1pPr>
          </a:lstStyle>
          <a:p>
            <a:pPr lvl="0"/>
            <a:r>
              <a:rPr lang="en-US" dirty="0"/>
              <a:t>00</a:t>
            </a:r>
          </a:p>
        </p:txBody>
      </p:sp>
      <p:sp>
        <p:nvSpPr>
          <p:cNvPr id="30" name="Text Placeholder 29">
            <a:extLst>
              <a:ext uri="{FF2B5EF4-FFF2-40B4-BE49-F238E27FC236}">
                <a16:creationId xmlns:a16="http://schemas.microsoft.com/office/drawing/2014/main" id="{58102683-399A-474D-A5E4-03316E2F8E3F}"/>
              </a:ext>
            </a:extLst>
          </p:cNvPr>
          <p:cNvSpPr>
            <a:spLocks noGrp="1"/>
          </p:cNvSpPr>
          <p:nvPr>
            <p:ph type="body" sz="quarter" idx="21" hasCustomPrompt="1"/>
          </p:nvPr>
        </p:nvSpPr>
        <p:spPr>
          <a:xfrm>
            <a:off x="7483068" y="1583323"/>
            <a:ext cx="3545537" cy="840895"/>
          </a:xfrm>
        </p:spPr>
        <p:txBody>
          <a:bodyPr anchor="b"/>
          <a:lstStyle>
            <a:lvl1pPr marL="0" indent="0">
              <a:lnSpc>
                <a:spcPct val="100000"/>
              </a:lnSpc>
              <a:spcBef>
                <a:spcPts val="600"/>
              </a:spcBef>
              <a:buNone/>
              <a:defRPr>
                <a:solidFill>
                  <a:schemeClr val="bg1"/>
                </a:solidFill>
              </a:defRPr>
            </a:lvl1pPr>
          </a:lstStyle>
          <a:p>
            <a:pPr lvl="0"/>
            <a:r>
              <a:rPr lang="en-US" dirty="0"/>
              <a:t>text about statistic. Add percentage sign as needed.</a:t>
            </a:r>
          </a:p>
        </p:txBody>
      </p:sp>
      <p:sp>
        <p:nvSpPr>
          <p:cNvPr id="27" name="Text Placeholder 12">
            <a:extLst>
              <a:ext uri="{FF2B5EF4-FFF2-40B4-BE49-F238E27FC236}">
                <a16:creationId xmlns:a16="http://schemas.microsoft.com/office/drawing/2014/main" id="{87CCB4FB-EA2D-4CD3-ABAA-545719E41D58}"/>
              </a:ext>
            </a:extLst>
          </p:cNvPr>
          <p:cNvSpPr>
            <a:spLocks noGrp="1"/>
          </p:cNvSpPr>
          <p:nvPr>
            <p:ph type="body" sz="quarter" idx="19" hasCustomPrompt="1"/>
          </p:nvPr>
        </p:nvSpPr>
        <p:spPr>
          <a:xfrm>
            <a:off x="7483068" y="3147760"/>
            <a:ext cx="3545537" cy="840895"/>
          </a:xfrm>
        </p:spPr>
        <p:txBody>
          <a:bodyPr anchor="b"/>
          <a:lstStyle>
            <a:lvl1pPr marL="0" indent="0">
              <a:lnSpc>
                <a:spcPct val="100000"/>
              </a:lnSpc>
              <a:spcBef>
                <a:spcPts val="600"/>
              </a:spcBef>
              <a:buNone/>
              <a:defRPr sz="2000" baseline="0">
                <a:solidFill>
                  <a:srgbClr val="002F48"/>
                </a:solidFill>
              </a:defRPr>
            </a:lvl1pPr>
          </a:lstStyle>
          <a:p>
            <a:pPr lvl="0"/>
            <a:r>
              <a:rPr lang="en-US" dirty="0"/>
              <a:t>text about statistic. Add percentage sign as needed.</a:t>
            </a:r>
          </a:p>
        </p:txBody>
      </p:sp>
      <p:sp>
        <p:nvSpPr>
          <p:cNvPr id="24" name="Text Placeholder 12">
            <a:extLst>
              <a:ext uri="{FF2B5EF4-FFF2-40B4-BE49-F238E27FC236}">
                <a16:creationId xmlns:a16="http://schemas.microsoft.com/office/drawing/2014/main" id="{C11FE327-B8AB-49FE-91A7-75A18E09D86A}"/>
              </a:ext>
            </a:extLst>
          </p:cNvPr>
          <p:cNvSpPr>
            <a:spLocks noGrp="1"/>
          </p:cNvSpPr>
          <p:nvPr>
            <p:ph type="body" sz="quarter" idx="18" hasCustomPrompt="1"/>
          </p:nvPr>
        </p:nvSpPr>
        <p:spPr>
          <a:xfrm>
            <a:off x="7483068" y="4712196"/>
            <a:ext cx="3545537" cy="840895"/>
          </a:xfrm>
        </p:spPr>
        <p:txBody>
          <a:bodyPr anchor="b"/>
          <a:lstStyle>
            <a:lvl1pPr marL="0" indent="0">
              <a:lnSpc>
                <a:spcPct val="100000"/>
              </a:lnSpc>
              <a:spcBef>
                <a:spcPts val="600"/>
              </a:spcBef>
              <a:buNone/>
              <a:defRPr sz="2000" baseline="0">
                <a:solidFill>
                  <a:schemeClr val="bg1"/>
                </a:solidFill>
              </a:defRPr>
            </a:lvl1pPr>
          </a:lstStyle>
          <a:p>
            <a:pPr lvl="0"/>
            <a:r>
              <a:rPr lang="en-US" dirty="0"/>
              <a:t>text about statistic. Add  percentage sign as needed.</a:t>
            </a:r>
          </a:p>
        </p:txBody>
      </p:sp>
      <p:sp>
        <p:nvSpPr>
          <p:cNvPr id="10" name="Text Placeholder 3">
            <a:extLst>
              <a:ext uri="{FF2B5EF4-FFF2-40B4-BE49-F238E27FC236}">
                <a16:creationId xmlns:a16="http://schemas.microsoft.com/office/drawing/2014/main" id="{35F042F6-20D9-44AD-A24D-B481DB4F090B}"/>
              </a:ext>
            </a:extLst>
          </p:cNvPr>
          <p:cNvSpPr>
            <a:spLocks noGrp="1"/>
          </p:cNvSpPr>
          <p:nvPr>
            <p:ph type="body" sz="quarter" idx="14" hasCustomPrompt="1"/>
          </p:nvPr>
        </p:nvSpPr>
        <p:spPr>
          <a:xfrm>
            <a:off x="800099" y="1375138"/>
            <a:ext cx="4389438" cy="4409033"/>
          </a:xfrm>
          <a:noFill/>
          <a:ln w="6350">
            <a:solidFill>
              <a:srgbClr val="05C3DE"/>
            </a:solidFill>
          </a:ln>
        </p:spPr>
        <p:txBody>
          <a:bodyPr lIns="365760" tIns="365760" rIns="365760" bIns="365760" anchor="t" anchorCtr="0"/>
          <a:lstStyle>
            <a:lvl1pPr marL="0" indent="0" algn="l">
              <a:buNone/>
              <a:defRPr sz="16500" b="1">
                <a:solidFill>
                  <a:schemeClr val="accent1"/>
                </a:solidFill>
              </a:defRPr>
            </a:lvl1pPr>
          </a:lstStyle>
          <a:p>
            <a:pPr lvl="0"/>
            <a:r>
              <a:rPr lang="en-US" dirty="0"/>
              <a:t>00</a:t>
            </a:r>
          </a:p>
        </p:txBody>
      </p:sp>
      <p:sp>
        <p:nvSpPr>
          <p:cNvPr id="11" name="Text Placeholder 12">
            <a:extLst>
              <a:ext uri="{FF2B5EF4-FFF2-40B4-BE49-F238E27FC236}">
                <a16:creationId xmlns:a16="http://schemas.microsoft.com/office/drawing/2014/main" id="{B997DBC5-8B4D-4EF1-803E-6B94641B2BF7}"/>
              </a:ext>
            </a:extLst>
          </p:cNvPr>
          <p:cNvSpPr>
            <a:spLocks noGrp="1"/>
          </p:cNvSpPr>
          <p:nvPr>
            <p:ph type="body" sz="quarter" idx="16" hasCustomPrompt="1"/>
          </p:nvPr>
        </p:nvSpPr>
        <p:spPr>
          <a:xfrm>
            <a:off x="1163394" y="4008467"/>
            <a:ext cx="3773215" cy="1756109"/>
          </a:xfrm>
        </p:spPr>
        <p:txBody>
          <a:bodyPr/>
          <a:lstStyle>
            <a:lvl1pPr marL="0" indent="0">
              <a:lnSpc>
                <a:spcPct val="100000"/>
              </a:lnSpc>
              <a:spcBef>
                <a:spcPts val="600"/>
              </a:spcBef>
              <a:buNone/>
              <a:defRPr sz="2400" baseline="0">
                <a:solidFill>
                  <a:schemeClr val="accent1"/>
                </a:solidFill>
              </a:defRPr>
            </a:lvl1pPr>
          </a:lstStyle>
          <a:p>
            <a:pPr lvl="0"/>
            <a:r>
              <a:rPr lang="en-US" dirty="0"/>
              <a:t>text about statistic. Add percentage sign above as needed.</a:t>
            </a:r>
          </a:p>
        </p:txBody>
      </p:sp>
      <p:sp>
        <p:nvSpPr>
          <p:cNvPr id="16" name="Title Placeholder 1">
            <a:extLst>
              <a:ext uri="{FF2B5EF4-FFF2-40B4-BE49-F238E27FC236}">
                <a16:creationId xmlns:a16="http://schemas.microsoft.com/office/drawing/2014/main" id="{841562DA-36CA-524B-AB52-1643899F494A}"/>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22" name="Text Placeholder 4">
            <a:extLst>
              <a:ext uri="{FF2B5EF4-FFF2-40B4-BE49-F238E27FC236}">
                <a16:creationId xmlns:a16="http://schemas.microsoft.com/office/drawing/2014/main" id="{A511985C-B870-0F49-9827-9777477CA716}"/>
              </a:ext>
            </a:extLst>
          </p:cNvPr>
          <p:cNvSpPr>
            <a:spLocks noGrp="1"/>
          </p:cNvSpPr>
          <p:nvPr>
            <p:ph type="body" sz="quarter" idx="32"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7" name="Text Placeholder 7">
            <a:extLst>
              <a:ext uri="{FF2B5EF4-FFF2-40B4-BE49-F238E27FC236}">
                <a16:creationId xmlns:a16="http://schemas.microsoft.com/office/drawing/2014/main" id="{64A8D9A2-5E16-FB45-BE55-BFDAB4C3DA66}"/>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9" name="Text Placeholder 2">
            <a:extLst>
              <a:ext uri="{FF2B5EF4-FFF2-40B4-BE49-F238E27FC236}">
                <a16:creationId xmlns:a16="http://schemas.microsoft.com/office/drawing/2014/main" id="{477702FB-1DE2-6445-A071-BFB00C2694AD}"/>
              </a:ext>
            </a:extLst>
          </p:cNvPr>
          <p:cNvSpPr>
            <a:spLocks noGrp="1"/>
          </p:cNvSpPr>
          <p:nvPr>
            <p:ph type="body" sz="quarter" idx="33"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20" name="Text Placeholder 6">
            <a:extLst>
              <a:ext uri="{FF2B5EF4-FFF2-40B4-BE49-F238E27FC236}">
                <a16:creationId xmlns:a16="http://schemas.microsoft.com/office/drawing/2014/main" id="{F294F2E8-51B0-C341-8963-BDE50DB26064}"/>
              </a:ext>
            </a:extLst>
          </p:cNvPr>
          <p:cNvSpPr>
            <a:spLocks noGrp="1"/>
          </p:cNvSpPr>
          <p:nvPr>
            <p:ph type="body" sz="quarter" idx="34"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72326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atistics Four w/Dark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B0B8B5B-EE47-4D50-98F7-5AC203611DE8}"/>
              </a:ext>
            </a:extLst>
          </p:cNvPr>
          <p:cNvSpPr>
            <a:spLocks noGrp="1"/>
          </p:cNvSpPr>
          <p:nvPr>
            <p:ph type="pic" sz="quarter" idx="15" hasCustomPrompt="1"/>
          </p:nvPr>
        </p:nvSpPr>
        <p:spPr>
          <a:xfrm>
            <a:off x="0" y="1371600"/>
            <a:ext cx="12192000" cy="4572000"/>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17" name="Text Placeholder 16">
            <a:extLst>
              <a:ext uri="{FF2B5EF4-FFF2-40B4-BE49-F238E27FC236}">
                <a16:creationId xmlns:a16="http://schemas.microsoft.com/office/drawing/2014/main" id="{254DC7A5-0292-4012-8769-09088C602CD5}"/>
              </a:ext>
            </a:extLst>
          </p:cNvPr>
          <p:cNvSpPr>
            <a:spLocks noGrp="1"/>
          </p:cNvSpPr>
          <p:nvPr>
            <p:ph type="body" sz="quarter" idx="20"/>
          </p:nvPr>
        </p:nvSpPr>
        <p:spPr>
          <a:xfrm>
            <a:off x="800099" y="1523860"/>
            <a:ext cx="2057400" cy="2057400"/>
          </a:xfrm>
          <a:solidFill>
            <a:schemeClr val="bg1"/>
          </a:solidFill>
        </p:spPr>
        <p:txBody>
          <a:bodyPr lIns="137160" tIns="137160" rIns="137160" bIns="137160"/>
          <a:lstStyle>
            <a:lvl1pPr marL="0" indent="0">
              <a:lnSpc>
                <a:spcPct val="100000"/>
              </a:lnSpc>
              <a:spcBef>
                <a:spcPts val="600"/>
              </a:spcBef>
              <a:buNone/>
              <a:defRPr sz="2000">
                <a:solidFill>
                  <a:srgbClr val="4F4F4F"/>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18" name="Text Placeholder 16">
            <a:extLst>
              <a:ext uri="{FF2B5EF4-FFF2-40B4-BE49-F238E27FC236}">
                <a16:creationId xmlns:a16="http://schemas.microsoft.com/office/drawing/2014/main" id="{6947FF6E-FC84-4B19-9AC2-B74AAC61AC8C}"/>
              </a:ext>
            </a:extLst>
          </p:cNvPr>
          <p:cNvSpPr>
            <a:spLocks noGrp="1"/>
          </p:cNvSpPr>
          <p:nvPr>
            <p:ph type="body" sz="quarter" idx="21"/>
          </p:nvPr>
        </p:nvSpPr>
        <p:spPr>
          <a:xfrm>
            <a:off x="2997093" y="1523860"/>
            <a:ext cx="2057400" cy="2057400"/>
          </a:xfrm>
          <a:solidFill>
            <a:schemeClr val="bg1"/>
          </a:solidFill>
        </p:spPr>
        <p:txBody>
          <a:bodyPr lIns="137160" tIns="137160" rIns="137160" bIns="137160"/>
          <a:lstStyle>
            <a:lvl1pPr marL="0" indent="0">
              <a:lnSpc>
                <a:spcPct val="100000"/>
              </a:lnSpc>
              <a:spcBef>
                <a:spcPts val="600"/>
              </a:spcBef>
              <a:buNone/>
              <a:defRPr sz="2000">
                <a:solidFill>
                  <a:srgbClr val="4F4F4F"/>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19" name="Text Placeholder 16">
            <a:extLst>
              <a:ext uri="{FF2B5EF4-FFF2-40B4-BE49-F238E27FC236}">
                <a16:creationId xmlns:a16="http://schemas.microsoft.com/office/drawing/2014/main" id="{620AE012-491A-40C8-A0AA-B1BEC1152FDF}"/>
              </a:ext>
            </a:extLst>
          </p:cNvPr>
          <p:cNvSpPr>
            <a:spLocks noGrp="1"/>
          </p:cNvSpPr>
          <p:nvPr>
            <p:ph type="body" sz="quarter" idx="22"/>
          </p:nvPr>
        </p:nvSpPr>
        <p:spPr>
          <a:xfrm>
            <a:off x="800099" y="3713258"/>
            <a:ext cx="2057400" cy="2057400"/>
          </a:xfrm>
          <a:solidFill>
            <a:schemeClr val="bg1"/>
          </a:solidFill>
        </p:spPr>
        <p:txBody>
          <a:bodyPr lIns="137160" tIns="137160" rIns="137160" bIns="137160"/>
          <a:lstStyle>
            <a:lvl1pPr marL="0" indent="0">
              <a:lnSpc>
                <a:spcPct val="100000"/>
              </a:lnSpc>
              <a:spcBef>
                <a:spcPts val="600"/>
              </a:spcBef>
              <a:buNone/>
              <a:defRPr sz="2000">
                <a:solidFill>
                  <a:srgbClr val="4F4F4F"/>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20" name="Text Placeholder 16">
            <a:extLst>
              <a:ext uri="{FF2B5EF4-FFF2-40B4-BE49-F238E27FC236}">
                <a16:creationId xmlns:a16="http://schemas.microsoft.com/office/drawing/2014/main" id="{9B4AD171-FDB1-4832-A408-7E1BFAC08EE9}"/>
              </a:ext>
            </a:extLst>
          </p:cNvPr>
          <p:cNvSpPr>
            <a:spLocks noGrp="1"/>
          </p:cNvSpPr>
          <p:nvPr>
            <p:ph type="body" sz="quarter" idx="23"/>
          </p:nvPr>
        </p:nvSpPr>
        <p:spPr>
          <a:xfrm>
            <a:off x="2997093" y="3713258"/>
            <a:ext cx="2057400" cy="2057400"/>
          </a:xfrm>
          <a:solidFill>
            <a:schemeClr val="bg1"/>
          </a:solidFill>
        </p:spPr>
        <p:txBody>
          <a:bodyPr lIns="137160" tIns="137160" rIns="137160" bIns="137160"/>
          <a:lstStyle>
            <a:lvl1pPr marL="0" indent="0">
              <a:lnSpc>
                <a:spcPct val="100000"/>
              </a:lnSpc>
              <a:spcBef>
                <a:spcPts val="600"/>
              </a:spcBef>
              <a:buNone/>
              <a:defRPr sz="2000">
                <a:solidFill>
                  <a:srgbClr val="4F4F4F"/>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15" name="Text Placeholder 6">
            <a:extLst>
              <a:ext uri="{FF2B5EF4-FFF2-40B4-BE49-F238E27FC236}">
                <a16:creationId xmlns:a16="http://schemas.microsoft.com/office/drawing/2014/main" id="{3759E163-AD24-544C-89EB-35C0A1A6B238}"/>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
        <p:nvSpPr>
          <p:cNvPr id="13" name="Title Placeholder 1">
            <a:extLst>
              <a:ext uri="{FF2B5EF4-FFF2-40B4-BE49-F238E27FC236}">
                <a16:creationId xmlns:a16="http://schemas.microsoft.com/office/drawing/2014/main" id="{2220822E-B0D1-2C4C-81DA-38AA7E2D9D83}"/>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23" name="Text Placeholder 4">
            <a:extLst>
              <a:ext uri="{FF2B5EF4-FFF2-40B4-BE49-F238E27FC236}">
                <a16:creationId xmlns:a16="http://schemas.microsoft.com/office/drawing/2014/main" id="{7486F3E6-ACB9-6440-9B12-7462AF5ED2C6}"/>
              </a:ext>
            </a:extLst>
          </p:cNvPr>
          <p:cNvSpPr>
            <a:spLocks noGrp="1"/>
          </p:cNvSpPr>
          <p:nvPr>
            <p:ph type="body" sz="quarter" idx="32"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4" name="Text Placeholder 7">
            <a:extLst>
              <a:ext uri="{FF2B5EF4-FFF2-40B4-BE49-F238E27FC236}">
                <a16:creationId xmlns:a16="http://schemas.microsoft.com/office/drawing/2014/main" id="{E5F38F2E-A286-3B47-9080-F9D5975B4E79}"/>
              </a:ext>
            </a:extLst>
          </p:cNvPr>
          <p:cNvSpPr>
            <a:spLocks noGrp="1"/>
          </p:cNvSpPr>
          <p:nvPr>
            <p:ph type="body" sz="quarter" idx="33"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6" name="Text Placeholder 2">
            <a:extLst>
              <a:ext uri="{FF2B5EF4-FFF2-40B4-BE49-F238E27FC236}">
                <a16:creationId xmlns:a16="http://schemas.microsoft.com/office/drawing/2014/main" id="{2D8935F0-F2F2-B64E-B208-6BF1E5D692E4}"/>
              </a:ext>
            </a:extLst>
          </p:cNvPr>
          <p:cNvSpPr>
            <a:spLocks noGrp="1"/>
          </p:cNvSpPr>
          <p:nvPr>
            <p:ph type="body" sz="quarter" idx="34"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Tree>
    <p:extLst>
      <p:ext uri="{BB962C8B-B14F-4D97-AF65-F5344CB8AC3E}">
        <p14:creationId xmlns:p14="http://schemas.microsoft.com/office/powerpoint/2010/main" val="316935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atistics Four w/Ligh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B0B8B5B-EE47-4D50-98F7-5AC203611DE8}"/>
              </a:ext>
            </a:extLst>
          </p:cNvPr>
          <p:cNvSpPr>
            <a:spLocks noGrp="1"/>
          </p:cNvSpPr>
          <p:nvPr>
            <p:ph type="pic" sz="quarter" idx="15" hasCustomPrompt="1"/>
          </p:nvPr>
        </p:nvSpPr>
        <p:spPr>
          <a:xfrm>
            <a:off x="0" y="1371600"/>
            <a:ext cx="12192000" cy="4572000"/>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17" name="Text Placeholder 16">
            <a:extLst>
              <a:ext uri="{FF2B5EF4-FFF2-40B4-BE49-F238E27FC236}">
                <a16:creationId xmlns:a16="http://schemas.microsoft.com/office/drawing/2014/main" id="{254DC7A5-0292-4012-8769-09088C602CD5}"/>
              </a:ext>
            </a:extLst>
          </p:cNvPr>
          <p:cNvSpPr>
            <a:spLocks noGrp="1"/>
          </p:cNvSpPr>
          <p:nvPr>
            <p:ph type="body" sz="quarter" idx="20"/>
          </p:nvPr>
        </p:nvSpPr>
        <p:spPr>
          <a:xfrm>
            <a:off x="800099" y="1523860"/>
            <a:ext cx="2057400" cy="2057400"/>
          </a:xfrm>
          <a:solidFill>
            <a:srgbClr val="05C3DE"/>
          </a:solidFill>
        </p:spPr>
        <p:txBody>
          <a:bodyPr lIns="137160" tIns="137160" rIns="137160" bIns="137160"/>
          <a:lstStyle>
            <a:lvl1pPr marL="0" indent="0">
              <a:lnSpc>
                <a:spcPct val="100000"/>
              </a:lnSpc>
              <a:spcBef>
                <a:spcPts val="600"/>
              </a:spcBef>
              <a:buNone/>
              <a:defRPr sz="2000">
                <a:solidFill>
                  <a:srgbClr val="002F48"/>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18" name="Text Placeholder 16">
            <a:extLst>
              <a:ext uri="{FF2B5EF4-FFF2-40B4-BE49-F238E27FC236}">
                <a16:creationId xmlns:a16="http://schemas.microsoft.com/office/drawing/2014/main" id="{6947FF6E-FC84-4B19-9AC2-B74AAC61AC8C}"/>
              </a:ext>
            </a:extLst>
          </p:cNvPr>
          <p:cNvSpPr>
            <a:spLocks noGrp="1"/>
          </p:cNvSpPr>
          <p:nvPr>
            <p:ph type="body" sz="quarter" idx="21"/>
          </p:nvPr>
        </p:nvSpPr>
        <p:spPr>
          <a:xfrm>
            <a:off x="3003984" y="1523860"/>
            <a:ext cx="2057400" cy="2057400"/>
          </a:xfrm>
          <a:solidFill>
            <a:srgbClr val="054C70"/>
          </a:solidFill>
        </p:spPr>
        <p:txBody>
          <a:bodyPr lIns="137160" tIns="137160" rIns="137160" bIns="137160"/>
          <a:lstStyle>
            <a:lvl1pPr marL="0" indent="0">
              <a:lnSpc>
                <a:spcPct val="100000"/>
              </a:lnSpc>
              <a:spcBef>
                <a:spcPts val="600"/>
              </a:spcBef>
              <a:buNone/>
              <a:defRPr sz="2000">
                <a:solidFill>
                  <a:schemeClr val="bg1"/>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19" name="Text Placeholder 16">
            <a:extLst>
              <a:ext uri="{FF2B5EF4-FFF2-40B4-BE49-F238E27FC236}">
                <a16:creationId xmlns:a16="http://schemas.microsoft.com/office/drawing/2014/main" id="{620AE012-491A-40C8-A0AA-B1BEC1152FDF}"/>
              </a:ext>
            </a:extLst>
          </p:cNvPr>
          <p:cNvSpPr>
            <a:spLocks noGrp="1"/>
          </p:cNvSpPr>
          <p:nvPr>
            <p:ph type="body" sz="quarter" idx="22"/>
          </p:nvPr>
        </p:nvSpPr>
        <p:spPr>
          <a:xfrm>
            <a:off x="800099" y="3713258"/>
            <a:ext cx="2057400" cy="2057400"/>
          </a:xfrm>
          <a:solidFill>
            <a:srgbClr val="054C70"/>
          </a:solidFill>
        </p:spPr>
        <p:txBody>
          <a:bodyPr lIns="137160" tIns="137160" rIns="137160" bIns="137160"/>
          <a:lstStyle>
            <a:lvl1pPr marL="0" indent="0">
              <a:lnSpc>
                <a:spcPct val="100000"/>
              </a:lnSpc>
              <a:spcBef>
                <a:spcPts val="600"/>
              </a:spcBef>
              <a:buNone/>
              <a:defRPr sz="2000">
                <a:solidFill>
                  <a:schemeClr val="bg1"/>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20" name="Text Placeholder 16">
            <a:extLst>
              <a:ext uri="{FF2B5EF4-FFF2-40B4-BE49-F238E27FC236}">
                <a16:creationId xmlns:a16="http://schemas.microsoft.com/office/drawing/2014/main" id="{9B4AD171-FDB1-4832-A408-7E1BFAC08EE9}"/>
              </a:ext>
            </a:extLst>
          </p:cNvPr>
          <p:cNvSpPr>
            <a:spLocks noGrp="1"/>
          </p:cNvSpPr>
          <p:nvPr>
            <p:ph type="body" sz="quarter" idx="23"/>
          </p:nvPr>
        </p:nvSpPr>
        <p:spPr>
          <a:xfrm>
            <a:off x="3003984" y="3713258"/>
            <a:ext cx="2057400" cy="2057400"/>
          </a:xfrm>
          <a:solidFill>
            <a:srgbClr val="05C3DE"/>
          </a:solidFill>
        </p:spPr>
        <p:txBody>
          <a:bodyPr lIns="137160" tIns="137160" rIns="137160" bIns="137160"/>
          <a:lstStyle>
            <a:lvl1pPr marL="0" indent="0">
              <a:lnSpc>
                <a:spcPct val="100000"/>
              </a:lnSpc>
              <a:spcBef>
                <a:spcPts val="600"/>
              </a:spcBef>
              <a:buNone/>
              <a:defRPr sz="2000">
                <a:solidFill>
                  <a:srgbClr val="002F48"/>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13" name="Title Placeholder 1">
            <a:extLst>
              <a:ext uri="{FF2B5EF4-FFF2-40B4-BE49-F238E27FC236}">
                <a16:creationId xmlns:a16="http://schemas.microsoft.com/office/drawing/2014/main" id="{6206FC4E-6261-5942-8E29-AC8BD30432FE}"/>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23" name="Text Placeholder 4">
            <a:extLst>
              <a:ext uri="{FF2B5EF4-FFF2-40B4-BE49-F238E27FC236}">
                <a16:creationId xmlns:a16="http://schemas.microsoft.com/office/drawing/2014/main" id="{46D77F51-7A63-1041-B455-A3F66B0A319E}"/>
              </a:ext>
            </a:extLst>
          </p:cNvPr>
          <p:cNvSpPr>
            <a:spLocks noGrp="1"/>
          </p:cNvSpPr>
          <p:nvPr>
            <p:ph type="body" sz="quarter" idx="32"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4" name="Text Placeholder 6">
            <a:extLst>
              <a:ext uri="{FF2B5EF4-FFF2-40B4-BE49-F238E27FC236}">
                <a16:creationId xmlns:a16="http://schemas.microsoft.com/office/drawing/2014/main" id="{6D158A04-20CA-4949-AF59-78214820A2AC}"/>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
        <p:nvSpPr>
          <p:cNvPr id="16" name="Text Placeholder 7">
            <a:extLst>
              <a:ext uri="{FF2B5EF4-FFF2-40B4-BE49-F238E27FC236}">
                <a16:creationId xmlns:a16="http://schemas.microsoft.com/office/drawing/2014/main" id="{9CBB1D3B-001F-A846-B181-34016BC7FC25}"/>
              </a:ext>
            </a:extLst>
          </p:cNvPr>
          <p:cNvSpPr>
            <a:spLocks noGrp="1"/>
          </p:cNvSpPr>
          <p:nvPr>
            <p:ph type="body" sz="quarter" idx="33"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1" name="Text Placeholder 2">
            <a:extLst>
              <a:ext uri="{FF2B5EF4-FFF2-40B4-BE49-F238E27FC236}">
                <a16:creationId xmlns:a16="http://schemas.microsoft.com/office/drawing/2014/main" id="{128E704E-8A82-FB44-BFEC-B5117611B670}"/>
              </a:ext>
            </a:extLst>
          </p:cNvPr>
          <p:cNvSpPr>
            <a:spLocks noGrp="1"/>
          </p:cNvSpPr>
          <p:nvPr>
            <p:ph type="body" sz="quarter" idx="34"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Tree>
    <p:extLst>
      <p:ext uri="{BB962C8B-B14F-4D97-AF65-F5344CB8AC3E}">
        <p14:creationId xmlns:p14="http://schemas.microsoft.com/office/powerpoint/2010/main" val="93392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3 Content w/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142D3D7-0180-4430-BBD1-3C723535A837}"/>
              </a:ext>
            </a:extLst>
          </p:cNvPr>
          <p:cNvSpPr>
            <a:spLocks noGrp="1"/>
          </p:cNvSpPr>
          <p:nvPr>
            <p:ph type="pic" sz="quarter" idx="14"/>
          </p:nvPr>
        </p:nvSpPr>
        <p:spPr>
          <a:xfrm>
            <a:off x="7928264" y="0"/>
            <a:ext cx="4263736" cy="6858000"/>
          </a:xfrm>
        </p:spPr>
        <p:txBody>
          <a:bodyPr/>
          <a:lstStyle/>
          <a:p>
            <a:r>
              <a:rPr lang="en-US"/>
              <a:t>Click icon to add picture</a:t>
            </a:r>
          </a:p>
        </p:txBody>
      </p:sp>
      <p:sp>
        <p:nvSpPr>
          <p:cNvPr id="12" name="Text Placeholder 4">
            <a:extLst>
              <a:ext uri="{FF2B5EF4-FFF2-40B4-BE49-F238E27FC236}">
                <a16:creationId xmlns:a16="http://schemas.microsoft.com/office/drawing/2014/main" id="{5176F1CF-FE42-4D5C-8E41-4EF17946D87E}"/>
              </a:ext>
            </a:extLst>
          </p:cNvPr>
          <p:cNvSpPr>
            <a:spLocks noGrp="1"/>
          </p:cNvSpPr>
          <p:nvPr>
            <p:ph type="body" sz="quarter" idx="17" hasCustomPrompt="1"/>
          </p:nvPr>
        </p:nvSpPr>
        <p:spPr>
          <a:xfrm>
            <a:off x="800100" y="1371601"/>
            <a:ext cx="6896100" cy="409575"/>
          </a:xfrm>
        </p:spPr>
        <p:txBody>
          <a:bodyPr>
            <a:noAutofit/>
          </a:bodyPr>
          <a:lstStyle>
            <a:lvl1pPr marL="0" indent="0">
              <a:buNone/>
              <a:defRPr sz="2000" b="1" cap="none" baseline="0">
                <a:solidFill>
                  <a:schemeClr val="tx2"/>
                </a:solidFill>
                <a:latin typeface="+mn-lt"/>
              </a:defRPr>
            </a:lvl1pPr>
          </a:lstStyle>
          <a:p>
            <a:pPr lvl="0"/>
            <a:r>
              <a:rPr lang="en-US" dirty="0"/>
              <a:t>Subhead</a:t>
            </a:r>
          </a:p>
        </p:txBody>
      </p:sp>
      <p:sp>
        <p:nvSpPr>
          <p:cNvPr id="11" name="Title Placeholder 1">
            <a:extLst>
              <a:ext uri="{FF2B5EF4-FFF2-40B4-BE49-F238E27FC236}">
                <a16:creationId xmlns:a16="http://schemas.microsoft.com/office/drawing/2014/main" id="{86204444-5F64-354E-91D6-5467CE595C51}"/>
              </a:ext>
            </a:extLst>
          </p:cNvPr>
          <p:cNvSpPr>
            <a:spLocks noGrp="1"/>
          </p:cNvSpPr>
          <p:nvPr>
            <p:ph type="title"/>
          </p:nvPr>
        </p:nvSpPr>
        <p:spPr>
          <a:xfrm>
            <a:off x="800099" y="298186"/>
            <a:ext cx="6896097" cy="741915"/>
          </a:xfrm>
          <a:prstGeom prst="rect">
            <a:avLst/>
          </a:prstGeom>
        </p:spPr>
        <p:txBody>
          <a:bodyPr vert="horz" lIns="0" tIns="0" rIns="0" bIns="0" rtlCol="0" anchor="b">
            <a:noAutofit/>
          </a:bodyPr>
          <a:lstStyle/>
          <a:p>
            <a:r>
              <a:rPr lang="en-US"/>
              <a:t>Click to edit Master title style</a:t>
            </a:r>
            <a:endParaRPr lang="en-US" dirty="0"/>
          </a:p>
        </p:txBody>
      </p:sp>
      <p:sp>
        <p:nvSpPr>
          <p:cNvPr id="13" name="Text Placeholder 4">
            <a:extLst>
              <a:ext uri="{FF2B5EF4-FFF2-40B4-BE49-F238E27FC236}">
                <a16:creationId xmlns:a16="http://schemas.microsoft.com/office/drawing/2014/main" id="{91BA3C79-8C47-C74E-8834-FA89BDFF670E}"/>
              </a:ext>
            </a:extLst>
          </p:cNvPr>
          <p:cNvSpPr>
            <a:spLocks noGrp="1"/>
          </p:cNvSpPr>
          <p:nvPr>
            <p:ph type="body" sz="quarter" idx="32"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5" name="Content Placeholder 14">
            <a:extLst>
              <a:ext uri="{FF2B5EF4-FFF2-40B4-BE49-F238E27FC236}">
                <a16:creationId xmlns:a16="http://schemas.microsoft.com/office/drawing/2014/main" id="{D2A5F254-7972-9D40-8670-A83ADDA08094}"/>
              </a:ext>
            </a:extLst>
          </p:cNvPr>
          <p:cNvSpPr>
            <a:spLocks noGrp="1"/>
          </p:cNvSpPr>
          <p:nvPr>
            <p:ph sz="quarter" idx="34"/>
          </p:nvPr>
        </p:nvSpPr>
        <p:spPr>
          <a:xfrm>
            <a:off x="800102" y="1872617"/>
            <a:ext cx="6896097" cy="4025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6">
            <a:extLst>
              <a:ext uri="{FF2B5EF4-FFF2-40B4-BE49-F238E27FC236}">
                <a16:creationId xmlns:a16="http://schemas.microsoft.com/office/drawing/2014/main" id="{B3D773CB-7EE5-F740-800A-754A8FC52943}"/>
              </a:ext>
            </a:extLst>
          </p:cNvPr>
          <p:cNvSpPr>
            <a:spLocks noGrp="1"/>
          </p:cNvSpPr>
          <p:nvPr>
            <p:ph type="body" sz="quarter" idx="18" hasCustomPrompt="1"/>
          </p:nvPr>
        </p:nvSpPr>
        <p:spPr>
          <a:xfrm>
            <a:off x="1010360" y="6652137"/>
            <a:ext cx="4826006" cy="205863"/>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a:t>
            </a:r>
          </a:p>
        </p:txBody>
      </p:sp>
      <p:sp>
        <p:nvSpPr>
          <p:cNvPr id="18" name="Text Placeholder 7">
            <a:extLst>
              <a:ext uri="{FF2B5EF4-FFF2-40B4-BE49-F238E27FC236}">
                <a16:creationId xmlns:a16="http://schemas.microsoft.com/office/drawing/2014/main" id="{C70ADE46-35DA-1B4D-914E-F87DB8E1FA0F}"/>
              </a:ext>
            </a:extLst>
          </p:cNvPr>
          <p:cNvSpPr>
            <a:spLocks noGrp="1"/>
          </p:cNvSpPr>
          <p:nvPr>
            <p:ph type="body" sz="quarter" idx="33"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9" name="Text Placeholder 2">
            <a:extLst>
              <a:ext uri="{FF2B5EF4-FFF2-40B4-BE49-F238E27FC236}">
                <a16:creationId xmlns:a16="http://schemas.microsoft.com/office/drawing/2014/main" id="{DD7BFAE5-5E89-AE44-B7B8-F40F89467241}"/>
              </a:ext>
            </a:extLst>
          </p:cNvPr>
          <p:cNvSpPr>
            <a:spLocks noGrp="1"/>
          </p:cNvSpPr>
          <p:nvPr>
            <p:ph type="body" sz="quarter" idx="35"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20" name="Slide Number">
            <a:extLst>
              <a:ext uri="{FF2B5EF4-FFF2-40B4-BE49-F238E27FC236}">
                <a16:creationId xmlns:a16="http://schemas.microsoft.com/office/drawing/2014/main" id="{4E7DF363-1AAF-CE40-9302-8DCD11967D25}"/>
              </a:ext>
            </a:extLst>
          </p:cNvPr>
          <p:cNvSpPr txBox="1"/>
          <p:nvPr userDrawn="1"/>
        </p:nvSpPr>
        <p:spPr>
          <a:xfrm>
            <a:off x="7555898" y="6628376"/>
            <a:ext cx="365760" cy="229623"/>
          </a:xfrm>
          <a:prstGeom prst="rect">
            <a:avLst/>
          </a:prstGeom>
          <a:noFill/>
        </p:spPr>
        <p:txBody>
          <a:bodyPr wrap="square" lIns="0" tIns="0" rIns="0" bIns="0" rtlCol="0" anchor="ctr">
            <a:noAutofit/>
          </a:bodyPr>
          <a:lstStyle/>
          <a:p>
            <a:pPr algn="ctr"/>
            <a:fld id="{8EDFB997-4523-4D25-AFCA-51DDD9577CA9}" type="slidenum">
              <a:rPr lang="en-US" sz="900" b="0" kern="1200" smtClean="0">
                <a:solidFill>
                  <a:schemeClr val="tx2"/>
                </a:solidFill>
                <a:latin typeface="Arial Black" panose="020B0A04020102020204" pitchFamily="34" charset="0"/>
                <a:ea typeface="+mn-ea"/>
                <a:cs typeface="Arial" panose="020B0604020202020204" pitchFamily="34" charset="0"/>
              </a:rPr>
              <a:pPr algn="ctr"/>
              <a:t>‹#›</a:t>
            </a:fld>
            <a:endParaRPr lang="en-US" sz="900" b="0" kern="1200" dirty="0">
              <a:solidFill>
                <a:schemeClr val="tx2"/>
              </a:solidFill>
              <a:latin typeface="Arial Black" panose="020B0A04020102020204" pitchFamily="34" charset="0"/>
              <a:ea typeface="+mn-ea"/>
              <a:cs typeface="Arial" panose="020B0604020202020204" pitchFamily="34" charset="0"/>
            </a:endParaRPr>
          </a:p>
        </p:txBody>
      </p:sp>
      <p:pic>
        <p:nvPicPr>
          <p:cNvPr id="21" name="Picture 20">
            <a:extLst>
              <a:ext uri="{FF2B5EF4-FFF2-40B4-BE49-F238E27FC236}">
                <a16:creationId xmlns:a16="http://schemas.microsoft.com/office/drawing/2014/main" id="{C95A8B27-3BFE-9C40-B1CA-0321FA8228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2972" y="6710041"/>
            <a:ext cx="1611108" cy="66292"/>
          </a:xfrm>
          <a:prstGeom prst="rect">
            <a:avLst/>
          </a:prstGeom>
        </p:spPr>
      </p:pic>
      <p:cxnSp>
        <p:nvCxnSpPr>
          <p:cNvPr id="22" name="Straight Connector 21">
            <a:extLst>
              <a:ext uri="{FF2B5EF4-FFF2-40B4-BE49-F238E27FC236}">
                <a16:creationId xmlns:a16="http://schemas.microsoft.com/office/drawing/2014/main" id="{A4BD07FF-45E6-9545-BAA5-BA044570E2BC}"/>
              </a:ext>
            </a:extLst>
          </p:cNvPr>
          <p:cNvCxnSpPr>
            <a:cxnSpLocks/>
          </p:cNvCxnSpPr>
          <p:nvPr userDrawn="1"/>
        </p:nvCxnSpPr>
        <p:spPr>
          <a:xfrm>
            <a:off x="7555898" y="6628376"/>
            <a:ext cx="0" cy="229624"/>
          </a:xfrm>
          <a:prstGeom prst="line">
            <a:avLst/>
          </a:prstGeom>
          <a:ln w="9525"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33FD57A-BDB0-1643-8A99-3CD971888C9D}"/>
              </a:ext>
            </a:extLst>
          </p:cNvPr>
          <p:cNvCxnSpPr>
            <a:cxnSpLocks/>
          </p:cNvCxnSpPr>
          <p:nvPr userDrawn="1"/>
        </p:nvCxnSpPr>
        <p:spPr>
          <a:xfrm>
            <a:off x="0" y="6628377"/>
            <a:ext cx="7928264" cy="0"/>
          </a:xfrm>
          <a:prstGeom prst="line">
            <a:avLst/>
          </a:prstGeom>
          <a:ln w="95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71B9807-007B-E84D-B471-CD98A95F640A}"/>
              </a:ext>
            </a:extLst>
          </p:cNvPr>
          <p:cNvSpPr txBox="1"/>
          <p:nvPr userDrawn="1"/>
        </p:nvSpPr>
        <p:spPr>
          <a:xfrm>
            <a:off x="175067" y="6689326"/>
            <a:ext cx="3176332" cy="107722"/>
          </a:xfrm>
          <a:prstGeom prst="rect">
            <a:avLst/>
          </a:prstGeom>
          <a:noFill/>
        </p:spPr>
        <p:txBody>
          <a:bodyPr vert="horz" wrap="square" lIns="0" tIns="0" rIns="0" bIns="0" rtlCol="0" anchor="b">
            <a:spAutoFit/>
          </a:bodyPr>
          <a:lstStyle/>
          <a:p>
            <a:pPr marL="0" indent="0" algn="l">
              <a:spcAft>
                <a:spcPts val="0"/>
              </a:spcAft>
              <a:buClr>
                <a:schemeClr val="accent2"/>
              </a:buClr>
              <a:buFont typeface="Wingdings" panose="05000000000000000000" pitchFamily="2" charset="2"/>
              <a:buNone/>
            </a:pPr>
            <a:r>
              <a:rPr lang="en-US" sz="700" kern="700" spc="100" baseline="0" dirty="0">
                <a:solidFill>
                  <a:srgbClr val="3B4B59"/>
                </a:solidFill>
              </a:rPr>
              <a:t>T. ROWE PRICE</a:t>
            </a:r>
            <a:endParaRPr lang="en-US" sz="700" b="1" kern="700" spc="100" baseline="0" dirty="0">
              <a:solidFill>
                <a:srgbClr val="3B4B59"/>
              </a:solidFill>
            </a:endParaRPr>
          </a:p>
        </p:txBody>
      </p:sp>
    </p:spTree>
    <p:extLst>
      <p:ext uri="{BB962C8B-B14F-4D97-AF65-F5344CB8AC3E}">
        <p14:creationId xmlns:p14="http://schemas.microsoft.com/office/powerpoint/2010/main" val="415156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00B64B2E-A820-D141-AF93-3449B992A954}"/>
              </a:ext>
            </a:extLst>
          </p:cNvPr>
          <p:cNvSpPr>
            <a:spLocks noGrp="1"/>
          </p:cNvSpPr>
          <p:nvPr>
            <p:ph type="title"/>
          </p:nvPr>
        </p:nvSpPr>
        <p:spPr>
          <a:xfrm>
            <a:off x="800099"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9" name="Text Placeholder 4">
            <a:extLst>
              <a:ext uri="{FF2B5EF4-FFF2-40B4-BE49-F238E27FC236}">
                <a16:creationId xmlns:a16="http://schemas.microsoft.com/office/drawing/2014/main" id="{F3EFC909-AA96-6345-A067-3AE3C07C7622}"/>
              </a:ext>
            </a:extLst>
          </p:cNvPr>
          <p:cNvSpPr>
            <a:spLocks noGrp="1"/>
          </p:cNvSpPr>
          <p:nvPr>
            <p:ph type="body" sz="quarter" idx="32"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1" name="Text Placeholder 6">
            <a:extLst>
              <a:ext uri="{FF2B5EF4-FFF2-40B4-BE49-F238E27FC236}">
                <a16:creationId xmlns:a16="http://schemas.microsoft.com/office/drawing/2014/main" id="{EC8690B3-BD4E-634A-B81A-9C84B9B5E1A1}"/>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
        <p:nvSpPr>
          <p:cNvPr id="13" name="Text Placeholder 7">
            <a:extLst>
              <a:ext uri="{FF2B5EF4-FFF2-40B4-BE49-F238E27FC236}">
                <a16:creationId xmlns:a16="http://schemas.microsoft.com/office/drawing/2014/main" id="{D12628B4-13D7-D24B-A276-0F5FE23FF9EE}"/>
              </a:ext>
            </a:extLst>
          </p:cNvPr>
          <p:cNvSpPr>
            <a:spLocks noGrp="1"/>
          </p:cNvSpPr>
          <p:nvPr>
            <p:ph type="body" sz="quarter" idx="33"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4" name="Text Placeholder 2">
            <a:extLst>
              <a:ext uri="{FF2B5EF4-FFF2-40B4-BE49-F238E27FC236}">
                <a16:creationId xmlns:a16="http://schemas.microsoft.com/office/drawing/2014/main" id="{BEBE488A-9DC4-644C-99CB-53D111A0D7A9}"/>
              </a:ext>
            </a:extLst>
          </p:cNvPr>
          <p:cNvSpPr>
            <a:spLocks noGrp="1"/>
          </p:cNvSpPr>
          <p:nvPr>
            <p:ph type="body" sz="quarter" idx="34"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Tree>
    <p:extLst>
      <p:ext uri="{BB962C8B-B14F-4D97-AF65-F5344CB8AC3E}">
        <p14:creationId xmlns:p14="http://schemas.microsoft.com/office/powerpoint/2010/main" val="148192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F2D3A444-045F-3A4A-885B-F8AB28309137}"/>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
        <p:nvSpPr>
          <p:cNvPr id="7" name="Text Placeholder 7">
            <a:extLst>
              <a:ext uri="{FF2B5EF4-FFF2-40B4-BE49-F238E27FC236}">
                <a16:creationId xmlns:a16="http://schemas.microsoft.com/office/drawing/2014/main" id="{06F3F9D5-A40F-6C4C-A925-91A2BECD149F}"/>
              </a:ext>
            </a:extLst>
          </p:cNvPr>
          <p:cNvSpPr>
            <a:spLocks noGrp="1"/>
          </p:cNvSpPr>
          <p:nvPr>
            <p:ph type="body" sz="quarter" idx="33"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9" name="Text Placeholder 2">
            <a:extLst>
              <a:ext uri="{FF2B5EF4-FFF2-40B4-BE49-F238E27FC236}">
                <a16:creationId xmlns:a16="http://schemas.microsoft.com/office/drawing/2014/main" id="{99D433EF-1ECB-C240-A646-AE993C7AB8B5}"/>
              </a:ext>
            </a:extLst>
          </p:cNvPr>
          <p:cNvSpPr>
            <a:spLocks noGrp="1"/>
          </p:cNvSpPr>
          <p:nvPr>
            <p:ph type="body" sz="quarter" idx="34"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Tree>
    <p:extLst>
      <p:ext uri="{BB962C8B-B14F-4D97-AF65-F5344CB8AC3E}">
        <p14:creationId xmlns:p14="http://schemas.microsoft.com/office/powerpoint/2010/main" val="295798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hank You White">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C2CBEAE6-C84F-F842-8D2F-E500C7D0FD98}"/>
              </a:ext>
            </a:extLst>
          </p:cNvPr>
          <p:cNvGraphicFramePr>
            <a:graphicFrameLocks noGrp="1"/>
          </p:cNvGraphicFramePr>
          <p:nvPr userDrawn="1">
            <p:extLst>
              <p:ext uri="{D42A27DB-BD31-4B8C-83A1-F6EECF244321}">
                <p14:modId xmlns:p14="http://schemas.microsoft.com/office/powerpoint/2010/main" val="1257807940"/>
              </p:ext>
            </p:extLst>
          </p:nvPr>
        </p:nvGraphicFramePr>
        <p:xfrm>
          <a:off x="0" y="1534919"/>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886695947"/>
                  </a:ext>
                </a:extLst>
              </a:tr>
            </a:tbl>
          </a:graphicData>
        </a:graphic>
      </p:graphicFrame>
      <p:graphicFrame>
        <p:nvGraphicFramePr>
          <p:cNvPr id="11" name="Table 10">
            <a:extLst>
              <a:ext uri="{FF2B5EF4-FFF2-40B4-BE49-F238E27FC236}">
                <a16:creationId xmlns:a16="http://schemas.microsoft.com/office/drawing/2014/main" id="{CEA5F650-B09A-4A4A-8103-9C85FE6F20F7}"/>
              </a:ext>
            </a:extLst>
          </p:cNvPr>
          <p:cNvGraphicFramePr>
            <a:graphicFrameLocks noGrp="1"/>
          </p:cNvGraphicFramePr>
          <p:nvPr userDrawn="1">
            <p:extLst>
              <p:ext uri="{D42A27DB-BD31-4B8C-83A1-F6EECF244321}">
                <p14:modId xmlns:p14="http://schemas.microsoft.com/office/powerpoint/2010/main" val="3537019592"/>
              </p:ext>
            </p:extLst>
          </p:nvPr>
        </p:nvGraphicFramePr>
        <p:xfrm>
          <a:off x="2280492" y="1534919"/>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886695947"/>
                  </a:ext>
                </a:extLst>
              </a:tr>
            </a:tbl>
          </a:graphicData>
        </a:graphic>
      </p:graphicFrame>
      <p:graphicFrame>
        <p:nvGraphicFramePr>
          <p:cNvPr id="12" name="Table 11">
            <a:extLst>
              <a:ext uri="{FF2B5EF4-FFF2-40B4-BE49-F238E27FC236}">
                <a16:creationId xmlns:a16="http://schemas.microsoft.com/office/drawing/2014/main" id="{642B4A24-33C5-B347-809D-AF0BBFC594CD}"/>
              </a:ext>
            </a:extLst>
          </p:cNvPr>
          <p:cNvGraphicFramePr>
            <a:graphicFrameLocks noGrp="1"/>
          </p:cNvGraphicFramePr>
          <p:nvPr userDrawn="1">
            <p:extLst>
              <p:ext uri="{D42A27DB-BD31-4B8C-83A1-F6EECF244321}">
                <p14:modId xmlns:p14="http://schemas.microsoft.com/office/powerpoint/2010/main" val="2224653601"/>
              </p:ext>
            </p:extLst>
          </p:nvPr>
        </p:nvGraphicFramePr>
        <p:xfrm>
          <a:off x="0" y="3826427"/>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886695947"/>
                  </a:ext>
                </a:extLst>
              </a:tr>
            </a:tbl>
          </a:graphicData>
        </a:graphic>
      </p:graphicFrame>
      <p:graphicFrame>
        <p:nvGraphicFramePr>
          <p:cNvPr id="13" name="Table 12">
            <a:extLst>
              <a:ext uri="{FF2B5EF4-FFF2-40B4-BE49-F238E27FC236}">
                <a16:creationId xmlns:a16="http://schemas.microsoft.com/office/drawing/2014/main" id="{86C6D102-98A0-8340-A68C-87EE9E5E17B1}"/>
              </a:ext>
            </a:extLst>
          </p:cNvPr>
          <p:cNvGraphicFramePr>
            <a:graphicFrameLocks noGrp="1"/>
          </p:cNvGraphicFramePr>
          <p:nvPr userDrawn="1">
            <p:extLst>
              <p:ext uri="{D42A27DB-BD31-4B8C-83A1-F6EECF244321}">
                <p14:modId xmlns:p14="http://schemas.microsoft.com/office/powerpoint/2010/main" val="1124198055"/>
              </p:ext>
            </p:extLst>
          </p:nvPr>
        </p:nvGraphicFramePr>
        <p:xfrm>
          <a:off x="2280492" y="3826427"/>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tc>
                  <a:txBody>
                    <a:bodyPr/>
                    <a:lstStyle/>
                    <a:p>
                      <a:endParaRPr lang="en-US" sz="200" dirty="0"/>
                    </a:p>
                  </a:txBody>
                  <a:tcPr marL="0" marR="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alpha val="38824"/>
                      </a:schemeClr>
                    </a:solidFill>
                  </a:tcPr>
                </a:tc>
                <a:extLst>
                  <a:ext uri="{0D108BD9-81ED-4DB2-BD59-A6C34878D82A}">
                    <a16:rowId xmlns:a16="http://schemas.microsoft.com/office/drawing/2014/main" val="1886695947"/>
                  </a:ext>
                </a:extLst>
              </a:tr>
            </a:tbl>
          </a:graphicData>
        </a:graphic>
      </p:graphicFrame>
      <p:pic>
        <p:nvPicPr>
          <p:cNvPr id="8" name="Picture 7">
            <a:extLst>
              <a:ext uri="{FF2B5EF4-FFF2-40B4-BE49-F238E27FC236}">
                <a16:creationId xmlns:a16="http://schemas.microsoft.com/office/drawing/2014/main" id="{8B937878-C690-474A-84D6-84879BB574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02975" y="433917"/>
            <a:ext cx="597606" cy="597606"/>
          </a:xfrm>
          <a:prstGeom prst="rect">
            <a:avLst/>
          </a:prstGeom>
        </p:spPr>
      </p:pic>
      <p:sp>
        <p:nvSpPr>
          <p:cNvPr id="5" name="Title 12"/>
          <p:cNvSpPr txBox="1">
            <a:spLocks/>
          </p:cNvSpPr>
          <p:nvPr/>
        </p:nvSpPr>
        <p:spPr bwMode="auto">
          <a:xfrm>
            <a:off x="681599" y="3974410"/>
            <a:ext cx="10163895" cy="1064086"/>
          </a:xfrm>
          <a:prstGeom prst="rect">
            <a:avLst/>
          </a:prstGeom>
        </p:spPr>
        <p:txBody>
          <a:bodyPr vert="horz" lIns="0" tIns="0" rIns="0" bIns="0" rtlCol="0" anchor="ctr">
            <a:noAutofit/>
          </a:bodyPr>
          <a:lstStyle>
            <a:lvl1pPr algn="l" defTabSz="914400" rtl="0" eaLnBrk="1" latinLnBrk="0" hangingPunct="1">
              <a:lnSpc>
                <a:spcPct val="85000"/>
              </a:lnSpc>
              <a:spcBef>
                <a:spcPct val="0"/>
              </a:spcBef>
              <a:buNone/>
              <a:defRPr sz="2600" kern="1200">
                <a:solidFill>
                  <a:schemeClr val="accent2"/>
                </a:solidFill>
                <a:latin typeface="+mj-lt"/>
                <a:ea typeface="+mj-ea"/>
                <a:cs typeface="+mj-cs"/>
              </a:defRPr>
            </a:lvl1pPr>
          </a:lstStyle>
          <a:p>
            <a:r>
              <a:rPr lang="en-US" sz="2600" dirty="0">
                <a:solidFill>
                  <a:srgbClr val="054C70"/>
                </a:solidFill>
              </a:rPr>
              <a:t>THANK YOU</a:t>
            </a:r>
          </a:p>
        </p:txBody>
      </p:sp>
      <p:sp>
        <p:nvSpPr>
          <p:cNvPr id="3" name="Text Placeholder 2">
            <a:extLst>
              <a:ext uri="{FF2B5EF4-FFF2-40B4-BE49-F238E27FC236}">
                <a16:creationId xmlns:a16="http://schemas.microsoft.com/office/drawing/2014/main" id="{A4E7BCD1-0033-464F-ADFD-915E9EB7684F}"/>
              </a:ext>
            </a:extLst>
          </p:cNvPr>
          <p:cNvSpPr>
            <a:spLocks noGrp="1"/>
          </p:cNvSpPr>
          <p:nvPr>
            <p:ph type="body" sz="quarter" idx="10" hasCustomPrompt="1"/>
          </p:nvPr>
        </p:nvSpPr>
        <p:spPr>
          <a:xfrm>
            <a:off x="681599" y="6429375"/>
            <a:ext cx="2352675" cy="236537"/>
          </a:xfrm>
        </p:spPr>
        <p:txBody>
          <a:bodyPr/>
          <a:lstStyle>
            <a:lvl1pPr marL="0" indent="0">
              <a:lnSpc>
                <a:spcPct val="100000"/>
              </a:lnSpc>
              <a:spcBef>
                <a:spcPts val="0"/>
              </a:spcBef>
              <a:buNone/>
              <a:defRPr sz="500" baseline="0">
                <a:solidFill>
                  <a:schemeClr val="tx1"/>
                </a:solidFill>
              </a:defRPr>
            </a:lvl1pPr>
          </a:lstStyle>
          <a:p>
            <a:pPr lvl="0"/>
            <a:r>
              <a:rPr lang="en-US" dirty="0"/>
              <a:t>CID</a:t>
            </a:r>
            <a:br>
              <a:rPr lang="en-US" dirty="0"/>
            </a:br>
            <a:r>
              <a:rPr lang="en-US" dirty="0"/>
              <a:t>LRN</a:t>
            </a:r>
          </a:p>
        </p:txBody>
      </p:sp>
      <p:sp>
        <p:nvSpPr>
          <p:cNvPr id="6" name="Text Placeholder 2">
            <a:extLst>
              <a:ext uri="{FF2B5EF4-FFF2-40B4-BE49-F238E27FC236}">
                <a16:creationId xmlns:a16="http://schemas.microsoft.com/office/drawing/2014/main" id="{42D5E950-F566-4C7E-A0D5-D5D13D910EFA}"/>
              </a:ext>
            </a:extLst>
          </p:cNvPr>
          <p:cNvSpPr>
            <a:spLocks noGrp="1"/>
          </p:cNvSpPr>
          <p:nvPr>
            <p:ph type="body" sz="quarter" idx="17"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pic>
        <p:nvPicPr>
          <p:cNvPr id="9" name="Picture 8">
            <a:extLst>
              <a:ext uri="{FF2B5EF4-FFF2-40B4-BE49-F238E27FC236}">
                <a16:creationId xmlns:a16="http://schemas.microsoft.com/office/drawing/2014/main" id="{C1FA312B-29CD-3A49-8688-DB758B682E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5817" y="658679"/>
            <a:ext cx="1570456" cy="372690"/>
          </a:xfrm>
          <a:prstGeom prst="rect">
            <a:avLst/>
          </a:prstGeom>
        </p:spPr>
      </p:pic>
    </p:spTree>
    <p:extLst>
      <p:ext uri="{BB962C8B-B14F-4D97-AF65-F5344CB8AC3E}">
        <p14:creationId xmlns:p14="http://schemas.microsoft.com/office/powerpoint/2010/main" val="158820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accent1"/>
        </a:solidFill>
        <a:effectLst/>
      </p:bgPr>
    </p:bg>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F240AFA7-7687-3044-97AD-467761283755}"/>
              </a:ext>
            </a:extLst>
          </p:cNvPr>
          <p:cNvGraphicFramePr>
            <a:graphicFrameLocks noGrp="1"/>
          </p:cNvGraphicFramePr>
          <p:nvPr userDrawn="1">
            <p:extLst>
              <p:ext uri="{D42A27DB-BD31-4B8C-83A1-F6EECF244321}">
                <p14:modId xmlns:p14="http://schemas.microsoft.com/office/powerpoint/2010/main" val="2314222235"/>
              </p:ext>
            </p:extLst>
          </p:nvPr>
        </p:nvGraphicFramePr>
        <p:xfrm>
          <a:off x="0" y="1534919"/>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886695947"/>
                  </a:ext>
                </a:extLst>
              </a:tr>
            </a:tbl>
          </a:graphicData>
        </a:graphic>
      </p:graphicFrame>
      <p:graphicFrame>
        <p:nvGraphicFramePr>
          <p:cNvPr id="12" name="Table 11">
            <a:extLst>
              <a:ext uri="{FF2B5EF4-FFF2-40B4-BE49-F238E27FC236}">
                <a16:creationId xmlns:a16="http://schemas.microsoft.com/office/drawing/2014/main" id="{A17223BA-E99A-3841-BB5F-226C6F3A0BDD}"/>
              </a:ext>
            </a:extLst>
          </p:cNvPr>
          <p:cNvGraphicFramePr>
            <a:graphicFrameLocks noGrp="1"/>
          </p:cNvGraphicFramePr>
          <p:nvPr userDrawn="1">
            <p:extLst>
              <p:ext uri="{D42A27DB-BD31-4B8C-83A1-F6EECF244321}">
                <p14:modId xmlns:p14="http://schemas.microsoft.com/office/powerpoint/2010/main" val="319109105"/>
              </p:ext>
            </p:extLst>
          </p:nvPr>
        </p:nvGraphicFramePr>
        <p:xfrm>
          <a:off x="2280492" y="1534919"/>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886695947"/>
                  </a:ext>
                </a:extLst>
              </a:tr>
            </a:tbl>
          </a:graphicData>
        </a:graphic>
      </p:graphicFrame>
      <p:graphicFrame>
        <p:nvGraphicFramePr>
          <p:cNvPr id="13" name="Table 12">
            <a:extLst>
              <a:ext uri="{FF2B5EF4-FFF2-40B4-BE49-F238E27FC236}">
                <a16:creationId xmlns:a16="http://schemas.microsoft.com/office/drawing/2014/main" id="{FD1AB01E-C018-FB47-A153-131B23132C6F}"/>
              </a:ext>
            </a:extLst>
          </p:cNvPr>
          <p:cNvGraphicFramePr>
            <a:graphicFrameLocks noGrp="1"/>
          </p:cNvGraphicFramePr>
          <p:nvPr userDrawn="1">
            <p:extLst>
              <p:ext uri="{D42A27DB-BD31-4B8C-83A1-F6EECF244321}">
                <p14:modId xmlns:p14="http://schemas.microsoft.com/office/powerpoint/2010/main" val="4055916172"/>
              </p:ext>
            </p:extLst>
          </p:nvPr>
        </p:nvGraphicFramePr>
        <p:xfrm>
          <a:off x="0" y="3826427"/>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886695947"/>
                  </a:ext>
                </a:extLst>
              </a:tr>
            </a:tbl>
          </a:graphicData>
        </a:graphic>
      </p:graphicFrame>
      <p:graphicFrame>
        <p:nvGraphicFramePr>
          <p:cNvPr id="14" name="Table 13">
            <a:extLst>
              <a:ext uri="{FF2B5EF4-FFF2-40B4-BE49-F238E27FC236}">
                <a16:creationId xmlns:a16="http://schemas.microsoft.com/office/drawing/2014/main" id="{2B0DDD9E-E7D8-C44D-95C5-A0A88FC05CC3}"/>
              </a:ext>
            </a:extLst>
          </p:cNvPr>
          <p:cNvGraphicFramePr>
            <a:graphicFrameLocks noGrp="1"/>
          </p:cNvGraphicFramePr>
          <p:nvPr userDrawn="1">
            <p:extLst>
              <p:ext uri="{D42A27DB-BD31-4B8C-83A1-F6EECF244321}">
                <p14:modId xmlns:p14="http://schemas.microsoft.com/office/powerpoint/2010/main" val="366269000"/>
              </p:ext>
            </p:extLst>
          </p:nvPr>
        </p:nvGraphicFramePr>
        <p:xfrm>
          <a:off x="2280492" y="3826427"/>
          <a:ext cx="2291508" cy="2295438"/>
        </p:xfrm>
        <a:graphic>
          <a:graphicData uri="http://schemas.openxmlformats.org/drawingml/2006/table">
            <a:tbl>
              <a:tblPr>
                <a:tableStyleId>{5C22544A-7EE6-4342-B048-85BDC9FD1C3A}</a:tableStyleId>
              </a:tblPr>
              <a:tblGrid>
                <a:gridCol w="381918">
                  <a:extLst>
                    <a:ext uri="{9D8B030D-6E8A-4147-A177-3AD203B41FA5}">
                      <a16:colId xmlns:a16="http://schemas.microsoft.com/office/drawing/2014/main" val="628359703"/>
                    </a:ext>
                  </a:extLst>
                </a:gridCol>
                <a:gridCol w="381918">
                  <a:extLst>
                    <a:ext uri="{9D8B030D-6E8A-4147-A177-3AD203B41FA5}">
                      <a16:colId xmlns:a16="http://schemas.microsoft.com/office/drawing/2014/main" val="805104722"/>
                    </a:ext>
                  </a:extLst>
                </a:gridCol>
                <a:gridCol w="381918">
                  <a:extLst>
                    <a:ext uri="{9D8B030D-6E8A-4147-A177-3AD203B41FA5}">
                      <a16:colId xmlns:a16="http://schemas.microsoft.com/office/drawing/2014/main" val="3183802288"/>
                    </a:ext>
                  </a:extLst>
                </a:gridCol>
                <a:gridCol w="381918">
                  <a:extLst>
                    <a:ext uri="{9D8B030D-6E8A-4147-A177-3AD203B41FA5}">
                      <a16:colId xmlns:a16="http://schemas.microsoft.com/office/drawing/2014/main" val="1728470798"/>
                    </a:ext>
                  </a:extLst>
                </a:gridCol>
                <a:gridCol w="381918">
                  <a:extLst>
                    <a:ext uri="{9D8B030D-6E8A-4147-A177-3AD203B41FA5}">
                      <a16:colId xmlns:a16="http://schemas.microsoft.com/office/drawing/2014/main" val="2565793891"/>
                    </a:ext>
                  </a:extLst>
                </a:gridCol>
                <a:gridCol w="381918">
                  <a:extLst>
                    <a:ext uri="{9D8B030D-6E8A-4147-A177-3AD203B41FA5}">
                      <a16:colId xmlns:a16="http://schemas.microsoft.com/office/drawing/2014/main" val="2635794458"/>
                    </a:ext>
                  </a:extLst>
                </a:gridCol>
              </a:tblGrid>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2549114650"/>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369909417"/>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533817077"/>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622309809"/>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3961212214"/>
                  </a:ext>
                </a:extLst>
              </a:tr>
              <a:tr h="382573">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tc>
                  <a:txBody>
                    <a:bodyPr/>
                    <a:lstStyle/>
                    <a:p>
                      <a:endParaRPr lang="en-US" sz="200" dirty="0"/>
                    </a:p>
                  </a:txBody>
                  <a:tcPr marL="0" marR="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886695947"/>
                  </a:ext>
                </a:extLst>
              </a:tr>
            </a:tbl>
          </a:graphicData>
        </a:graphic>
      </p:graphicFrame>
      <p:pic>
        <p:nvPicPr>
          <p:cNvPr id="8" name="Picture 7">
            <a:extLst>
              <a:ext uri="{FF2B5EF4-FFF2-40B4-BE49-F238E27FC236}">
                <a16:creationId xmlns:a16="http://schemas.microsoft.com/office/drawing/2014/main" id="{7AA29B8C-2A49-3449-A0CF-7C32BCD411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02975" y="433917"/>
            <a:ext cx="597606" cy="597606"/>
          </a:xfrm>
          <a:prstGeom prst="rect">
            <a:avLst/>
          </a:prstGeom>
        </p:spPr>
      </p:pic>
      <p:sp>
        <p:nvSpPr>
          <p:cNvPr id="5" name="Title 12"/>
          <p:cNvSpPr txBox="1">
            <a:spLocks/>
          </p:cNvSpPr>
          <p:nvPr/>
        </p:nvSpPr>
        <p:spPr bwMode="auto">
          <a:xfrm>
            <a:off x="681599" y="3974410"/>
            <a:ext cx="10163895" cy="1064086"/>
          </a:xfrm>
          <a:prstGeom prst="rect">
            <a:avLst/>
          </a:prstGeom>
        </p:spPr>
        <p:txBody>
          <a:bodyPr vert="horz" lIns="0" tIns="0" rIns="0" bIns="0" rtlCol="0" anchor="ctr">
            <a:noAutofit/>
          </a:bodyPr>
          <a:lstStyle>
            <a:lvl1pPr algn="l" defTabSz="914400" rtl="0" eaLnBrk="1" latinLnBrk="0" hangingPunct="1">
              <a:lnSpc>
                <a:spcPct val="85000"/>
              </a:lnSpc>
              <a:spcBef>
                <a:spcPct val="0"/>
              </a:spcBef>
              <a:buNone/>
              <a:defRPr sz="2600" kern="1200">
                <a:solidFill>
                  <a:schemeClr val="accent2"/>
                </a:solidFill>
                <a:latin typeface="+mj-lt"/>
                <a:ea typeface="+mj-ea"/>
                <a:cs typeface="+mj-cs"/>
              </a:defRPr>
            </a:lvl1pPr>
          </a:lstStyle>
          <a:p>
            <a:r>
              <a:rPr lang="en-US" sz="2600" dirty="0">
                <a:solidFill>
                  <a:schemeClr val="accent2"/>
                </a:solidFill>
              </a:rPr>
              <a:t>THANK YOU</a:t>
            </a:r>
          </a:p>
        </p:txBody>
      </p:sp>
      <p:sp>
        <p:nvSpPr>
          <p:cNvPr id="3" name="Text Placeholder 2">
            <a:extLst>
              <a:ext uri="{FF2B5EF4-FFF2-40B4-BE49-F238E27FC236}">
                <a16:creationId xmlns:a16="http://schemas.microsoft.com/office/drawing/2014/main" id="{A4E7BCD1-0033-464F-ADFD-915E9EB7684F}"/>
              </a:ext>
            </a:extLst>
          </p:cNvPr>
          <p:cNvSpPr>
            <a:spLocks noGrp="1"/>
          </p:cNvSpPr>
          <p:nvPr>
            <p:ph type="body" sz="quarter" idx="10" hasCustomPrompt="1"/>
          </p:nvPr>
        </p:nvSpPr>
        <p:spPr>
          <a:xfrm>
            <a:off x="681599" y="6429375"/>
            <a:ext cx="2352675" cy="236537"/>
          </a:xfrm>
        </p:spPr>
        <p:txBody>
          <a:bodyPr/>
          <a:lstStyle>
            <a:lvl1pPr marL="0" indent="0">
              <a:lnSpc>
                <a:spcPct val="100000"/>
              </a:lnSpc>
              <a:spcBef>
                <a:spcPts val="0"/>
              </a:spcBef>
              <a:buNone/>
              <a:defRPr sz="500" baseline="0">
                <a:solidFill>
                  <a:schemeClr val="bg1"/>
                </a:solidFill>
              </a:defRPr>
            </a:lvl1pPr>
          </a:lstStyle>
          <a:p>
            <a:pPr lvl="0"/>
            <a:r>
              <a:rPr lang="en-US" dirty="0"/>
              <a:t>CID</a:t>
            </a:r>
            <a:br>
              <a:rPr lang="en-US" dirty="0"/>
            </a:br>
            <a:r>
              <a:rPr lang="en-US" dirty="0"/>
              <a:t>LRN</a:t>
            </a:r>
          </a:p>
        </p:txBody>
      </p:sp>
      <p:sp>
        <p:nvSpPr>
          <p:cNvPr id="6" name="Text Placeholder 2">
            <a:extLst>
              <a:ext uri="{FF2B5EF4-FFF2-40B4-BE49-F238E27FC236}">
                <a16:creationId xmlns:a16="http://schemas.microsoft.com/office/drawing/2014/main" id="{601D239C-8AB5-45EB-A8E8-3F49AEAB5E95}"/>
              </a:ext>
            </a:extLst>
          </p:cNvPr>
          <p:cNvSpPr>
            <a:spLocks noGrp="1"/>
          </p:cNvSpPr>
          <p:nvPr>
            <p:ph type="body" sz="quarter" idx="17" hasCustomPrompt="1"/>
          </p:nvPr>
        </p:nvSpPr>
        <p:spPr>
          <a:xfrm>
            <a:off x="7664116" y="6305132"/>
            <a:ext cx="4023765" cy="431800"/>
          </a:xfrm>
        </p:spPr>
        <p:txBody>
          <a:bodyPr anchor="t"/>
          <a:lstStyle>
            <a:lvl1pPr marL="0" indent="0" algn="r">
              <a:buNone/>
              <a:defRPr sz="1800" b="1">
                <a:solidFill>
                  <a:schemeClr val="bg1"/>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pic>
        <p:nvPicPr>
          <p:cNvPr id="9" name="Picture 8">
            <a:extLst>
              <a:ext uri="{FF2B5EF4-FFF2-40B4-BE49-F238E27FC236}">
                <a16:creationId xmlns:a16="http://schemas.microsoft.com/office/drawing/2014/main" id="{3A5B35A7-AB4A-454D-AD43-F26F4BD8E3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25818" y="658833"/>
            <a:ext cx="1570454" cy="372690"/>
          </a:xfrm>
          <a:prstGeom prst="rect">
            <a:avLst/>
          </a:prstGeom>
        </p:spPr>
      </p:pic>
    </p:spTree>
    <p:extLst>
      <p:ext uri="{BB962C8B-B14F-4D97-AF65-F5344CB8AC3E}">
        <p14:creationId xmlns:p14="http://schemas.microsoft.com/office/powerpoint/2010/main" val="137205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lt Title">
    <p:spTree>
      <p:nvGrpSpPr>
        <p:cNvPr id="1" name=""/>
        <p:cNvGrpSpPr/>
        <p:nvPr/>
      </p:nvGrpSpPr>
      <p:grpSpPr>
        <a:xfrm>
          <a:off x="0" y="0"/>
          <a:ext cx="0" cy="0"/>
          <a:chOff x="0" y="0"/>
          <a:chExt cx="0" cy="0"/>
        </a:xfrm>
      </p:grpSpPr>
      <p:pic>
        <p:nvPicPr>
          <p:cNvPr id="2" name="Picture Placeholder 6"/>
          <p:cNvPicPr>
            <a:picLocks noChangeAspect="1"/>
          </p:cNvPicPr>
          <p:nvPr/>
        </p:nvPicPr>
        <p:blipFill>
          <a:blip r:embed="rId2">
            <a:extLst>
              <a:ext uri="{28A0092B-C50C-407E-A947-70E740481C1C}">
                <a14:useLocalDpi xmlns:a14="http://schemas.microsoft.com/office/drawing/2010/main" val="0"/>
              </a:ext>
            </a:extLst>
          </a:blip>
          <a:srcRect t="16518" b="16518"/>
          <a:stretch>
            <a:fillRect/>
          </a:stretch>
        </p:blipFill>
        <p:spPr>
          <a:xfrm>
            <a:off x="0" y="0"/>
            <a:ext cx="12192000" cy="3429000"/>
          </a:xfrm>
          <a:prstGeom prst="rect">
            <a:avLst/>
          </a:prstGeom>
        </p:spPr>
      </p:pic>
      <p:sp>
        <p:nvSpPr>
          <p:cNvPr id="3" name="Title 2"/>
          <p:cNvSpPr>
            <a:spLocks noGrp="1"/>
          </p:cNvSpPr>
          <p:nvPr>
            <p:ph type="title"/>
          </p:nvPr>
        </p:nvSpPr>
        <p:spPr>
          <a:xfrm>
            <a:off x="684654" y="3429000"/>
            <a:ext cx="10515600" cy="923347"/>
          </a:xfrm>
          <a:prstGeom prst="rect">
            <a:avLst/>
          </a:prstGeom>
        </p:spPr>
        <p:txBody>
          <a:bodyPr/>
          <a:lstStyle>
            <a:lvl1pPr algn="l">
              <a:defRPr sz="4800" b="1" i="1">
                <a:solidFill>
                  <a:schemeClr val="tx1">
                    <a:lumMod val="75000"/>
                    <a:lumOff val="25000"/>
                  </a:schemeClr>
                </a:solidFill>
                <a:latin typeface="Georgia Bold Italic" charset="0"/>
                <a:ea typeface="Georgia Bold Italic" charset="0"/>
                <a:cs typeface="Georgia Bold Italic" charset="0"/>
              </a:defRPr>
            </a:lvl1pPr>
          </a:lstStyle>
          <a:p>
            <a:r>
              <a:rPr lang="en-US"/>
              <a:t>Click to edit Master title style</a:t>
            </a:r>
          </a:p>
        </p:txBody>
      </p:sp>
      <p:sp>
        <p:nvSpPr>
          <p:cNvPr id="5" name="Text Placeholder 4"/>
          <p:cNvSpPr>
            <a:spLocks noGrp="1"/>
          </p:cNvSpPr>
          <p:nvPr>
            <p:ph type="body" sz="quarter" idx="10" hasCustomPrompt="1"/>
          </p:nvPr>
        </p:nvSpPr>
        <p:spPr>
          <a:xfrm>
            <a:off x="713235" y="4165300"/>
            <a:ext cx="7767794" cy="694765"/>
          </a:xfrm>
          <a:prstGeom prst="rect">
            <a:avLst/>
          </a:prstGeom>
        </p:spPr>
        <p:txBody>
          <a:bodyPr/>
          <a:lstStyle>
            <a:lvl1pPr marL="0" indent="0">
              <a:buNone/>
              <a:defRPr sz="2824" b="0" i="0">
                <a:latin typeface="Arial Regular" charset="0"/>
                <a:ea typeface="Arial Regular" charset="0"/>
                <a:cs typeface="Arial Regular" charset="0"/>
              </a:defRPr>
            </a:lvl1pPr>
            <a:lvl2pPr marL="609600" indent="0">
              <a:buNone/>
              <a:defRPr>
                <a:latin typeface="Proxima Nova" charset="0"/>
                <a:ea typeface="Proxima Nova" charset="0"/>
                <a:cs typeface="Proxima Nova" charset="0"/>
              </a:defRPr>
            </a:lvl2pPr>
            <a:lvl3pPr marL="1219199" indent="0">
              <a:buNone/>
              <a:defRPr>
                <a:latin typeface="Proxima Nova" charset="0"/>
                <a:ea typeface="Proxima Nova" charset="0"/>
                <a:cs typeface="Proxima Nova" charset="0"/>
              </a:defRPr>
            </a:lvl3pPr>
            <a:lvl4pPr marL="1828799" indent="0">
              <a:buNone/>
              <a:defRPr>
                <a:latin typeface="Proxima Nova" charset="0"/>
                <a:ea typeface="Proxima Nova" charset="0"/>
                <a:cs typeface="Proxima Nova" charset="0"/>
              </a:defRPr>
            </a:lvl4pPr>
            <a:lvl5pPr marL="2438397" indent="0">
              <a:buNone/>
              <a:defRPr>
                <a:latin typeface="Proxima Nova" charset="0"/>
                <a:ea typeface="Proxima Nova" charset="0"/>
                <a:cs typeface="Proxima Nova" charset="0"/>
              </a:defRPr>
            </a:lvl5pPr>
          </a:lstStyle>
          <a:p>
            <a:pPr lvl="0"/>
            <a:r>
              <a:rPr lang="en-US"/>
              <a:t>CLICK TO EDIT MASTER TEXT STYLES</a:t>
            </a:r>
          </a:p>
        </p:txBody>
      </p:sp>
      <p:sp>
        <p:nvSpPr>
          <p:cNvPr id="7" name="Text Placeholder 6"/>
          <p:cNvSpPr>
            <a:spLocks noGrp="1"/>
          </p:cNvSpPr>
          <p:nvPr>
            <p:ph type="body" sz="quarter" idx="11"/>
          </p:nvPr>
        </p:nvSpPr>
        <p:spPr>
          <a:xfrm>
            <a:off x="731738" y="4681551"/>
            <a:ext cx="5383025" cy="571500"/>
          </a:xfrm>
          <a:prstGeom prst="rect">
            <a:avLst/>
          </a:prstGeom>
        </p:spPr>
        <p:txBody>
          <a:bodyPr/>
          <a:lstStyle>
            <a:lvl1pPr marL="0" indent="0">
              <a:buNone/>
              <a:defRPr sz="2118" b="0" i="0">
                <a:latin typeface="Arial Regular" charset="0"/>
                <a:ea typeface="Arial Regular" charset="0"/>
                <a:cs typeface="Arial Regular" charset="0"/>
              </a:defRPr>
            </a:lvl1pPr>
            <a:lvl2pPr marL="609600" indent="0">
              <a:buNone/>
              <a:defRPr sz="2118" b="0" i="0">
                <a:latin typeface="Proxima Nova" charset="0"/>
                <a:ea typeface="Proxima Nova" charset="0"/>
                <a:cs typeface="Proxima Nova" charset="0"/>
              </a:defRPr>
            </a:lvl2pPr>
            <a:lvl3pPr marL="1219199" indent="0">
              <a:buNone/>
              <a:defRPr sz="2118" b="0" i="0">
                <a:latin typeface="Proxima Nova" charset="0"/>
                <a:ea typeface="Proxima Nova" charset="0"/>
                <a:cs typeface="Proxima Nova" charset="0"/>
              </a:defRPr>
            </a:lvl3pPr>
            <a:lvl4pPr marL="1828799" indent="0">
              <a:buNone/>
              <a:defRPr sz="2118" b="0" i="0">
                <a:latin typeface="Proxima Nova" charset="0"/>
                <a:ea typeface="Proxima Nova" charset="0"/>
                <a:cs typeface="Proxima Nova" charset="0"/>
              </a:defRPr>
            </a:lvl4pPr>
            <a:lvl5pPr marL="2438397" indent="0">
              <a:buNone/>
              <a:defRPr sz="2118" b="0" i="0">
                <a:latin typeface="Proxima Nova" charset="0"/>
                <a:ea typeface="Proxima Nova" charset="0"/>
                <a:cs typeface="Proxima Nova" charset="0"/>
              </a:defRPr>
            </a:lvl5pPr>
          </a:lstStyle>
          <a:p>
            <a:pPr lvl="0"/>
            <a:r>
              <a:rPr lang="en-US"/>
              <a:t>Click to edit Master text styles</a:t>
            </a:r>
          </a:p>
        </p:txBody>
      </p:sp>
    </p:spTree>
    <p:extLst>
      <p:ext uri="{BB962C8B-B14F-4D97-AF65-F5344CB8AC3E}">
        <p14:creationId xmlns:p14="http://schemas.microsoft.com/office/powerpoint/2010/main" val="36052893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ought bubble_Blue back">
    <p:spTree>
      <p:nvGrpSpPr>
        <p:cNvPr id="1" name=""/>
        <p:cNvGrpSpPr/>
        <p:nvPr/>
      </p:nvGrpSpPr>
      <p:grpSpPr>
        <a:xfrm>
          <a:off x="0" y="0"/>
          <a:ext cx="0" cy="0"/>
          <a:chOff x="0" y="0"/>
          <a:chExt cx="0" cy="0"/>
        </a:xfrm>
      </p:grpSpPr>
      <p:sp>
        <p:nvSpPr>
          <p:cNvPr id="8" name="Rectangle 7"/>
          <p:cNvSpPr/>
          <p:nvPr userDrawn="1"/>
        </p:nvSpPr>
        <p:spPr>
          <a:xfrm>
            <a:off x="544137" y="506610"/>
            <a:ext cx="11032843" cy="555394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12" b="0" i="0">
              <a:latin typeface="Arial Regular" charset="0"/>
            </a:endParaRPr>
          </a:p>
        </p:txBody>
      </p:sp>
      <p:sp>
        <p:nvSpPr>
          <p:cNvPr id="6" name="Picture Placeholder 5"/>
          <p:cNvSpPr>
            <a:spLocks noGrp="1"/>
          </p:cNvSpPr>
          <p:nvPr>
            <p:ph type="pic" sz="quarter" idx="12"/>
          </p:nvPr>
        </p:nvSpPr>
        <p:spPr>
          <a:xfrm>
            <a:off x="1144563" y="863113"/>
            <a:ext cx="6266955" cy="3283585"/>
          </a:xfrm>
          <a:prstGeom prst="rect">
            <a:avLst/>
          </a:prstGeom>
        </p:spPr>
        <p:txBody>
          <a:bodyPr/>
          <a:lstStyle>
            <a:lvl1pPr>
              <a:defRPr b="0" i="0">
                <a:latin typeface="Arial Regular" charset="0"/>
              </a:defRPr>
            </a:lvl1pPr>
          </a:lstStyle>
          <a:p>
            <a:endParaRPr lang="en-US"/>
          </a:p>
        </p:txBody>
      </p:sp>
      <p:sp>
        <p:nvSpPr>
          <p:cNvPr id="3" name="Title 2"/>
          <p:cNvSpPr>
            <a:spLocks noGrp="1"/>
          </p:cNvSpPr>
          <p:nvPr>
            <p:ph type="title"/>
          </p:nvPr>
        </p:nvSpPr>
        <p:spPr>
          <a:xfrm>
            <a:off x="6114763" y="3429000"/>
            <a:ext cx="5085491" cy="923347"/>
          </a:xfrm>
          <a:prstGeom prst="rect">
            <a:avLst/>
          </a:prstGeom>
        </p:spPr>
        <p:txBody>
          <a:bodyPr/>
          <a:lstStyle>
            <a:lvl1pPr algn="l">
              <a:defRPr sz="3177" b="1" i="1">
                <a:solidFill>
                  <a:schemeClr val="tx1">
                    <a:lumMod val="95000"/>
                    <a:lumOff val="5000"/>
                  </a:schemeClr>
                </a:solidFill>
                <a:latin typeface="Georgia Bold Italic" charset="0"/>
                <a:ea typeface="Georgia Bold Italic" charset="0"/>
                <a:cs typeface="Georgia Bold Italic" charset="0"/>
              </a:defRPr>
            </a:lvl1pPr>
          </a:lstStyle>
          <a:p>
            <a:r>
              <a:rPr lang="en-US"/>
              <a:t>Click to edit Master title style</a:t>
            </a:r>
          </a:p>
        </p:txBody>
      </p:sp>
      <p:sp>
        <p:nvSpPr>
          <p:cNvPr id="5" name="Text Placeholder 4"/>
          <p:cNvSpPr>
            <a:spLocks noGrp="1"/>
          </p:cNvSpPr>
          <p:nvPr>
            <p:ph type="body" sz="quarter" idx="10" hasCustomPrompt="1"/>
          </p:nvPr>
        </p:nvSpPr>
        <p:spPr>
          <a:xfrm>
            <a:off x="6114763" y="4906710"/>
            <a:ext cx="5085491" cy="694765"/>
          </a:xfrm>
          <a:prstGeom prst="rect">
            <a:avLst/>
          </a:prstGeom>
        </p:spPr>
        <p:txBody>
          <a:bodyPr/>
          <a:lstStyle>
            <a:lvl1pPr marL="0" indent="0">
              <a:buNone/>
              <a:defRPr sz="2824" b="0" i="0">
                <a:latin typeface="Arial Regular" charset="0"/>
                <a:ea typeface="Arial Regular" charset="0"/>
                <a:cs typeface="Arial Regular" charset="0"/>
              </a:defRPr>
            </a:lvl1pPr>
            <a:lvl2pPr marL="609600" indent="0">
              <a:buNone/>
              <a:defRPr>
                <a:latin typeface="Proxima Nova" charset="0"/>
                <a:ea typeface="Proxima Nova" charset="0"/>
                <a:cs typeface="Proxima Nova" charset="0"/>
              </a:defRPr>
            </a:lvl2pPr>
            <a:lvl3pPr marL="1219199" indent="0">
              <a:buNone/>
              <a:defRPr>
                <a:latin typeface="Proxima Nova" charset="0"/>
                <a:ea typeface="Proxima Nova" charset="0"/>
                <a:cs typeface="Proxima Nova" charset="0"/>
              </a:defRPr>
            </a:lvl3pPr>
            <a:lvl4pPr marL="1828799" indent="0">
              <a:buNone/>
              <a:defRPr>
                <a:latin typeface="Proxima Nova" charset="0"/>
                <a:ea typeface="Proxima Nova" charset="0"/>
                <a:cs typeface="Proxima Nova" charset="0"/>
              </a:defRPr>
            </a:lvl4pPr>
            <a:lvl5pPr marL="2438397" indent="0">
              <a:buNone/>
              <a:defRPr>
                <a:latin typeface="Proxima Nova" charset="0"/>
                <a:ea typeface="Proxima Nova" charset="0"/>
                <a:cs typeface="Proxima Nova" charset="0"/>
              </a:defRPr>
            </a:lvl5pPr>
          </a:lstStyle>
          <a:p>
            <a:pPr lvl="0"/>
            <a:r>
              <a:rPr lang="en-US"/>
              <a:t>CLICK TO EDIT MASTER TEXT STYLES</a:t>
            </a:r>
          </a:p>
        </p:txBody>
      </p:sp>
    </p:spTree>
    <p:extLst>
      <p:ext uri="{BB962C8B-B14F-4D97-AF65-F5344CB8AC3E}">
        <p14:creationId xmlns:p14="http://schemas.microsoft.com/office/powerpoint/2010/main" val="633330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w/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F0F743-35F4-42B7-92EC-DC97F9E2E776}"/>
              </a:ext>
            </a:extLst>
          </p:cNvPr>
          <p:cNvSpPr/>
          <p:nvPr userDrawn="1"/>
        </p:nvSpPr>
        <p:spPr>
          <a:xfrm>
            <a:off x="0" y="6035041"/>
            <a:ext cx="12192000" cy="822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3" name="Picture Placeholder 2">
            <a:extLst>
              <a:ext uri="{FF2B5EF4-FFF2-40B4-BE49-F238E27FC236}">
                <a16:creationId xmlns:a16="http://schemas.microsoft.com/office/drawing/2014/main" id="{14D4D313-B586-4D53-8887-D2B2DD6D317F}"/>
              </a:ext>
            </a:extLst>
          </p:cNvPr>
          <p:cNvSpPr>
            <a:spLocks noGrp="1"/>
          </p:cNvSpPr>
          <p:nvPr>
            <p:ph type="pic" sz="quarter" idx="12" hasCustomPrompt="1"/>
          </p:nvPr>
        </p:nvSpPr>
        <p:spPr>
          <a:xfrm>
            <a:off x="7040878" y="1371600"/>
            <a:ext cx="5149597" cy="4663440"/>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5" name="Title 1">
            <a:extLst>
              <a:ext uri="{FF2B5EF4-FFF2-40B4-BE49-F238E27FC236}">
                <a16:creationId xmlns:a16="http://schemas.microsoft.com/office/drawing/2014/main" id="{A604DF40-27BB-404F-88AD-CA0CC8F32C52}"/>
              </a:ext>
            </a:extLst>
          </p:cNvPr>
          <p:cNvSpPr>
            <a:spLocks noGrp="1"/>
          </p:cNvSpPr>
          <p:nvPr>
            <p:ph type="ctrTitle" hasCustomPrompt="1"/>
          </p:nvPr>
        </p:nvSpPr>
        <p:spPr>
          <a:xfrm>
            <a:off x="0" y="1371600"/>
            <a:ext cx="7040880" cy="4663440"/>
          </a:xfrm>
          <a:solidFill>
            <a:srgbClr val="054C70"/>
          </a:solidFill>
        </p:spPr>
        <p:txBody>
          <a:bodyPr lIns="1005840" tIns="91440" rIns="182880" bIns="91440" anchor="ctr">
            <a:noAutofit/>
          </a:bodyPr>
          <a:lstStyle>
            <a:lvl1pPr>
              <a:lnSpc>
                <a:spcPct val="94000"/>
              </a:lnSpc>
              <a:defRPr sz="3600" cap="all" baseline="0">
                <a:solidFill>
                  <a:schemeClr val="bg1"/>
                </a:solidFill>
                <a:latin typeface="Arial Black" panose="020B0A04020102020204" pitchFamily="34" charset="0"/>
              </a:defRPr>
            </a:lvl1pPr>
          </a:lstStyle>
          <a:p>
            <a:r>
              <a:rPr lang="en-US" dirty="0"/>
              <a:t>Divider with image Title 2 lines max</a:t>
            </a:r>
          </a:p>
        </p:txBody>
      </p:sp>
      <p:sp>
        <p:nvSpPr>
          <p:cNvPr id="8" name="Text Placeholder 2">
            <a:extLst>
              <a:ext uri="{FF2B5EF4-FFF2-40B4-BE49-F238E27FC236}">
                <a16:creationId xmlns:a16="http://schemas.microsoft.com/office/drawing/2014/main" id="{3F16D0CC-6C3A-4505-A5D5-ED9711182D3F}"/>
              </a:ext>
            </a:extLst>
          </p:cNvPr>
          <p:cNvSpPr>
            <a:spLocks noGrp="1"/>
          </p:cNvSpPr>
          <p:nvPr>
            <p:ph type="body" sz="quarter" idx="11" hasCustomPrompt="1"/>
          </p:nvPr>
        </p:nvSpPr>
        <p:spPr>
          <a:xfrm>
            <a:off x="1005840" y="4572000"/>
            <a:ext cx="5454595" cy="1219256"/>
          </a:xfrm>
        </p:spPr>
        <p:txBody>
          <a:bodyPr>
            <a:noAutofit/>
          </a:bodyPr>
          <a:lstStyle>
            <a:lvl1pPr marL="285750" indent="-285750">
              <a:spcBef>
                <a:spcPts val="1000"/>
              </a:spcBef>
              <a:buFont typeface="Wingdings" panose="05000000000000000000" pitchFamily="2" charset="2"/>
              <a:buChar char="§"/>
              <a:defRPr sz="1600">
                <a:solidFill>
                  <a:schemeClr val="bg1"/>
                </a:solidFill>
                <a:latin typeface="Arial" panose="020B0604020202020204" pitchFamily="34" charset="0"/>
                <a:cs typeface="Arial" panose="020B0604020202020204" pitchFamily="34" charset="0"/>
              </a:defRPr>
            </a:lvl1pPr>
          </a:lstStyle>
          <a:p>
            <a:r>
              <a:rPr lang="en-US" dirty="0"/>
              <a:t>Optional—Agenda items or speaker name</a:t>
            </a:r>
            <a:br>
              <a:rPr lang="en-US" dirty="0"/>
            </a:br>
            <a:r>
              <a:rPr lang="en-US" dirty="0"/>
              <a:t>Arial, regular, 16 </a:t>
            </a:r>
            <a:r>
              <a:rPr lang="en-US" dirty="0" err="1"/>
              <a:t>pt</a:t>
            </a:r>
            <a:r>
              <a:rPr lang="en-US" dirty="0"/>
              <a:t>, white, with or without bullets</a:t>
            </a:r>
            <a:br>
              <a:rPr lang="en-US" dirty="0"/>
            </a:br>
            <a:r>
              <a:rPr lang="en-US" dirty="0"/>
              <a:t>Delete this box if you are not using </a:t>
            </a:r>
          </a:p>
        </p:txBody>
      </p:sp>
      <p:sp>
        <p:nvSpPr>
          <p:cNvPr id="7" name="Text Placeholder 6">
            <a:extLst>
              <a:ext uri="{FF2B5EF4-FFF2-40B4-BE49-F238E27FC236}">
                <a16:creationId xmlns:a16="http://schemas.microsoft.com/office/drawing/2014/main" id="{770F33E2-9E0C-4DC3-928D-7B77299B35EC}"/>
              </a:ext>
            </a:extLst>
          </p:cNvPr>
          <p:cNvSpPr>
            <a:spLocks noGrp="1"/>
          </p:cNvSpPr>
          <p:nvPr>
            <p:ph type="body" sz="quarter" idx="16" hasCustomPrompt="1"/>
          </p:nvPr>
        </p:nvSpPr>
        <p:spPr>
          <a:xfrm>
            <a:off x="1005840" y="6380958"/>
            <a:ext cx="8699043" cy="171595"/>
          </a:xfrm>
        </p:spPr>
        <p:txBody>
          <a:bodyPr/>
          <a:lstStyle>
            <a:lvl1pPr marL="0" indent="0" algn="l">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
        <p:nvSpPr>
          <p:cNvPr id="10" name="Text Placeholder 2">
            <a:extLst>
              <a:ext uri="{FF2B5EF4-FFF2-40B4-BE49-F238E27FC236}">
                <a16:creationId xmlns:a16="http://schemas.microsoft.com/office/drawing/2014/main" id="{371A65E4-E6C1-40DB-B021-C3D269A80E41}"/>
              </a:ext>
            </a:extLst>
          </p:cNvPr>
          <p:cNvSpPr>
            <a:spLocks noGrp="1"/>
          </p:cNvSpPr>
          <p:nvPr>
            <p:ph type="body" sz="quarter" idx="17"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pic>
        <p:nvPicPr>
          <p:cNvPr id="12" name="Picture 11">
            <a:extLst>
              <a:ext uri="{FF2B5EF4-FFF2-40B4-BE49-F238E27FC236}">
                <a16:creationId xmlns:a16="http://schemas.microsoft.com/office/drawing/2014/main" id="{E6139081-1C2E-FF4C-B677-9E9E66F0C9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02975" y="433917"/>
            <a:ext cx="597606" cy="597606"/>
          </a:xfrm>
          <a:prstGeom prst="rect">
            <a:avLst/>
          </a:prstGeom>
        </p:spPr>
      </p:pic>
    </p:spTree>
    <p:extLst>
      <p:ext uri="{BB962C8B-B14F-4D97-AF65-F5344CB8AC3E}">
        <p14:creationId xmlns:p14="http://schemas.microsoft.com/office/powerpoint/2010/main" val="149196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ought bubble_Green back">
    <p:spTree>
      <p:nvGrpSpPr>
        <p:cNvPr id="1" name=""/>
        <p:cNvGrpSpPr/>
        <p:nvPr/>
      </p:nvGrpSpPr>
      <p:grpSpPr>
        <a:xfrm>
          <a:off x="0" y="0"/>
          <a:ext cx="0" cy="0"/>
          <a:chOff x="0" y="0"/>
          <a:chExt cx="0" cy="0"/>
        </a:xfrm>
      </p:grpSpPr>
      <p:sp>
        <p:nvSpPr>
          <p:cNvPr id="8" name="Rectangle 7"/>
          <p:cNvSpPr/>
          <p:nvPr userDrawn="1"/>
        </p:nvSpPr>
        <p:spPr>
          <a:xfrm>
            <a:off x="544137" y="506610"/>
            <a:ext cx="11032843" cy="55539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12" b="0" i="0">
              <a:latin typeface="Arial Regular" charset="0"/>
            </a:endParaRPr>
          </a:p>
        </p:txBody>
      </p:sp>
      <p:sp>
        <p:nvSpPr>
          <p:cNvPr id="6" name="Picture Placeholder 5"/>
          <p:cNvSpPr>
            <a:spLocks noGrp="1"/>
          </p:cNvSpPr>
          <p:nvPr>
            <p:ph type="pic" sz="quarter" idx="12"/>
          </p:nvPr>
        </p:nvSpPr>
        <p:spPr>
          <a:xfrm>
            <a:off x="1144563" y="863113"/>
            <a:ext cx="6266955" cy="3283585"/>
          </a:xfrm>
          <a:prstGeom prst="rect">
            <a:avLst/>
          </a:prstGeom>
        </p:spPr>
        <p:txBody>
          <a:bodyPr/>
          <a:lstStyle>
            <a:lvl1pPr>
              <a:defRPr b="0" i="0">
                <a:latin typeface="Arial Regular" charset="0"/>
              </a:defRPr>
            </a:lvl1pPr>
          </a:lstStyle>
          <a:p>
            <a:endParaRPr lang="en-US"/>
          </a:p>
        </p:txBody>
      </p:sp>
      <p:sp>
        <p:nvSpPr>
          <p:cNvPr id="3" name="Title 2"/>
          <p:cNvSpPr>
            <a:spLocks noGrp="1"/>
          </p:cNvSpPr>
          <p:nvPr>
            <p:ph type="title"/>
          </p:nvPr>
        </p:nvSpPr>
        <p:spPr>
          <a:xfrm>
            <a:off x="6114763" y="3429000"/>
            <a:ext cx="5085491" cy="923347"/>
          </a:xfrm>
          <a:prstGeom prst="rect">
            <a:avLst/>
          </a:prstGeom>
        </p:spPr>
        <p:txBody>
          <a:bodyPr/>
          <a:lstStyle>
            <a:lvl1pPr algn="l">
              <a:defRPr sz="3177" b="1" i="1">
                <a:solidFill>
                  <a:schemeClr val="tx1">
                    <a:lumMod val="95000"/>
                    <a:lumOff val="5000"/>
                  </a:schemeClr>
                </a:solidFill>
                <a:latin typeface="Georgia Bold Italic" charset="0"/>
                <a:ea typeface="Georgia Bold Italic" charset="0"/>
                <a:cs typeface="Georgia Bold Italic" charset="0"/>
              </a:defRPr>
            </a:lvl1pPr>
          </a:lstStyle>
          <a:p>
            <a:r>
              <a:rPr lang="en-US"/>
              <a:t>Click to edit Master title style</a:t>
            </a:r>
          </a:p>
        </p:txBody>
      </p:sp>
      <p:sp>
        <p:nvSpPr>
          <p:cNvPr id="5" name="Text Placeholder 4"/>
          <p:cNvSpPr>
            <a:spLocks noGrp="1"/>
          </p:cNvSpPr>
          <p:nvPr>
            <p:ph type="body" sz="quarter" idx="10" hasCustomPrompt="1"/>
          </p:nvPr>
        </p:nvSpPr>
        <p:spPr>
          <a:xfrm>
            <a:off x="6114763" y="4906710"/>
            <a:ext cx="5085491" cy="694765"/>
          </a:xfrm>
          <a:prstGeom prst="rect">
            <a:avLst/>
          </a:prstGeom>
        </p:spPr>
        <p:txBody>
          <a:bodyPr/>
          <a:lstStyle>
            <a:lvl1pPr marL="0" indent="0">
              <a:buNone/>
              <a:defRPr sz="2824" b="0" i="0">
                <a:latin typeface="Arial Regular" charset="0"/>
                <a:ea typeface="Arial Regular" charset="0"/>
                <a:cs typeface="Arial Regular" charset="0"/>
              </a:defRPr>
            </a:lvl1pPr>
            <a:lvl2pPr marL="609600" indent="0">
              <a:buNone/>
              <a:defRPr>
                <a:latin typeface="Proxima Nova" charset="0"/>
                <a:ea typeface="Proxima Nova" charset="0"/>
                <a:cs typeface="Proxima Nova" charset="0"/>
              </a:defRPr>
            </a:lvl2pPr>
            <a:lvl3pPr marL="1219199" indent="0">
              <a:buNone/>
              <a:defRPr>
                <a:latin typeface="Proxima Nova" charset="0"/>
                <a:ea typeface="Proxima Nova" charset="0"/>
                <a:cs typeface="Proxima Nova" charset="0"/>
              </a:defRPr>
            </a:lvl3pPr>
            <a:lvl4pPr marL="1828799" indent="0">
              <a:buNone/>
              <a:defRPr>
                <a:latin typeface="Proxima Nova" charset="0"/>
                <a:ea typeface="Proxima Nova" charset="0"/>
                <a:cs typeface="Proxima Nova" charset="0"/>
              </a:defRPr>
            </a:lvl4pPr>
            <a:lvl5pPr marL="2438397" indent="0">
              <a:buNone/>
              <a:defRPr>
                <a:latin typeface="Proxima Nova" charset="0"/>
                <a:ea typeface="Proxima Nova" charset="0"/>
                <a:cs typeface="Proxima Nova" charset="0"/>
              </a:defRPr>
            </a:lvl5pPr>
          </a:lstStyle>
          <a:p>
            <a:pPr lvl="0"/>
            <a:r>
              <a:rPr lang="en-US"/>
              <a:t>CLICK TO EDIT MASTER TEXT STYLES</a:t>
            </a:r>
          </a:p>
        </p:txBody>
      </p:sp>
    </p:spTree>
    <p:extLst>
      <p:ext uri="{BB962C8B-B14F-4D97-AF65-F5344CB8AC3E}">
        <p14:creationId xmlns:p14="http://schemas.microsoft.com/office/powerpoint/2010/main" val="20104039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ought bubble_Red back">
    <p:spTree>
      <p:nvGrpSpPr>
        <p:cNvPr id="1" name=""/>
        <p:cNvGrpSpPr/>
        <p:nvPr/>
      </p:nvGrpSpPr>
      <p:grpSpPr>
        <a:xfrm>
          <a:off x="0" y="0"/>
          <a:ext cx="0" cy="0"/>
          <a:chOff x="0" y="0"/>
          <a:chExt cx="0" cy="0"/>
        </a:xfrm>
      </p:grpSpPr>
      <p:sp>
        <p:nvSpPr>
          <p:cNvPr id="8" name="Rectangle 7"/>
          <p:cNvSpPr/>
          <p:nvPr userDrawn="1"/>
        </p:nvSpPr>
        <p:spPr>
          <a:xfrm>
            <a:off x="544137" y="506610"/>
            <a:ext cx="11032843" cy="5553949"/>
          </a:xfrm>
          <a:prstGeom prst="rect">
            <a:avLst/>
          </a:prstGeom>
          <a:solidFill>
            <a:srgbClr val="E91A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12" b="0" i="0">
              <a:latin typeface="Arial Regular" charset="0"/>
            </a:endParaRPr>
          </a:p>
        </p:txBody>
      </p:sp>
      <p:sp>
        <p:nvSpPr>
          <p:cNvPr id="6" name="Picture Placeholder 5"/>
          <p:cNvSpPr>
            <a:spLocks noGrp="1"/>
          </p:cNvSpPr>
          <p:nvPr>
            <p:ph type="pic" sz="quarter" idx="12"/>
          </p:nvPr>
        </p:nvSpPr>
        <p:spPr>
          <a:xfrm>
            <a:off x="1144563" y="863113"/>
            <a:ext cx="6266955" cy="3283585"/>
          </a:xfrm>
          <a:prstGeom prst="rect">
            <a:avLst/>
          </a:prstGeom>
        </p:spPr>
        <p:txBody>
          <a:bodyPr/>
          <a:lstStyle>
            <a:lvl1pPr>
              <a:defRPr b="0" i="0">
                <a:latin typeface="Arial Regular" charset="0"/>
              </a:defRPr>
            </a:lvl1pPr>
          </a:lstStyle>
          <a:p>
            <a:endParaRPr lang="en-US"/>
          </a:p>
        </p:txBody>
      </p:sp>
      <p:sp>
        <p:nvSpPr>
          <p:cNvPr id="3" name="Title 2"/>
          <p:cNvSpPr>
            <a:spLocks noGrp="1"/>
          </p:cNvSpPr>
          <p:nvPr>
            <p:ph type="title"/>
          </p:nvPr>
        </p:nvSpPr>
        <p:spPr>
          <a:xfrm>
            <a:off x="6114763" y="3429000"/>
            <a:ext cx="5085491" cy="923347"/>
          </a:xfrm>
          <a:prstGeom prst="rect">
            <a:avLst/>
          </a:prstGeom>
        </p:spPr>
        <p:txBody>
          <a:bodyPr/>
          <a:lstStyle>
            <a:lvl1pPr algn="l">
              <a:defRPr sz="3177" b="1" i="1">
                <a:solidFill>
                  <a:schemeClr val="tx1">
                    <a:lumMod val="95000"/>
                    <a:lumOff val="5000"/>
                  </a:schemeClr>
                </a:solidFill>
                <a:latin typeface="Georgia Bold Italic" charset="0"/>
                <a:ea typeface="Georgia Bold Italic" charset="0"/>
                <a:cs typeface="Georgia Bold Italic" charset="0"/>
              </a:defRPr>
            </a:lvl1pPr>
          </a:lstStyle>
          <a:p>
            <a:r>
              <a:rPr lang="en-US"/>
              <a:t>Click to edit Master title style</a:t>
            </a:r>
          </a:p>
        </p:txBody>
      </p:sp>
      <p:sp>
        <p:nvSpPr>
          <p:cNvPr id="5" name="Text Placeholder 4"/>
          <p:cNvSpPr>
            <a:spLocks noGrp="1"/>
          </p:cNvSpPr>
          <p:nvPr>
            <p:ph type="body" sz="quarter" idx="10" hasCustomPrompt="1"/>
          </p:nvPr>
        </p:nvSpPr>
        <p:spPr>
          <a:xfrm>
            <a:off x="6114763" y="4906710"/>
            <a:ext cx="5085491" cy="694765"/>
          </a:xfrm>
          <a:prstGeom prst="rect">
            <a:avLst/>
          </a:prstGeom>
        </p:spPr>
        <p:txBody>
          <a:bodyPr/>
          <a:lstStyle>
            <a:lvl1pPr marL="0" indent="0">
              <a:buNone/>
              <a:defRPr sz="2824" b="0" i="0">
                <a:latin typeface="Arial Regular" charset="0"/>
                <a:ea typeface="Arial Regular" charset="0"/>
                <a:cs typeface="Arial Regular" charset="0"/>
              </a:defRPr>
            </a:lvl1pPr>
            <a:lvl2pPr marL="609600" indent="0">
              <a:buNone/>
              <a:defRPr>
                <a:latin typeface="Proxima Nova" charset="0"/>
                <a:ea typeface="Proxima Nova" charset="0"/>
                <a:cs typeface="Proxima Nova" charset="0"/>
              </a:defRPr>
            </a:lvl2pPr>
            <a:lvl3pPr marL="1219199" indent="0">
              <a:buNone/>
              <a:defRPr>
                <a:latin typeface="Proxima Nova" charset="0"/>
                <a:ea typeface="Proxima Nova" charset="0"/>
                <a:cs typeface="Proxima Nova" charset="0"/>
              </a:defRPr>
            </a:lvl3pPr>
            <a:lvl4pPr marL="1828799" indent="0">
              <a:buNone/>
              <a:defRPr>
                <a:latin typeface="Proxima Nova" charset="0"/>
                <a:ea typeface="Proxima Nova" charset="0"/>
                <a:cs typeface="Proxima Nova" charset="0"/>
              </a:defRPr>
            </a:lvl4pPr>
            <a:lvl5pPr marL="2438397" indent="0">
              <a:buNone/>
              <a:defRPr>
                <a:latin typeface="Proxima Nova" charset="0"/>
                <a:ea typeface="Proxima Nova" charset="0"/>
                <a:cs typeface="Proxima Nova" charset="0"/>
              </a:defRPr>
            </a:lvl5pPr>
          </a:lstStyle>
          <a:p>
            <a:pPr lvl="0"/>
            <a:r>
              <a:rPr lang="en-US"/>
              <a:t>CLICK TO EDIT MASTER TEXT STYLES</a:t>
            </a:r>
          </a:p>
        </p:txBody>
      </p:sp>
    </p:spTree>
    <p:extLst>
      <p:ext uri="{BB962C8B-B14F-4D97-AF65-F5344CB8AC3E}">
        <p14:creationId xmlns:p14="http://schemas.microsoft.com/office/powerpoint/2010/main" val="41757104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ought bubble_Yellow back">
    <p:spTree>
      <p:nvGrpSpPr>
        <p:cNvPr id="1" name=""/>
        <p:cNvGrpSpPr/>
        <p:nvPr/>
      </p:nvGrpSpPr>
      <p:grpSpPr>
        <a:xfrm>
          <a:off x="0" y="0"/>
          <a:ext cx="0" cy="0"/>
          <a:chOff x="0" y="0"/>
          <a:chExt cx="0" cy="0"/>
        </a:xfrm>
      </p:grpSpPr>
      <p:sp>
        <p:nvSpPr>
          <p:cNvPr id="8" name="Rectangle 7"/>
          <p:cNvSpPr/>
          <p:nvPr userDrawn="1"/>
        </p:nvSpPr>
        <p:spPr>
          <a:xfrm>
            <a:off x="544137" y="506610"/>
            <a:ext cx="11032843" cy="55539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12" b="0" i="0">
              <a:latin typeface="Arial Regular" charset="0"/>
            </a:endParaRPr>
          </a:p>
        </p:txBody>
      </p:sp>
      <p:sp>
        <p:nvSpPr>
          <p:cNvPr id="6" name="Picture Placeholder 5"/>
          <p:cNvSpPr>
            <a:spLocks noGrp="1"/>
          </p:cNvSpPr>
          <p:nvPr>
            <p:ph type="pic" sz="quarter" idx="12"/>
          </p:nvPr>
        </p:nvSpPr>
        <p:spPr>
          <a:xfrm>
            <a:off x="1144563" y="863113"/>
            <a:ext cx="6266955" cy="3283585"/>
          </a:xfrm>
          <a:prstGeom prst="rect">
            <a:avLst/>
          </a:prstGeom>
        </p:spPr>
        <p:txBody>
          <a:bodyPr/>
          <a:lstStyle>
            <a:lvl1pPr>
              <a:defRPr b="0" i="0">
                <a:latin typeface="Arial Regular" charset="0"/>
              </a:defRPr>
            </a:lvl1pPr>
          </a:lstStyle>
          <a:p>
            <a:endParaRPr lang="en-US"/>
          </a:p>
        </p:txBody>
      </p:sp>
      <p:sp>
        <p:nvSpPr>
          <p:cNvPr id="3" name="Title 2"/>
          <p:cNvSpPr>
            <a:spLocks noGrp="1"/>
          </p:cNvSpPr>
          <p:nvPr>
            <p:ph type="title"/>
          </p:nvPr>
        </p:nvSpPr>
        <p:spPr>
          <a:xfrm>
            <a:off x="6114763" y="3429000"/>
            <a:ext cx="5085491" cy="923347"/>
          </a:xfrm>
          <a:prstGeom prst="rect">
            <a:avLst/>
          </a:prstGeom>
        </p:spPr>
        <p:txBody>
          <a:bodyPr/>
          <a:lstStyle>
            <a:lvl1pPr algn="l">
              <a:defRPr sz="3177" b="1" i="1">
                <a:solidFill>
                  <a:schemeClr val="tx1">
                    <a:lumMod val="95000"/>
                    <a:lumOff val="5000"/>
                  </a:schemeClr>
                </a:solidFill>
                <a:latin typeface="Georgia Bold Italic" charset="0"/>
                <a:ea typeface="Georgia Bold Italic" charset="0"/>
                <a:cs typeface="Georgia Bold Italic" charset="0"/>
              </a:defRPr>
            </a:lvl1pPr>
          </a:lstStyle>
          <a:p>
            <a:r>
              <a:rPr lang="en-US"/>
              <a:t>Click to edit Master title style</a:t>
            </a:r>
          </a:p>
        </p:txBody>
      </p:sp>
      <p:sp>
        <p:nvSpPr>
          <p:cNvPr id="5" name="Text Placeholder 4"/>
          <p:cNvSpPr>
            <a:spLocks noGrp="1"/>
          </p:cNvSpPr>
          <p:nvPr>
            <p:ph type="body" sz="quarter" idx="10" hasCustomPrompt="1"/>
          </p:nvPr>
        </p:nvSpPr>
        <p:spPr>
          <a:xfrm>
            <a:off x="6114763" y="4906710"/>
            <a:ext cx="5085491" cy="694765"/>
          </a:xfrm>
          <a:prstGeom prst="rect">
            <a:avLst/>
          </a:prstGeom>
        </p:spPr>
        <p:txBody>
          <a:bodyPr/>
          <a:lstStyle>
            <a:lvl1pPr marL="0" indent="0">
              <a:buNone/>
              <a:defRPr sz="2824" b="0" i="0">
                <a:latin typeface="Arial Regular" charset="0"/>
                <a:ea typeface="Arial Regular" charset="0"/>
                <a:cs typeface="Arial Regular" charset="0"/>
              </a:defRPr>
            </a:lvl1pPr>
            <a:lvl2pPr marL="609600" indent="0">
              <a:buNone/>
              <a:defRPr>
                <a:latin typeface="Proxima Nova" charset="0"/>
                <a:ea typeface="Proxima Nova" charset="0"/>
                <a:cs typeface="Proxima Nova" charset="0"/>
              </a:defRPr>
            </a:lvl2pPr>
            <a:lvl3pPr marL="1219199" indent="0">
              <a:buNone/>
              <a:defRPr>
                <a:latin typeface="Proxima Nova" charset="0"/>
                <a:ea typeface="Proxima Nova" charset="0"/>
                <a:cs typeface="Proxima Nova" charset="0"/>
              </a:defRPr>
            </a:lvl3pPr>
            <a:lvl4pPr marL="1828799" indent="0">
              <a:buNone/>
              <a:defRPr>
                <a:latin typeface="Proxima Nova" charset="0"/>
                <a:ea typeface="Proxima Nova" charset="0"/>
                <a:cs typeface="Proxima Nova" charset="0"/>
              </a:defRPr>
            </a:lvl4pPr>
            <a:lvl5pPr marL="2438397" indent="0">
              <a:buNone/>
              <a:defRPr>
                <a:latin typeface="Proxima Nova" charset="0"/>
                <a:ea typeface="Proxima Nova" charset="0"/>
                <a:cs typeface="Proxima Nova" charset="0"/>
              </a:defRPr>
            </a:lvl5pPr>
          </a:lstStyle>
          <a:p>
            <a:pPr lvl="0"/>
            <a:r>
              <a:rPr lang="en-US"/>
              <a:t>CLICK TO EDIT MASTER TEXT STYLES</a:t>
            </a:r>
          </a:p>
        </p:txBody>
      </p:sp>
    </p:spTree>
    <p:extLst>
      <p:ext uri="{BB962C8B-B14F-4D97-AF65-F5344CB8AC3E}">
        <p14:creationId xmlns:p14="http://schemas.microsoft.com/office/powerpoint/2010/main" val="42749755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lank Page 1">
    <p:spTree>
      <p:nvGrpSpPr>
        <p:cNvPr id="1" name=""/>
        <p:cNvGrpSpPr/>
        <p:nvPr/>
      </p:nvGrpSpPr>
      <p:grpSpPr>
        <a:xfrm>
          <a:off x="0" y="0"/>
          <a:ext cx="0" cy="0"/>
          <a:chOff x="0" y="0"/>
          <a:chExt cx="0" cy="0"/>
        </a:xfrm>
      </p:grpSpPr>
      <p:sp>
        <p:nvSpPr>
          <p:cNvPr id="3" name="Rectangle 2"/>
          <p:cNvSpPr/>
          <p:nvPr/>
        </p:nvSpPr>
        <p:spPr>
          <a:xfrm>
            <a:off x="7721601" y="5227601"/>
            <a:ext cx="4472732" cy="735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Tree>
    <p:extLst>
      <p:ext uri="{BB962C8B-B14F-4D97-AF65-F5344CB8AC3E}">
        <p14:creationId xmlns:p14="http://schemas.microsoft.com/office/powerpoint/2010/main" val="17515714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lue Front Cover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75167"/>
            <a:ext cx="10972800" cy="1143000"/>
          </a:xfrm>
          <a:prstGeom prst="rect">
            <a:avLst/>
          </a:prstGeom>
        </p:spPr>
        <p:txBody>
          <a:bodyPr vert="horz"/>
          <a:lstStyle>
            <a:lvl1pPr>
              <a:defRPr b="0" i="0">
                <a:latin typeface="Arial Regular" charset="0"/>
              </a:defRPr>
            </a:lvl1pPr>
          </a:lstStyle>
          <a:p>
            <a:r>
              <a:rPr lang="en-US"/>
              <a:t>Click to edit Master title style</a:t>
            </a:r>
          </a:p>
        </p:txBody>
      </p:sp>
      <p:sp>
        <p:nvSpPr>
          <p:cNvPr id="3" name="Rectangle 2"/>
          <p:cNvSpPr/>
          <p:nvPr/>
        </p:nvSpPr>
        <p:spPr>
          <a:xfrm>
            <a:off x="331995" y="256822"/>
            <a:ext cx="11589073" cy="5923844"/>
          </a:xfrm>
          <a:prstGeom prst="rect">
            <a:avLst/>
          </a:prstGeom>
          <a:solidFill>
            <a:srgbClr val="29B6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4" name="Rectangle 3"/>
          <p:cNvSpPr/>
          <p:nvPr/>
        </p:nvSpPr>
        <p:spPr>
          <a:xfrm>
            <a:off x="7247469" y="4758267"/>
            <a:ext cx="4679561" cy="10578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7" name="Rectangle 6"/>
          <p:cNvSpPr/>
          <p:nvPr/>
        </p:nvSpPr>
        <p:spPr>
          <a:xfrm>
            <a:off x="5270502" y="6307667"/>
            <a:ext cx="6625167" cy="388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9" name="Text Placeholder 7"/>
          <p:cNvSpPr>
            <a:spLocks noGrp="1"/>
          </p:cNvSpPr>
          <p:nvPr>
            <p:ph type="body" sz="quarter" idx="10" hasCustomPrompt="1"/>
          </p:nvPr>
        </p:nvSpPr>
        <p:spPr>
          <a:xfrm>
            <a:off x="7326490" y="4814713"/>
            <a:ext cx="4457857" cy="457201"/>
          </a:xfrm>
          <a:prstGeom prst="rect">
            <a:avLst/>
          </a:prstGeom>
        </p:spPr>
        <p:txBody>
          <a:bodyPr vert="horz" wrap="none"/>
          <a:lstStyle>
            <a:lvl1pPr marL="0" indent="0">
              <a:buNone/>
              <a:defRPr sz="2800" b="1" i="1" baseline="0">
                <a:latin typeface="Georgia Bold Italic" charset="0"/>
                <a:ea typeface="Georgia Bold Italic" charset="0"/>
                <a:cs typeface="Georgia Bold Italic" charset="0"/>
              </a:defRPr>
            </a:lvl1pPr>
          </a:lstStyle>
          <a:p>
            <a:pPr lvl="0"/>
            <a:r>
              <a:rPr lang="en-US"/>
              <a:t>Main Headline Title 1</a:t>
            </a:r>
          </a:p>
        </p:txBody>
      </p:sp>
      <p:sp>
        <p:nvSpPr>
          <p:cNvPr id="10" name="Text Placeholder 11"/>
          <p:cNvSpPr>
            <a:spLocks noGrp="1"/>
          </p:cNvSpPr>
          <p:nvPr>
            <p:ph type="body" sz="quarter" idx="11" hasCustomPrompt="1"/>
          </p:nvPr>
        </p:nvSpPr>
        <p:spPr>
          <a:xfrm>
            <a:off x="7320847" y="5260629"/>
            <a:ext cx="4463500" cy="406400"/>
          </a:xfrm>
          <a:prstGeom prst="rect">
            <a:avLst/>
          </a:prstGeom>
        </p:spPr>
        <p:txBody>
          <a:bodyPr vert="horz"/>
          <a:lstStyle>
            <a:lvl1pPr marL="0" indent="0">
              <a:buNone/>
              <a:defRPr sz="2400" b="0" i="0" baseline="0">
                <a:latin typeface="Georgia Regular" charset="0"/>
                <a:cs typeface="Georgia Regular" charset="0"/>
              </a:defRPr>
            </a:lvl1pPr>
          </a:lstStyle>
          <a:p>
            <a:pPr marL="0" indent="0">
              <a:buNone/>
            </a:pPr>
            <a:r>
              <a:rPr lang="en-US" sz="2400">
                <a:latin typeface="Adelle PE"/>
                <a:cs typeface="Adelle PE"/>
              </a:rPr>
              <a:t>Sub Headline Title 2</a:t>
            </a:r>
          </a:p>
        </p:txBody>
      </p:sp>
    </p:spTree>
    <p:extLst>
      <p:ext uri="{BB962C8B-B14F-4D97-AF65-F5344CB8AC3E}">
        <p14:creationId xmlns:p14="http://schemas.microsoft.com/office/powerpoint/2010/main" val="3396914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Green Front Cover Slide">
    <p:spTree>
      <p:nvGrpSpPr>
        <p:cNvPr id="1" name=""/>
        <p:cNvGrpSpPr/>
        <p:nvPr/>
      </p:nvGrpSpPr>
      <p:grpSpPr>
        <a:xfrm>
          <a:off x="0" y="0"/>
          <a:ext cx="0" cy="0"/>
          <a:chOff x="0" y="0"/>
          <a:chExt cx="0" cy="0"/>
        </a:xfrm>
      </p:grpSpPr>
      <p:sp>
        <p:nvSpPr>
          <p:cNvPr id="3" name="Rectangle 2"/>
          <p:cNvSpPr/>
          <p:nvPr/>
        </p:nvSpPr>
        <p:spPr>
          <a:xfrm>
            <a:off x="355599" y="270935"/>
            <a:ext cx="11565468" cy="5909733"/>
          </a:xfrm>
          <a:prstGeom prst="rect">
            <a:avLst/>
          </a:prstGeom>
          <a:solidFill>
            <a:srgbClr val="55B6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4" name="Rectangle 3"/>
          <p:cNvSpPr/>
          <p:nvPr/>
        </p:nvSpPr>
        <p:spPr>
          <a:xfrm>
            <a:off x="7247469" y="4758267"/>
            <a:ext cx="4679561" cy="10578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6" name="Rectangle 5"/>
          <p:cNvSpPr/>
          <p:nvPr/>
        </p:nvSpPr>
        <p:spPr>
          <a:xfrm>
            <a:off x="5270502" y="6307667"/>
            <a:ext cx="6625167" cy="388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9" name="Text Placeholder 7"/>
          <p:cNvSpPr>
            <a:spLocks noGrp="1"/>
          </p:cNvSpPr>
          <p:nvPr>
            <p:ph type="body" sz="quarter" idx="10" hasCustomPrompt="1"/>
          </p:nvPr>
        </p:nvSpPr>
        <p:spPr>
          <a:xfrm>
            <a:off x="7326490" y="4814713"/>
            <a:ext cx="4457857" cy="457201"/>
          </a:xfrm>
          <a:prstGeom prst="rect">
            <a:avLst/>
          </a:prstGeom>
        </p:spPr>
        <p:txBody>
          <a:bodyPr vert="horz" wrap="none"/>
          <a:lstStyle>
            <a:lvl1pPr marL="0" indent="0">
              <a:buNone/>
              <a:defRPr sz="2800" b="1" i="1" baseline="0">
                <a:latin typeface="Georgia Bold Italic" charset="0"/>
                <a:ea typeface="Georgia Bold Italic" charset="0"/>
                <a:cs typeface="Georgia Bold Italic" charset="0"/>
              </a:defRPr>
            </a:lvl1pPr>
          </a:lstStyle>
          <a:p>
            <a:pPr lvl="0"/>
            <a:r>
              <a:rPr lang="en-US"/>
              <a:t>Main Headline Title 1</a:t>
            </a:r>
          </a:p>
        </p:txBody>
      </p:sp>
      <p:sp>
        <p:nvSpPr>
          <p:cNvPr id="10" name="Text Placeholder 11"/>
          <p:cNvSpPr>
            <a:spLocks noGrp="1"/>
          </p:cNvSpPr>
          <p:nvPr>
            <p:ph type="body" sz="quarter" idx="11" hasCustomPrompt="1"/>
          </p:nvPr>
        </p:nvSpPr>
        <p:spPr>
          <a:xfrm>
            <a:off x="7320847" y="5260629"/>
            <a:ext cx="4463500" cy="406400"/>
          </a:xfrm>
          <a:prstGeom prst="rect">
            <a:avLst/>
          </a:prstGeom>
        </p:spPr>
        <p:txBody>
          <a:bodyPr vert="horz"/>
          <a:lstStyle>
            <a:lvl1pPr marL="0" indent="0">
              <a:buNone/>
              <a:defRPr sz="2400" b="0" i="0" baseline="0">
                <a:latin typeface="Georgia Regular" charset="0"/>
                <a:cs typeface="Georgia Regular" charset="0"/>
              </a:defRPr>
            </a:lvl1pPr>
          </a:lstStyle>
          <a:p>
            <a:pPr marL="0" indent="0">
              <a:buNone/>
            </a:pPr>
            <a:r>
              <a:rPr lang="en-US" sz="2400">
                <a:latin typeface="Adelle PE"/>
                <a:cs typeface="Adelle PE"/>
              </a:rPr>
              <a:t>Sub Headline Title 2</a:t>
            </a:r>
          </a:p>
        </p:txBody>
      </p:sp>
    </p:spTree>
    <p:extLst>
      <p:ext uri="{BB962C8B-B14F-4D97-AF65-F5344CB8AC3E}">
        <p14:creationId xmlns:p14="http://schemas.microsoft.com/office/powerpoint/2010/main" val="24769524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Red Front Cover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75167"/>
            <a:ext cx="10972800" cy="1143000"/>
          </a:xfrm>
          <a:prstGeom prst="rect">
            <a:avLst/>
          </a:prstGeom>
        </p:spPr>
        <p:txBody>
          <a:bodyPr vert="horz"/>
          <a:lstStyle>
            <a:lvl1pPr>
              <a:defRPr b="0" i="0">
                <a:latin typeface="Arial Regular" charset="0"/>
              </a:defRPr>
            </a:lvl1pPr>
          </a:lstStyle>
          <a:p>
            <a:r>
              <a:rPr lang="en-US"/>
              <a:t>Click to edit Master title style</a:t>
            </a:r>
          </a:p>
        </p:txBody>
      </p:sp>
      <p:sp>
        <p:nvSpPr>
          <p:cNvPr id="3" name="Rectangle 2"/>
          <p:cNvSpPr/>
          <p:nvPr/>
        </p:nvSpPr>
        <p:spPr>
          <a:xfrm>
            <a:off x="338667" y="254002"/>
            <a:ext cx="11582400" cy="5926667"/>
          </a:xfrm>
          <a:prstGeom prst="rect">
            <a:avLst/>
          </a:prstGeom>
          <a:solidFill>
            <a:srgbClr val="E91A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4" name="Rectangle 3"/>
          <p:cNvSpPr/>
          <p:nvPr/>
        </p:nvSpPr>
        <p:spPr>
          <a:xfrm>
            <a:off x="7247469" y="4758267"/>
            <a:ext cx="4679561" cy="10578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9" name="Rectangle 8"/>
          <p:cNvSpPr/>
          <p:nvPr/>
        </p:nvSpPr>
        <p:spPr>
          <a:xfrm>
            <a:off x="5270502" y="6307667"/>
            <a:ext cx="6625167" cy="388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10" name="Text Placeholder 7"/>
          <p:cNvSpPr>
            <a:spLocks noGrp="1"/>
          </p:cNvSpPr>
          <p:nvPr>
            <p:ph type="body" sz="quarter" idx="10" hasCustomPrompt="1"/>
          </p:nvPr>
        </p:nvSpPr>
        <p:spPr>
          <a:xfrm>
            <a:off x="7326490" y="4814713"/>
            <a:ext cx="4457857" cy="457201"/>
          </a:xfrm>
          <a:prstGeom prst="rect">
            <a:avLst/>
          </a:prstGeom>
        </p:spPr>
        <p:txBody>
          <a:bodyPr vert="horz" wrap="none"/>
          <a:lstStyle>
            <a:lvl1pPr marL="0" indent="0">
              <a:buNone/>
              <a:defRPr sz="2800" b="1" i="1" baseline="0">
                <a:latin typeface="Georgia Bold Italic" charset="0"/>
                <a:ea typeface="Georgia Bold Italic" charset="0"/>
                <a:cs typeface="Georgia Bold Italic" charset="0"/>
              </a:defRPr>
            </a:lvl1pPr>
          </a:lstStyle>
          <a:p>
            <a:pPr lvl="0"/>
            <a:r>
              <a:rPr lang="en-US"/>
              <a:t>Main Headline Title 1</a:t>
            </a:r>
          </a:p>
        </p:txBody>
      </p:sp>
      <p:sp>
        <p:nvSpPr>
          <p:cNvPr id="11" name="Text Placeholder 11"/>
          <p:cNvSpPr>
            <a:spLocks noGrp="1"/>
          </p:cNvSpPr>
          <p:nvPr>
            <p:ph type="body" sz="quarter" idx="11" hasCustomPrompt="1"/>
          </p:nvPr>
        </p:nvSpPr>
        <p:spPr>
          <a:xfrm>
            <a:off x="7320847" y="5260629"/>
            <a:ext cx="4463500" cy="406400"/>
          </a:xfrm>
          <a:prstGeom prst="rect">
            <a:avLst/>
          </a:prstGeom>
        </p:spPr>
        <p:txBody>
          <a:bodyPr vert="horz"/>
          <a:lstStyle>
            <a:lvl1pPr marL="0" indent="0">
              <a:buNone/>
              <a:defRPr sz="2400" b="0" i="0" baseline="0">
                <a:latin typeface="Georgia Regular" charset="0"/>
                <a:cs typeface="Georgia Regular" charset="0"/>
              </a:defRPr>
            </a:lvl1pPr>
          </a:lstStyle>
          <a:p>
            <a:pPr marL="0" indent="0">
              <a:buNone/>
            </a:pPr>
            <a:r>
              <a:rPr lang="en-US" sz="2400">
                <a:latin typeface="Adelle PE"/>
                <a:cs typeface="Adelle PE"/>
              </a:rPr>
              <a:t>Sub Headline Title 2</a:t>
            </a:r>
          </a:p>
        </p:txBody>
      </p:sp>
    </p:spTree>
    <p:extLst>
      <p:ext uri="{BB962C8B-B14F-4D97-AF65-F5344CB8AC3E}">
        <p14:creationId xmlns:p14="http://schemas.microsoft.com/office/powerpoint/2010/main" val="29636067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Gold Front Cover Slide">
    <p:spTree>
      <p:nvGrpSpPr>
        <p:cNvPr id="1" name=""/>
        <p:cNvGrpSpPr/>
        <p:nvPr/>
      </p:nvGrpSpPr>
      <p:grpSpPr>
        <a:xfrm>
          <a:off x="0" y="0"/>
          <a:ext cx="0" cy="0"/>
          <a:chOff x="0" y="0"/>
          <a:chExt cx="0" cy="0"/>
        </a:xfrm>
      </p:grpSpPr>
      <p:sp>
        <p:nvSpPr>
          <p:cNvPr id="3" name="Rectangle 2"/>
          <p:cNvSpPr/>
          <p:nvPr/>
        </p:nvSpPr>
        <p:spPr>
          <a:xfrm>
            <a:off x="321735" y="270936"/>
            <a:ext cx="11599333" cy="5943599"/>
          </a:xfrm>
          <a:prstGeom prst="rect">
            <a:avLst/>
          </a:prstGeom>
          <a:solidFill>
            <a:srgbClr val="FAD1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4" name="Rectangle 3"/>
          <p:cNvSpPr/>
          <p:nvPr/>
        </p:nvSpPr>
        <p:spPr>
          <a:xfrm>
            <a:off x="7247469" y="4758267"/>
            <a:ext cx="4679561" cy="10578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6" name="Rectangle 5"/>
          <p:cNvSpPr/>
          <p:nvPr/>
        </p:nvSpPr>
        <p:spPr>
          <a:xfrm>
            <a:off x="5270502" y="6307667"/>
            <a:ext cx="6625167" cy="388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9" name="Text Placeholder 7"/>
          <p:cNvSpPr>
            <a:spLocks noGrp="1"/>
          </p:cNvSpPr>
          <p:nvPr>
            <p:ph type="body" sz="quarter" idx="10" hasCustomPrompt="1"/>
          </p:nvPr>
        </p:nvSpPr>
        <p:spPr>
          <a:xfrm>
            <a:off x="7326490" y="4814713"/>
            <a:ext cx="4457857" cy="457201"/>
          </a:xfrm>
          <a:prstGeom prst="rect">
            <a:avLst/>
          </a:prstGeom>
        </p:spPr>
        <p:txBody>
          <a:bodyPr vert="horz" wrap="none"/>
          <a:lstStyle>
            <a:lvl1pPr marL="0" indent="0">
              <a:buNone/>
              <a:defRPr sz="2800" b="1" i="1" baseline="0">
                <a:latin typeface="Georgia Bold Italic" charset="0"/>
                <a:ea typeface="Georgia Bold Italic" charset="0"/>
                <a:cs typeface="Georgia Bold Italic" charset="0"/>
              </a:defRPr>
            </a:lvl1pPr>
          </a:lstStyle>
          <a:p>
            <a:pPr lvl="0"/>
            <a:r>
              <a:rPr lang="en-US"/>
              <a:t>Main Headline Title 1</a:t>
            </a:r>
          </a:p>
        </p:txBody>
      </p:sp>
      <p:sp>
        <p:nvSpPr>
          <p:cNvPr id="10" name="Text Placeholder 11"/>
          <p:cNvSpPr>
            <a:spLocks noGrp="1"/>
          </p:cNvSpPr>
          <p:nvPr>
            <p:ph type="body" sz="quarter" idx="11" hasCustomPrompt="1"/>
          </p:nvPr>
        </p:nvSpPr>
        <p:spPr>
          <a:xfrm>
            <a:off x="7320847" y="5260629"/>
            <a:ext cx="4463500" cy="406400"/>
          </a:xfrm>
          <a:prstGeom prst="rect">
            <a:avLst/>
          </a:prstGeom>
        </p:spPr>
        <p:txBody>
          <a:bodyPr vert="horz"/>
          <a:lstStyle>
            <a:lvl1pPr marL="0" indent="0">
              <a:buNone/>
              <a:defRPr sz="2400" b="0" i="0" baseline="0">
                <a:latin typeface="Georgia Regular" charset="0"/>
                <a:cs typeface="Georgia Regular" charset="0"/>
              </a:defRPr>
            </a:lvl1pPr>
          </a:lstStyle>
          <a:p>
            <a:pPr marL="0" indent="0">
              <a:buNone/>
            </a:pPr>
            <a:r>
              <a:rPr lang="en-US" sz="2400">
                <a:latin typeface="Adelle PE"/>
                <a:cs typeface="Adelle PE"/>
              </a:rPr>
              <a:t>Sub Headline Title 2</a:t>
            </a:r>
          </a:p>
        </p:txBody>
      </p:sp>
    </p:spTree>
    <p:extLst>
      <p:ext uri="{BB962C8B-B14F-4D97-AF65-F5344CB8AC3E}">
        <p14:creationId xmlns:p14="http://schemas.microsoft.com/office/powerpoint/2010/main" val="12615533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attern Front Cover Slide ">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960" t="15083" r="13118" b="9343"/>
          <a:stretch/>
        </p:blipFill>
        <p:spPr>
          <a:xfrm>
            <a:off x="355527" y="296703"/>
            <a:ext cx="11428820" cy="5869855"/>
          </a:xfrm>
          <a:prstGeom prst="rect">
            <a:avLst/>
          </a:prstGeom>
        </p:spPr>
      </p:pic>
      <p:sp>
        <p:nvSpPr>
          <p:cNvPr id="7" name="Rectangle 6"/>
          <p:cNvSpPr/>
          <p:nvPr/>
        </p:nvSpPr>
        <p:spPr>
          <a:xfrm>
            <a:off x="5270502" y="6307667"/>
            <a:ext cx="6625167" cy="388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Tree>
    <p:extLst>
      <p:ext uri="{BB962C8B-B14F-4D97-AF65-F5344CB8AC3E}">
        <p14:creationId xmlns:p14="http://schemas.microsoft.com/office/powerpoint/2010/main" val="22980944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902" t="471" r="2174" b="-1"/>
          <a:stretch/>
        </p:blipFill>
        <p:spPr>
          <a:xfrm>
            <a:off x="324556" y="225778"/>
            <a:ext cx="11542888" cy="5966563"/>
          </a:xfrm>
          <a:prstGeom prst="rect">
            <a:avLst/>
          </a:prstGeom>
        </p:spPr>
      </p:pic>
      <p:sp>
        <p:nvSpPr>
          <p:cNvPr id="7" name="Rectangle 6"/>
          <p:cNvSpPr/>
          <p:nvPr/>
        </p:nvSpPr>
        <p:spPr>
          <a:xfrm>
            <a:off x="5270502" y="6307667"/>
            <a:ext cx="6625167" cy="388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Tree>
    <p:extLst>
      <p:ext uri="{BB962C8B-B14F-4D97-AF65-F5344CB8AC3E}">
        <p14:creationId xmlns:p14="http://schemas.microsoft.com/office/powerpoint/2010/main" val="4146115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Slide Dark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B0B8B5B-EE47-4D50-98F7-5AC203611DE8}"/>
              </a:ext>
            </a:extLst>
          </p:cNvPr>
          <p:cNvSpPr>
            <a:spLocks noGrp="1"/>
          </p:cNvSpPr>
          <p:nvPr>
            <p:ph type="pic" sz="quarter" idx="15" hasCustomPrompt="1"/>
          </p:nvPr>
        </p:nvSpPr>
        <p:spPr>
          <a:xfrm>
            <a:off x="0" y="1371600"/>
            <a:ext cx="12192000" cy="4681538"/>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8" name="Text Placeholder 7">
            <a:extLst>
              <a:ext uri="{FF2B5EF4-FFF2-40B4-BE49-F238E27FC236}">
                <a16:creationId xmlns:a16="http://schemas.microsoft.com/office/drawing/2014/main" id="{C1240CCD-B8BA-4558-BCDB-D4BE8E9F01FF}"/>
              </a:ext>
            </a:extLst>
          </p:cNvPr>
          <p:cNvSpPr>
            <a:spLocks noGrp="1"/>
          </p:cNvSpPr>
          <p:nvPr>
            <p:ph type="body" sz="quarter" idx="16"/>
          </p:nvPr>
        </p:nvSpPr>
        <p:spPr>
          <a:xfrm>
            <a:off x="800099" y="1883569"/>
            <a:ext cx="5105400" cy="3657600"/>
          </a:xfrm>
          <a:solidFill>
            <a:srgbClr val="FFFFFF">
              <a:alpha val="89000"/>
            </a:srgbClr>
          </a:solidFill>
        </p:spPr>
        <p:txBody>
          <a:bodyPr lIns="365760" tIns="365760" rIns="365760" bIns="365760"/>
          <a:lstStyle>
            <a:lvl1pPr marL="0" indent="0">
              <a:buNone/>
              <a:defRPr sz="1600" cap="all" baseline="0">
                <a:solidFill>
                  <a:schemeClr val="tx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26D5E09B-88C1-42BC-BCF4-7AFEF5D75640}"/>
              </a:ext>
            </a:extLst>
          </p:cNvPr>
          <p:cNvSpPr>
            <a:spLocks noGrp="1"/>
          </p:cNvSpPr>
          <p:nvPr>
            <p:ph type="body" sz="quarter" idx="17"/>
          </p:nvPr>
        </p:nvSpPr>
        <p:spPr>
          <a:xfrm>
            <a:off x="1179048" y="2624837"/>
            <a:ext cx="4372851" cy="2567273"/>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1">
            <a:extLst>
              <a:ext uri="{FF2B5EF4-FFF2-40B4-BE49-F238E27FC236}">
                <a16:creationId xmlns:a16="http://schemas.microsoft.com/office/drawing/2014/main" id="{0D481EAD-00F0-1146-97E0-E5ABD1B587CB}"/>
              </a:ext>
            </a:extLst>
          </p:cNvPr>
          <p:cNvSpPr>
            <a:spLocks noGrp="1"/>
          </p:cNvSpPr>
          <p:nvPr>
            <p:ph type="title"/>
          </p:nvPr>
        </p:nvSpPr>
        <p:spPr>
          <a:xfrm>
            <a:off x="800101"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2" name="Text Placeholder 7">
            <a:extLst>
              <a:ext uri="{FF2B5EF4-FFF2-40B4-BE49-F238E27FC236}">
                <a16:creationId xmlns:a16="http://schemas.microsoft.com/office/drawing/2014/main" id="{F1A32003-AEE6-5648-BA21-99229DC2B800}"/>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5" name="Text Placeholder 2">
            <a:extLst>
              <a:ext uri="{FF2B5EF4-FFF2-40B4-BE49-F238E27FC236}">
                <a16:creationId xmlns:a16="http://schemas.microsoft.com/office/drawing/2014/main" id="{3934E3C0-D107-9E41-BBED-5A909FE97E0C}"/>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6" name="Text Placeholder 6">
            <a:extLst>
              <a:ext uri="{FF2B5EF4-FFF2-40B4-BE49-F238E27FC236}">
                <a16:creationId xmlns:a16="http://schemas.microsoft.com/office/drawing/2014/main" id="{C61BF390-F232-CD4B-9FE4-1AE2784278E8}"/>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74125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harts Slide 1">
    <p:spTree>
      <p:nvGrpSpPr>
        <p:cNvPr id="1" name=""/>
        <p:cNvGrpSpPr/>
        <p:nvPr/>
      </p:nvGrpSpPr>
      <p:grpSpPr>
        <a:xfrm>
          <a:off x="0" y="0"/>
          <a:ext cx="0" cy="0"/>
          <a:chOff x="0" y="0"/>
          <a:chExt cx="0" cy="0"/>
        </a:xfrm>
      </p:grpSpPr>
      <p:sp>
        <p:nvSpPr>
          <p:cNvPr id="7" name="TextBox 6"/>
          <p:cNvSpPr txBox="1"/>
          <p:nvPr/>
        </p:nvSpPr>
        <p:spPr>
          <a:xfrm>
            <a:off x="12904984" y="1965161"/>
            <a:ext cx="184731" cy="461665"/>
          </a:xfrm>
          <a:prstGeom prst="rect">
            <a:avLst/>
          </a:prstGeom>
          <a:noFill/>
        </p:spPr>
        <p:txBody>
          <a:bodyPr wrap="none" rtlCol="0">
            <a:spAutoFit/>
          </a:bodyPr>
          <a:lstStyle/>
          <a:p>
            <a:endParaRPr lang="en-US" sz="2400" b="0" i="0">
              <a:latin typeface="Arial Regular" charset="0"/>
            </a:endParaRPr>
          </a:p>
        </p:txBody>
      </p:sp>
      <p:cxnSp>
        <p:nvCxnSpPr>
          <p:cNvPr id="9" name="Straight Connector 8"/>
          <p:cNvCxnSpPr/>
          <p:nvPr/>
        </p:nvCxnSpPr>
        <p:spPr>
          <a:xfrm>
            <a:off x="473566" y="6172200"/>
            <a:ext cx="11108839" cy="0"/>
          </a:xfrm>
          <a:prstGeom prst="line">
            <a:avLst/>
          </a:prstGeom>
          <a:ln w="3175" cmpd="sng">
            <a:solidFill>
              <a:srgbClr val="BFBFBF"/>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317689" y="850743"/>
            <a:ext cx="0" cy="5181600"/>
          </a:xfrm>
          <a:prstGeom prst="line">
            <a:avLst/>
          </a:prstGeom>
          <a:ln w="317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1526828" y="6349396"/>
            <a:ext cx="936543" cy="297454"/>
          </a:xfrm>
          <a:prstGeom prst="rect">
            <a:avLst/>
          </a:prstGeom>
          <a:noFill/>
        </p:spPr>
        <p:txBody>
          <a:bodyPr wrap="square" rtlCol="0">
            <a:spAutoFit/>
          </a:bodyPr>
          <a:lstStyle/>
          <a:p>
            <a:fld id="{1F756008-E062-6442-8C47-4B76E5230611}" type="slidenum">
              <a:rPr lang="en-US" sz="1333" b="0" i="0" smtClean="0">
                <a:latin typeface="Arial Regular" charset="0"/>
                <a:cs typeface="Arial Regular" charset="0"/>
              </a:rPr>
              <a:pPr/>
              <a:t>‹#›</a:t>
            </a:fld>
            <a:endParaRPr lang="en-US" sz="1333" b="0" i="0">
              <a:latin typeface="Arial Regular" charset="0"/>
              <a:cs typeface="Arial Regular" charset="0"/>
            </a:endParaRPr>
          </a:p>
        </p:txBody>
      </p:sp>
      <p:sp>
        <p:nvSpPr>
          <p:cNvPr id="105" name="Text Placeholder 104"/>
          <p:cNvSpPr>
            <a:spLocks noGrp="1"/>
          </p:cNvSpPr>
          <p:nvPr>
            <p:ph type="body" sz="quarter" idx="10" hasCustomPrompt="1"/>
          </p:nvPr>
        </p:nvSpPr>
        <p:spPr>
          <a:xfrm>
            <a:off x="609601" y="897467"/>
            <a:ext cx="2472267" cy="4978400"/>
          </a:xfrm>
          <a:prstGeom prst="rect">
            <a:avLst/>
          </a:prstGeom>
        </p:spPr>
        <p:txBody>
          <a:bodyPr vert="horz"/>
          <a:lstStyle>
            <a:lvl1pPr marL="0" indent="0" algn="l">
              <a:lnSpc>
                <a:spcPct val="100000"/>
              </a:lnSpc>
              <a:spcBef>
                <a:spcPts val="0"/>
              </a:spcBef>
              <a:buFontTx/>
              <a:buNone/>
              <a:defRPr sz="4267" b="0" i="0" baseline="0">
                <a:latin typeface="Arial Regular" charset="0"/>
                <a:cs typeface="Arial Regular" charset="0"/>
              </a:defRPr>
            </a:lvl1pPr>
          </a:lstStyle>
          <a:p>
            <a:pPr algn="l"/>
            <a:r>
              <a:rPr lang="en-US" sz="1867">
                <a:solidFill>
                  <a:schemeClr val="tx1"/>
                </a:solidFill>
                <a:latin typeface="Proxima Nova Light"/>
                <a:cs typeface="Proxima Nova Light"/>
              </a:rPr>
              <a:t>Please paste your body text into this left hand side column. This text box should contain data to support your imagery on the right side. </a:t>
            </a:r>
          </a:p>
          <a:p>
            <a:pPr algn="l"/>
            <a:endParaRPr lang="en-US" sz="1867">
              <a:solidFill>
                <a:schemeClr val="tx1"/>
              </a:solidFill>
              <a:latin typeface="Proxima Nova Light"/>
              <a:cs typeface="Proxima Nova Light"/>
            </a:endParaRPr>
          </a:p>
          <a:p>
            <a:pPr algn="l"/>
            <a:r>
              <a:rPr lang="en-US" sz="1867">
                <a:solidFill>
                  <a:schemeClr val="tx1"/>
                </a:solidFill>
                <a:latin typeface="Proxima Nova Light"/>
                <a:cs typeface="Proxima Nova Light"/>
              </a:rPr>
              <a:t>This font is called </a:t>
            </a:r>
            <a:r>
              <a:rPr lang="en-US" sz="1867" err="1">
                <a:solidFill>
                  <a:schemeClr val="tx1"/>
                </a:solidFill>
                <a:latin typeface="Proxima Nova Light"/>
                <a:cs typeface="Proxima Nova Light"/>
              </a:rPr>
              <a:t>Proxima</a:t>
            </a:r>
            <a:r>
              <a:rPr lang="en-US" sz="1867">
                <a:solidFill>
                  <a:schemeClr val="tx1"/>
                </a:solidFill>
                <a:latin typeface="Proxima Nova Light"/>
                <a:cs typeface="Proxima Nova Light"/>
              </a:rPr>
              <a:t> Nova Light.</a:t>
            </a:r>
          </a:p>
          <a:p>
            <a:pPr algn="l"/>
            <a:r>
              <a:rPr lang="en-US" sz="1867">
                <a:solidFill>
                  <a:schemeClr val="tx1"/>
                </a:solidFill>
                <a:latin typeface="Proxima Nova Light"/>
                <a:cs typeface="Proxima Nova Light"/>
              </a:rPr>
              <a:t>The size of the font is set at fourteen points. As you can see, the text is very legible, and clear on any wide screen. </a:t>
            </a:r>
          </a:p>
        </p:txBody>
      </p:sp>
      <p:sp>
        <p:nvSpPr>
          <p:cNvPr id="11" name="Title 10"/>
          <p:cNvSpPr>
            <a:spLocks noGrp="1"/>
          </p:cNvSpPr>
          <p:nvPr>
            <p:ph type="title" hasCustomPrompt="1"/>
          </p:nvPr>
        </p:nvSpPr>
        <p:spPr>
          <a:xfrm>
            <a:off x="476559" y="142125"/>
            <a:ext cx="3768876" cy="390072"/>
          </a:xfrm>
          <a:prstGeom prst="rect">
            <a:avLst/>
          </a:prstGeom>
        </p:spPr>
        <p:txBody>
          <a:bodyPr vert="horz"/>
          <a:lstStyle>
            <a:lvl1pPr algn="l">
              <a:defRPr sz="2133" b="1" i="1" baseline="0">
                <a:solidFill>
                  <a:srgbClr val="7A7979"/>
                </a:solidFill>
                <a:latin typeface="Georgia Bold Italic" charset="0"/>
                <a:ea typeface="Georgia Bold Italic" charset="0"/>
                <a:cs typeface="Georgia Bold Italic" charset="0"/>
              </a:defRPr>
            </a:lvl1pPr>
          </a:lstStyle>
          <a:p>
            <a:r>
              <a:rPr lang="en-US"/>
              <a:t>Main Header Title</a:t>
            </a:r>
          </a:p>
        </p:txBody>
      </p:sp>
      <p:cxnSp>
        <p:nvCxnSpPr>
          <p:cNvPr id="75" name="Straight Connector 74"/>
          <p:cNvCxnSpPr/>
          <p:nvPr/>
        </p:nvCxnSpPr>
        <p:spPr>
          <a:xfrm>
            <a:off x="483809" y="675876"/>
            <a:ext cx="11082464" cy="0"/>
          </a:xfrm>
          <a:prstGeom prst="line">
            <a:avLst/>
          </a:prstGeom>
          <a:ln w="317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8" name="Content Placeholder 7"/>
          <p:cNvSpPr>
            <a:spLocks noGrp="1"/>
          </p:cNvSpPr>
          <p:nvPr>
            <p:ph sz="quarter" idx="11"/>
          </p:nvPr>
        </p:nvSpPr>
        <p:spPr>
          <a:xfrm>
            <a:off x="3490632" y="897872"/>
            <a:ext cx="8092048" cy="4978213"/>
          </a:xfrm>
          <a:prstGeom prst="rect">
            <a:avLst/>
          </a:prstGeom>
        </p:spPr>
        <p:txBody>
          <a:bodyPr/>
          <a:lstStyle>
            <a:lvl1pPr>
              <a:defRPr b="0" i="0">
                <a:latin typeface="Arial Regular" charset="0"/>
                <a:ea typeface="Arial Regular" charset="0"/>
                <a:cs typeface="Arial Regular" charset="0"/>
              </a:defRPr>
            </a:lvl1pPr>
            <a:lvl2pPr>
              <a:defRPr b="0" i="0">
                <a:latin typeface="Arial Regular" charset="0"/>
                <a:ea typeface="Arial Regular" charset="0"/>
                <a:cs typeface="Arial Regular" charset="0"/>
              </a:defRPr>
            </a:lvl2pPr>
            <a:lvl3pPr>
              <a:defRPr b="0" i="0">
                <a:latin typeface="Arial Regular" charset="0"/>
                <a:ea typeface="Arial Regular" charset="0"/>
                <a:cs typeface="Arial Regular" charset="0"/>
              </a:defRPr>
            </a:lvl3pPr>
            <a:lvl4pPr>
              <a:defRPr b="0" i="0">
                <a:latin typeface="Arial Regular" charset="0"/>
                <a:ea typeface="Arial Regular" charset="0"/>
                <a:cs typeface="Arial Regular" charset="0"/>
              </a:defRPr>
            </a:lvl4pPr>
            <a:lvl5pPr>
              <a:defRPr b="0" i="0">
                <a:latin typeface="Arial Regular" charset="0"/>
                <a:ea typeface="Arial Regular" charset="0"/>
                <a:cs typeface="Arial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77583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harts Slide 2">
    <p:spTree>
      <p:nvGrpSpPr>
        <p:cNvPr id="1" name=""/>
        <p:cNvGrpSpPr/>
        <p:nvPr/>
      </p:nvGrpSpPr>
      <p:grpSpPr>
        <a:xfrm>
          <a:off x="0" y="0"/>
          <a:ext cx="0" cy="0"/>
          <a:chOff x="0" y="0"/>
          <a:chExt cx="0" cy="0"/>
        </a:xfrm>
      </p:grpSpPr>
      <p:sp>
        <p:nvSpPr>
          <p:cNvPr id="7" name="TextBox 6"/>
          <p:cNvSpPr txBox="1"/>
          <p:nvPr/>
        </p:nvSpPr>
        <p:spPr>
          <a:xfrm>
            <a:off x="12904984" y="1965161"/>
            <a:ext cx="184731" cy="461665"/>
          </a:xfrm>
          <a:prstGeom prst="rect">
            <a:avLst/>
          </a:prstGeom>
          <a:noFill/>
        </p:spPr>
        <p:txBody>
          <a:bodyPr wrap="none" rtlCol="0">
            <a:spAutoFit/>
          </a:bodyPr>
          <a:lstStyle/>
          <a:p>
            <a:endParaRPr lang="en-US" sz="2400" b="0" i="0">
              <a:latin typeface="Arial Regular" charset="0"/>
            </a:endParaRPr>
          </a:p>
        </p:txBody>
      </p:sp>
      <p:cxnSp>
        <p:nvCxnSpPr>
          <p:cNvPr id="9" name="Straight Connector 8"/>
          <p:cNvCxnSpPr/>
          <p:nvPr/>
        </p:nvCxnSpPr>
        <p:spPr>
          <a:xfrm>
            <a:off x="6110432" y="838200"/>
            <a:ext cx="0" cy="5181600"/>
          </a:xfrm>
          <a:prstGeom prst="line">
            <a:avLst/>
          </a:prstGeom>
          <a:ln w="317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1526828" y="6349396"/>
            <a:ext cx="936543" cy="297454"/>
          </a:xfrm>
          <a:prstGeom prst="rect">
            <a:avLst/>
          </a:prstGeom>
          <a:noFill/>
        </p:spPr>
        <p:txBody>
          <a:bodyPr wrap="square" rtlCol="0">
            <a:spAutoFit/>
          </a:bodyPr>
          <a:lstStyle/>
          <a:p>
            <a:fld id="{1F756008-E062-6442-8C47-4B76E5230611}" type="slidenum">
              <a:rPr lang="en-US" sz="1333" b="0" i="0" smtClean="0">
                <a:latin typeface="Arial Regular" charset="0"/>
                <a:cs typeface="Arial Regular" charset="0"/>
              </a:rPr>
              <a:pPr/>
              <a:t>‹#›</a:t>
            </a:fld>
            <a:endParaRPr lang="en-US" sz="1333" b="0" i="0">
              <a:latin typeface="Arial Regular" charset="0"/>
              <a:cs typeface="Arial Regular" charset="0"/>
            </a:endParaRPr>
          </a:p>
        </p:txBody>
      </p:sp>
      <p:cxnSp>
        <p:nvCxnSpPr>
          <p:cNvPr id="22" name="Straight Connector 21"/>
          <p:cNvCxnSpPr/>
          <p:nvPr/>
        </p:nvCxnSpPr>
        <p:spPr>
          <a:xfrm>
            <a:off x="473566" y="6172200"/>
            <a:ext cx="11108839" cy="0"/>
          </a:xfrm>
          <a:prstGeom prst="line">
            <a:avLst/>
          </a:prstGeom>
          <a:ln w="317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0" hasCustomPrompt="1"/>
          </p:nvPr>
        </p:nvSpPr>
        <p:spPr>
          <a:xfrm>
            <a:off x="6426651" y="1069759"/>
            <a:ext cx="5198533" cy="4876800"/>
          </a:xfrm>
          <a:prstGeom prst="rect">
            <a:avLst/>
          </a:prstGeom>
        </p:spPr>
        <p:txBody>
          <a:bodyPr vert="horz"/>
          <a:lstStyle>
            <a:lvl1pPr marL="0" indent="0" algn="l">
              <a:lnSpc>
                <a:spcPct val="100000"/>
              </a:lnSpc>
              <a:spcBef>
                <a:spcPts val="0"/>
              </a:spcBef>
              <a:spcAft>
                <a:spcPts val="0"/>
              </a:spcAft>
              <a:buNone/>
              <a:defRPr sz="1867" b="0" i="0" baseline="0">
                <a:latin typeface="Arial Regular" charset="0"/>
                <a:cs typeface="Arial Regular" charset="0"/>
              </a:defRPr>
            </a:lvl1pPr>
          </a:lstStyle>
          <a:p>
            <a:pPr algn="l"/>
            <a:r>
              <a:rPr lang="en-US" sz="1867">
                <a:solidFill>
                  <a:schemeClr val="tx1"/>
                </a:solidFill>
                <a:latin typeface="Proxima Nova Light"/>
                <a:cs typeface="Proxima Nova Light"/>
              </a:rPr>
              <a:t>Please paste your body text into this column. This left hand text box column should contain data to visually support your image, diagram,     or graphic to the right hand side. </a:t>
            </a:r>
          </a:p>
          <a:p>
            <a:pPr algn="l"/>
            <a:endParaRPr lang="en-US" sz="1867">
              <a:solidFill>
                <a:schemeClr val="tx1"/>
              </a:solidFill>
              <a:latin typeface="Proxima Nova Light"/>
              <a:cs typeface="Proxima Nova Light"/>
            </a:endParaRPr>
          </a:p>
          <a:p>
            <a:pPr algn="l"/>
            <a:r>
              <a:rPr lang="en-US" sz="1867">
                <a:solidFill>
                  <a:schemeClr val="tx1"/>
                </a:solidFill>
                <a:latin typeface="Proxima Nova Light"/>
                <a:cs typeface="Proxima Nova Light"/>
              </a:rPr>
              <a:t>This font is called </a:t>
            </a:r>
            <a:r>
              <a:rPr lang="en-US" sz="1867" err="1">
                <a:solidFill>
                  <a:schemeClr val="tx1"/>
                </a:solidFill>
                <a:latin typeface="Proxima Nova Light"/>
                <a:cs typeface="Proxima Nova Light"/>
              </a:rPr>
              <a:t>Proxima</a:t>
            </a:r>
            <a:r>
              <a:rPr lang="en-US" sz="1867">
                <a:solidFill>
                  <a:schemeClr val="tx1"/>
                </a:solidFill>
                <a:latin typeface="Proxima Nova Light"/>
                <a:cs typeface="Proxima Nova Light"/>
              </a:rPr>
              <a:t> Nova Light. The size of the type in this column is set fourteen points. The text at this point size is very legible and clear on any flat screen or a digital projector. </a:t>
            </a:r>
          </a:p>
          <a:p>
            <a:pPr algn="l"/>
            <a:endParaRPr lang="en-US" sz="1867">
              <a:solidFill>
                <a:schemeClr val="tx1"/>
              </a:solidFill>
              <a:latin typeface="Proxima Nova Light"/>
              <a:cs typeface="Proxima Nova Light"/>
            </a:endParaRPr>
          </a:p>
          <a:p>
            <a:pPr algn="l"/>
            <a:r>
              <a:rPr lang="en-US" sz="1867" err="1">
                <a:solidFill>
                  <a:schemeClr val="tx1"/>
                </a:solidFill>
                <a:latin typeface="Proxima Nova Light"/>
                <a:cs typeface="Proxima Nova Light"/>
              </a:rPr>
              <a:t>Lorem</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ipsum</a:t>
            </a:r>
            <a:r>
              <a:rPr lang="en-US" sz="1867">
                <a:solidFill>
                  <a:schemeClr val="tx1"/>
                </a:solidFill>
                <a:latin typeface="Proxima Nova Light"/>
                <a:cs typeface="Proxima Nova Light"/>
              </a:rPr>
              <a:t> dolor sit </a:t>
            </a:r>
            <a:r>
              <a:rPr lang="en-US" sz="1867" err="1">
                <a:solidFill>
                  <a:schemeClr val="tx1"/>
                </a:solidFill>
                <a:latin typeface="Proxima Nova Light"/>
                <a:cs typeface="Proxima Nova Light"/>
              </a:rPr>
              <a:t>amet</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consectetur</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adipiscing</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elit</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sed</a:t>
            </a:r>
            <a:r>
              <a:rPr lang="en-US" sz="1867">
                <a:solidFill>
                  <a:schemeClr val="tx1"/>
                </a:solidFill>
                <a:latin typeface="Proxima Nova Light"/>
                <a:cs typeface="Proxima Nova Light"/>
              </a:rPr>
              <a:t> do </a:t>
            </a:r>
            <a:r>
              <a:rPr lang="en-US" sz="1867" err="1">
                <a:solidFill>
                  <a:schemeClr val="tx1"/>
                </a:solidFill>
                <a:latin typeface="Proxima Nova Light"/>
                <a:cs typeface="Proxima Nova Light"/>
              </a:rPr>
              <a:t>eiusmod</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tempor</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indididunt</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ut</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labore</a:t>
            </a:r>
            <a:r>
              <a:rPr lang="en-US" sz="1867">
                <a:solidFill>
                  <a:schemeClr val="tx1"/>
                </a:solidFill>
                <a:latin typeface="Proxima Nova Light"/>
                <a:cs typeface="Proxima Nova Light"/>
              </a:rPr>
              <a:t> et </a:t>
            </a:r>
            <a:r>
              <a:rPr lang="en-US" sz="1867" err="1">
                <a:solidFill>
                  <a:schemeClr val="tx1"/>
                </a:solidFill>
                <a:latin typeface="Proxima Nova Light"/>
                <a:cs typeface="Proxima Nova Light"/>
              </a:rPr>
              <a:t>dolore</a:t>
            </a:r>
            <a:r>
              <a:rPr lang="en-US" sz="1867">
                <a:solidFill>
                  <a:schemeClr val="tx1"/>
                </a:solidFill>
                <a:latin typeface="Proxima Nova Light"/>
                <a:cs typeface="Proxima Nova Light"/>
              </a:rPr>
              <a:t> magna </a:t>
            </a:r>
            <a:r>
              <a:rPr lang="en-US" sz="1867" err="1">
                <a:solidFill>
                  <a:schemeClr val="tx1"/>
                </a:solidFill>
                <a:latin typeface="Proxima Nova Light"/>
                <a:cs typeface="Proxima Nova Light"/>
              </a:rPr>
              <a:t>aliqua</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Ut</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enim</a:t>
            </a:r>
            <a:r>
              <a:rPr lang="en-US" sz="1867">
                <a:solidFill>
                  <a:schemeClr val="tx1"/>
                </a:solidFill>
                <a:latin typeface="Proxima Nova Light"/>
                <a:cs typeface="Proxima Nova Light"/>
              </a:rPr>
              <a:t> ad minim </a:t>
            </a:r>
            <a:r>
              <a:rPr lang="en-US" sz="1867" err="1">
                <a:solidFill>
                  <a:schemeClr val="tx1"/>
                </a:solidFill>
                <a:latin typeface="Proxima Nova Light"/>
                <a:cs typeface="Proxima Nova Light"/>
              </a:rPr>
              <a:t>veniam</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quis</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nostrud</a:t>
            </a:r>
            <a:r>
              <a:rPr lang="en-US" sz="1867">
                <a:solidFill>
                  <a:schemeClr val="tx1"/>
                </a:solidFill>
                <a:latin typeface="Proxima Nova Light"/>
                <a:cs typeface="Proxima Nova Light"/>
              </a:rPr>
              <a:t> exercitation </a:t>
            </a:r>
            <a:r>
              <a:rPr lang="en-US" sz="1867" err="1">
                <a:solidFill>
                  <a:schemeClr val="tx1"/>
                </a:solidFill>
                <a:latin typeface="Proxima Nova Light"/>
                <a:cs typeface="Proxima Nova Light"/>
              </a:rPr>
              <a:t>ullamco</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laboris</a:t>
            </a:r>
            <a:r>
              <a:rPr lang="en-US" sz="1867">
                <a:solidFill>
                  <a:schemeClr val="tx1"/>
                </a:solidFill>
                <a:latin typeface="Proxima Nova Light"/>
                <a:cs typeface="Proxima Nova Light"/>
              </a:rPr>
              <a:t> nisi </a:t>
            </a:r>
            <a:r>
              <a:rPr lang="en-US" sz="1867" err="1">
                <a:solidFill>
                  <a:schemeClr val="tx1"/>
                </a:solidFill>
                <a:latin typeface="Proxima Nova Light"/>
                <a:cs typeface="Proxima Nova Light"/>
              </a:rPr>
              <a:t>ut</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aliquip</a:t>
            </a:r>
            <a:r>
              <a:rPr lang="en-US" sz="1867">
                <a:solidFill>
                  <a:schemeClr val="tx1"/>
                </a:solidFill>
                <a:latin typeface="Proxima Nova Light"/>
                <a:cs typeface="Proxima Nova Light"/>
              </a:rPr>
              <a:t>          ex </a:t>
            </a:r>
            <a:r>
              <a:rPr lang="en-US" sz="1867" err="1">
                <a:solidFill>
                  <a:schemeClr val="tx1"/>
                </a:solidFill>
                <a:latin typeface="Proxima Nova Light"/>
                <a:cs typeface="Proxima Nova Light"/>
              </a:rPr>
              <a:t>ea</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commodo</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consequat</a:t>
            </a:r>
            <a:r>
              <a:rPr lang="en-US" sz="1867">
                <a:solidFill>
                  <a:schemeClr val="tx1"/>
                </a:solidFill>
                <a:latin typeface="Proxima Nova Light"/>
                <a:cs typeface="Proxima Nova Light"/>
              </a:rPr>
              <a:t>. </a:t>
            </a:r>
          </a:p>
        </p:txBody>
      </p:sp>
      <p:sp>
        <p:nvSpPr>
          <p:cNvPr id="4" name="Picture Placeholder 3"/>
          <p:cNvSpPr>
            <a:spLocks noGrp="1"/>
          </p:cNvSpPr>
          <p:nvPr>
            <p:ph type="pic" sz="quarter" idx="11"/>
          </p:nvPr>
        </p:nvSpPr>
        <p:spPr>
          <a:xfrm>
            <a:off x="747925" y="1069130"/>
            <a:ext cx="5016500" cy="4910667"/>
          </a:xfrm>
          <a:prstGeom prst="rect">
            <a:avLst/>
          </a:prstGeom>
        </p:spPr>
        <p:txBody>
          <a:bodyPr vert="horz"/>
          <a:lstStyle>
            <a:lvl1pPr marL="0" indent="0" algn="ctr">
              <a:buNone/>
              <a:defRPr b="0" i="0" baseline="0">
                <a:latin typeface="Arial Regular" charset="0"/>
                <a:cs typeface="Arial Regular" charset="0"/>
              </a:defRPr>
            </a:lvl1pPr>
          </a:lstStyle>
          <a:p>
            <a:r>
              <a:rPr lang="en-US"/>
              <a:t>Drag picture to placeholder or click icon to add</a:t>
            </a:r>
          </a:p>
        </p:txBody>
      </p:sp>
      <p:cxnSp>
        <p:nvCxnSpPr>
          <p:cNvPr id="11" name="Straight Connector 10"/>
          <p:cNvCxnSpPr/>
          <p:nvPr/>
        </p:nvCxnSpPr>
        <p:spPr>
          <a:xfrm>
            <a:off x="483809" y="675876"/>
            <a:ext cx="11082464" cy="0"/>
          </a:xfrm>
          <a:prstGeom prst="line">
            <a:avLst/>
          </a:prstGeom>
          <a:ln w="317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12" name="Title 10"/>
          <p:cNvSpPr>
            <a:spLocks noGrp="1"/>
          </p:cNvSpPr>
          <p:nvPr>
            <p:ph type="title" hasCustomPrompt="1"/>
          </p:nvPr>
        </p:nvSpPr>
        <p:spPr>
          <a:xfrm>
            <a:off x="476559" y="142125"/>
            <a:ext cx="3768876" cy="390072"/>
          </a:xfrm>
          <a:prstGeom prst="rect">
            <a:avLst/>
          </a:prstGeom>
        </p:spPr>
        <p:txBody>
          <a:bodyPr vert="horz"/>
          <a:lstStyle>
            <a:lvl1pPr algn="l">
              <a:defRPr sz="2133" b="1" i="1" baseline="0">
                <a:solidFill>
                  <a:srgbClr val="7A7979"/>
                </a:solidFill>
                <a:latin typeface="Georgia Bold Italic" charset="0"/>
                <a:ea typeface="Georgia Bold Italic" charset="0"/>
                <a:cs typeface="Georgia Bold Italic" charset="0"/>
              </a:defRPr>
            </a:lvl1pPr>
          </a:lstStyle>
          <a:p>
            <a:r>
              <a:rPr lang="en-US"/>
              <a:t>Main Header Title</a:t>
            </a:r>
          </a:p>
        </p:txBody>
      </p:sp>
    </p:spTree>
    <p:extLst>
      <p:ext uri="{BB962C8B-B14F-4D97-AF65-F5344CB8AC3E}">
        <p14:creationId xmlns:p14="http://schemas.microsoft.com/office/powerpoint/2010/main" val="2264243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hevron Slide ">
    <p:spTree>
      <p:nvGrpSpPr>
        <p:cNvPr id="1" name=""/>
        <p:cNvGrpSpPr/>
        <p:nvPr/>
      </p:nvGrpSpPr>
      <p:grpSpPr>
        <a:xfrm>
          <a:off x="0" y="0"/>
          <a:ext cx="0" cy="0"/>
          <a:chOff x="0" y="0"/>
          <a:chExt cx="0" cy="0"/>
        </a:xfrm>
      </p:grpSpPr>
      <p:sp>
        <p:nvSpPr>
          <p:cNvPr id="10" name="TextBox 9"/>
          <p:cNvSpPr txBox="1"/>
          <p:nvPr/>
        </p:nvSpPr>
        <p:spPr>
          <a:xfrm>
            <a:off x="12556812" y="2107162"/>
            <a:ext cx="184731" cy="461665"/>
          </a:xfrm>
          <a:prstGeom prst="rect">
            <a:avLst/>
          </a:prstGeom>
          <a:noFill/>
        </p:spPr>
        <p:txBody>
          <a:bodyPr wrap="none" rtlCol="0">
            <a:spAutoFit/>
          </a:bodyPr>
          <a:lstStyle/>
          <a:p>
            <a:endParaRPr lang="en-US" sz="2400" b="0" i="0">
              <a:latin typeface="Arial Regular" charset="0"/>
            </a:endParaRPr>
          </a:p>
        </p:txBody>
      </p:sp>
      <p:sp>
        <p:nvSpPr>
          <p:cNvPr id="13" name="Title 1"/>
          <p:cNvSpPr txBox="1">
            <a:spLocks/>
          </p:cNvSpPr>
          <p:nvPr/>
        </p:nvSpPr>
        <p:spPr>
          <a:xfrm>
            <a:off x="679221" y="976373"/>
            <a:ext cx="2503953" cy="659360"/>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133" b="0" i="0">
                <a:solidFill>
                  <a:schemeClr val="bg1"/>
                </a:solidFill>
                <a:latin typeface="Arial Regular" charset="0"/>
                <a:cs typeface="Arial Regular" charset="0"/>
              </a:rPr>
              <a:t>B Quadrant Topic</a:t>
            </a:r>
          </a:p>
        </p:txBody>
      </p:sp>
      <p:sp>
        <p:nvSpPr>
          <p:cNvPr id="14" name="TextBox 13"/>
          <p:cNvSpPr txBox="1"/>
          <p:nvPr/>
        </p:nvSpPr>
        <p:spPr>
          <a:xfrm>
            <a:off x="1208031" y="2498301"/>
            <a:ext cx="184731" cy="461665"/>
          </a:xfrm>
          <a:prstGeom prst="rect">
            <a:avLst/>
          </a:prstGeom>
          <a:noFill/>
        </p:spPr>
        <p:txBody>
          <a:bodyPr wrap="none" rtlCol="0">
            <a:spAutoFit/>
          </a:bodyPr>
          <a:lstStyle/>
          <a:p>
            <a:endParaRPr lang="en-US" sz="2400" b="0" i="0">
              <a:latin typeface="Arial Regular" charset="0"/>
            </a:endParaRPr>
          </a:p>
        </p:txBody>
      </p:sp>
      <p:cxnSp>
        <p:nvCxnSpPr>
          <p:cNvPr id="16" name="Straight Connector 15"/>
          <p:cNvCxnSpPr/>
          <p:nvPr/>
        </p:nvCxnSpPr>
        <p:spPr>
          <a:xfrm>
            <a:off x="2860453" y="4160908"/>
            <a:ext cx="8588664" cy="11843"/>
          </a:xfrm>
          <a:prstGeom prst="line">
            <a:avLst/>
          </a:prstGeom>
          <a:ln w="3175" cmpd="sng">
            <a:solidFill>
              <a:srgbClr val="E91A3E"/>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9" idx="2"/>
          </p:cNvCxnSpPr>
          <p:nvPr/>
        </p:nvCxnSpPr>
        <p:spPr>
          <a:xfrm>
            <a:off x="2880813" y="3237368"/>
            <a:ext cx="8557988" cy="9733"/>
          </a:xfrm>
          <a:prstGeom prst="line">
            <a:avLst/>
          </a:prstGeom>
          <a:ln w="3175" cmpd="sng">
            <a:solidFill>
              <a:srgbClr val="E91A3E"/>
            </a:solidFill>
          </a:ln>
          <a:effectLst/>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718367" y="3219854"/>
            <a:ext cx="2162460" cy="1438960"/>
          </a:xfrm>
          <a:custGeom>
            <a:avLst/>
            <a:gdLst>
              <a:gd name="connsiteX0" fmla="*/ 0 w 1727200"/>
              <a:gd name="connsiteY0" fmla="*/ 0 h 844550"/>
              <a:gd name="connsiteX1" fmla="*/ 850900 w 1727200"/>
              <a:gd name="connsiteY1" fmla="*/ 374650 h 844550"/>
              <a:gd name="connsiteX2" fmla="*/ 1727200 w 1727200"/>
              <a:gd name="connsiteY2" fmla="*/ 6350 h 844550"/>
              <a:gd name="connsiteX3" fmla="*/ 1727200 w 1727200"/>
              <a:gd name="connsiteY3" fmla="*/ 508000 h 844550"/>
              <a:gd name="connsiteX4" fmla="*/ 863600 w 1727200"/>
              <a:gd name="connsiteY4" fmla="*/ 844550 h 844550"/>
              <a:gd name="connsiteX5" fmla="*/ 31750 w 1727200"/>
              <a:gd name="connsiteY5" fmla="*/ 527050 h 844550"/>
              <a:gd name="connsiteX6" fmla="*/ 0 w 1727200"/>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27200 w 1727200"/>
              <a:gd name="connsiteY3" fmla="*/ 508000 h 844550"/>
              <a:gd name="connsiteX4" fmla="*/ 863600 w 1727200"/>
              <a:gd name="connsiteY4" fmla="*/ 844550 h 844550"/>
              <a:gd name="connsiteX5" fmla="*/ 6350 w 1727200"/>
              <a:gd name="connsiteY5" fmla="*/ 533400 h 844550"/>
              <a:gd name="connsiteX6" fmla="*/ 0 w 1727200"/>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08150 w 1727200"/>
              <a:gd name="connsiteY3" fmla="*/ 571500 h 844550"/>
              <a:gd name="connsiteX4" fmla="*/ 863600 w 1727200"/>
              <a:gd name="connsiteY4" fmla="*/ 844550 h 844550"/>
              <a:gd name="connsiteX5" fmla="*/ 6350 w 1727200"/>
              <a:gd name="connsiteY5" fmla="*/ 533400 h 844550"/>
              <a:gd name="connsiteX6" fmla="*/ 0 w 1727200"/>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08150 w 1727200"/>
              <a:gd name="connsiteY3" fmla="*/ 463550 h 844550"/>
              <a:gd name="connsiteX4" fmla="*/ 863600 w 1727200"/>
              <a:gd name="connsiteY4" fmla="*/ 844550 h 844550"/>
              <a:gd name="connsiteX5" fmla="*/ 6350 w 1727200"/>
              <a:gd name="connsiteY5" fmla="*/ 533400 h 844550"/>
              <a:gd name="connsiteX6" fmla="*/ 0 w 1727200"/>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27200 w 1727200"/>
              <a:gd name="connsiteY3" fmla="*/ 450850 h 844550"/>
              <a:gd name="connsiteX4" fmla="*/ 863600 w 1727200"/>
              <a:gd name="connsiteY4" fmla="*/ 844550 h 844550"/>
              <a:gd name="connsiteX5" fmla="*/ 6350 w 1727200"/>
              <a:gd name="connsiteY5" fmla="*/ 533400 h 844550"/>
              <a:gd name="connsiteX6" fmla="*/ 0 w 1727200"/>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27200 w 1727200"/>
              <a:gd name="connsiteY3" fmla="*/ 450850 h 844550"/>
              <a:gd name="connsiteX4" fmla="*/ 863600 w 1727200"/>
              <a:gd name="connsiteY4" fmla="*/ 844550 h 844550"/>
              <a:gd name="connsiteX5" fmla="*/ 12700 w 1727200"/>
              <a:gd name="connsiteY5" fmla="*/ 463550 h 844550"/>
              <a:gd name="connsiteX6" fmla="*/ 0 w 1727200"/>
              <a:gd name="connsiteY6" fmla="*/ 0 h 844550"/>
              <a:gd name="connsiteX0" fmla="*/ 6631 w 1733831"/>
              <a:gd name="connsiteY0" fmla="*/ 0 h 844550"/>
              <a:gd name="connsiteX1" fmla="*/ 857531 w 1733831"/>
              <a:gd name="connsiteY1" fmla="*/ 374650 h 844550"/>
              <a:gd name="connsiteX2" fmla="*/ 1733831 w 1733831"/>
              <a:gd name="connsiteY2" fmla="*/ 6350 h 844550"/>
              <a:gd name="connsiteX3" fmla="*/ 1733831 w 1733831"/>
              <a:gd name="connsiteY3" fmla="*/ 450850 h 844550"/>
              <a:gd name="connsiteX4" fmla="*/ 870231 w 1733831"/>
              <a:gd name="connsiteY4" fmla="*/ 844550 h 844550"/>
              <a:gd name="connsiteX5" fmla="*/ 281 w 1733831"/>
              <a:gd name="connsiteY5" fmla="*/ 463550 h 844550"/>
              <a:gd name="connsiteX6" fmla="*/ 6631 w 1733831"/>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27200 w 1727200"/>
              <a:gd name="connsiteY3" fmla="*/ 450850 h 844550"/>
              <a:gd name="connsiteX4" fmla="*/ 863600 w 1727200"/>
              <a:gd name="connsiteY4" fmla="*/ 844550 h 844550"/>
              <a:gd name="connsiteX5" fmla="*/ 9892 w 1727200"/>
              <a:gd name="connsiteY5" fmla="*/ 468964 h 844550"/>
              <a:gd name="connsiteX6" fmla="*/ 0 w 1727200"/>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16372 w 1727200"/>
              <a:gd name="connsiteY3" fmla="*/ 467092 h 844550"/>
              <a:gd name="connsiteX4" fmla="*/ 863600 w 1727200"/>
              <a:gd name="connsiteY4" fmla="*/ 844550 h 844550"/>
              <a:gd name="connsiteX5" fmla="*/ 9892 w 1727200"/>
              <a:gd name="connsiteY5" fmla="*/ 468964 h 844550"/>
              <a:gd name="connsiteX6" fmla="*/ 0 w 1727200"/>
              <a:gd name="connsiteY6" fmla="*/ 0 h 844550"/>
              <a:gd name="connsiteX0" fmla="*/ 0 w 1727200"/>
              <a:gd name="connsiteY0" fmla="*/ 0 h 844550"/>
              <a:gd name="connsiteX1" fmla="*/ 839191 w 1727200"/>
              <a:gd name="connsiteY1" fmla="*/ 327817 h 844550"/>
              <a:gd name="connsiteX2" fmla="*/ 1727200 w 1727200"/>
              <a:gd name="connsiteY2" fmla="*/ 6350 h 844550"/>
              <a:gd name="connsiteX3" fmla="*/ 1716372 w 1727200"/>
              <a:gd name="connsiteY3" fmla="*/ 467092 h 844550"/>
              <a:gd name="connsiteX4" fmla="*/ 863600 w 1727200"/>
              <a:gd name="connsiteY4" fmla="*/ 844550 h 844550"/>
              <a:gd name="connsiteX5" fmla="*/ 9892 w 1727200"/>
              <a:gd name="connsiteY5" fmla="*/ 468964 h 844550"/>
              <a:gd name="connsiteX6" fmla="*/ 0 w 1727200"/>
              <a:gd name="connsiteY6" fmla="*/ 0 h 844550"/>
              <a:gd name="connsiteX0" fmla="*/ 0 w 1716372"/>
              <a:gd name="connsiteY0" fmla="*/ 17067 h 861617"/>
              <a:gd name="connsiteX1" fmla="*/ 839191 w 1716372"/>
              <a:gd name="connsiteY1" fmla="*/ 344884 h 861617"/>
              <a:gd name="connsiteX2" fmla="*/ 1709637 w 1716372"/>
              <a:gd name="connsiteY2" fmla="*/ 0 h 861617"/>
              <a:gd name="connsiteX3" fmla="*/ 1716372 w 1716372"/>
              <a:gd name="connsiteY3" fmla="*/ 484159 h 861617"/>
              <a:gd name="connsiteX4" fmla="*/ 863600 w 1716372"/>
              <a:gd name="connsiteY4" fmla="*/ 861617 h 861617"/>
              <a:gd name="connsiteX5" fmla="*/ 9892 w 1716372"/>
              <a:gd name="connsiteY5" fmla="*/ 486031 h 861617"/>
              <a:gd name="connsiteX6" fmla="*/ 0 w 1716372"/>
              <a:gd name="connsiteY6" fmla="*/ 17067 h 861617"/>
              <a:gd name="connsiteX0" fmla="*/ 0 w 1716372"/>
              <a:gd name="connsiteY0" fmla="*/ 0 h 873820"/>
              <a:gd name="connsiteX1" fmla="*/ 839191 w 1716372"/>
              <a:gd name="connsiteY1" fmla="*/ 357087 h 873820"/>
              <a:gd name="connsiteX2" fmla="*/ 1709637 w 1716372"/>
              <a:gd name="connsiteY2" fmla="*/ 12203 h 873820"/>
              <a:gd name="connsiteX3" fmla="*/ 1716372 w 1716372"/>
              <a:gd name="connsiteY3" fmla="*/ 496362 h 873820"/>
              <a:gd name="connsiteX4" fmla="*/ 863600 w 1716372"/>
              <a:gd name="connsiteY4" fmla="*/ 873820 h 873820"/>
              <a:gd name="connsiteX5" fmla="*/ 9892 w 1716372"/>
              <a:gd name="connsiteY5" fmla="*/ 498234 h 873820"/>
              <a:gd name="connsiteX6" fmla="*/ 0 w 1716372"/>
              <a:gd name="connsiteY6" fmla="*/ 0 h 873820"/>
              <a:gd name="connsiteX0" fmla="*/ 2273 w 1706937"/>
              <a:gd name="connsiteY0" fmla="*/ 0 h 873820"/>
              <a:gd name="connsiteX1" fmla="*/ 829756 w 1706937"/>
              <a:gd name="connsiteY1" fmla="*/ 357087 h 873820"/>
              <a:gd name="connsiteX2" fmla="*/ 1700202 w 1706937"/>
              <a:gd name="connsiteY2" fmla="*/ 12203 h 873820"/>
              <a:gd name="connsiteX3" fmla="*/ 1706937 w 1706937"/>
              <a:gd name="connsiteY3" fmla="*/ 496362 h 873820"/>
              <a:gd name="connsiteX4" fmla="*/ 854165 w 1706937"/>
              <a:gd name="connsiteY4" fmla="*/ 873820 h 873820"/>
              <a:gd name="connsiteX5" fmla="*/ 457 w 1706937"/>
              <a:gd name="connsiteY5" fmla="*/ 498234 h 873820"/>
              <a:gd name="connsiteX6" fmla="*/ 2273 w 1706937"/>
              <a:gd name="connsiteY6" fmla="*/ 0 h 873820"/>
              <a:gd name="connsiteX0" fmla="*/ 2273 w 1701083"/>
              <a:gd name="connsiteY0" fmla="*/ 0 h 873820"/>
              <a:gd name="connsiteX1" fmla="*/ 829756 w 1701083"/>
              <a:gd name="connsiteY1" fmla="*/ 357087 h 873820"/>
              <a:gd name="connsiteX2" fmla="*/ 1700202 w 1701083"/>
              <a:gd name="connsiteY2" fmla="*/ 12203 h 873820"/>
              <a:gd name="connsiteX3" fmla="*/ 1701083 w 1701083"/>
              <a:gd name="connsiteY3" fmla="*/ 625154 h 873820"/>
              <a:gd name="connsiteX4" fmla="*/ 854165 w 1701083"/>
              <a:gd name="connsiteY4" fmla="*/ 873820 h 873820"/>
              <a:gd name="connsiteX5" fmla="*/ 457 w 1701083"/>
              <a:gd name="connsiteY5" fmla="*/ 498234 h 873820"/>
              <a:gd name="connsiteX6" fmla="*/ 2273 w 1701083"/>
              <a:gd name="connsiteY6" fmla="*/ 0 h 873820"/>
              <a:gd name="connsiteX0" fmla="*/ 0 w 1698810"/>
              <a:gd name="connsiteY0" fmla="*/ 0 h 873820"/>
              <a:gd name="connsiteX1" fmla="*/ 827483 w 1698810"/>
              <a:gd name="connsiteY1" fmla="*/ 357087 h 873820"/>
              <a:gd name="connsiteX2" fmla="*/ 1697929 w 1698810"/>
              <a:gd name="connsiteY2" fmla="*/ 12203 h 873820"/>
              <a:gd name="connsiteX3" fmla="*/ 1698810 w 1698810"/>
              <a:gd name="connsiteY3" fmla="*/ 625154 h 873820"/>
              <a:gd name="connsiteX4" fmla="*/ 851892 w 1698810"/>
              <a:gd name="connsiteY4" fmla="*/ 873820 h 873820"/>
              <a:gd name="connsiteX5" fmla="*/ 27455 w 1698810"/>
              <a:gd name="connsiteY5" fmla="*/ 627026 h 873820"/>
              <a:gd name="connsiteX6" fmla="*/ 0 w 1698810"/>
              <a:gd name="connsiteY6" fmla="*/ 0 h 873820"/>
              <a:gd name="connsiteX0" fmla="*/ 0 w 1698810"/>
              <a:gd name="connsiteY0" fmla="*/ 0 h 873820"/>
              <a:gd name="connsiteX1" fmla="*/ 827483 w 1698810"/>
              <a:gd name="connsiteY1" fmla="*/ 357087 h 873820"/>
              <a:gd name="connsiteX2" fmla="*/ 1697929 w 1698810"/>
              <a:gd name="connsiteY2" fmla="*/ 12203 h 873820"/>
              <a:gd name="connsiteX3" fmla="*/ 1698810 w 1698810"/>
              <a:gd name="connsiteY3" fmla="*/ 625154 h 873820"/>
              <a:gd name="connsiteX4" fmla="*/ 851892 w 1698810"/>
              <a:gd name="connsiteY4" fmla="*/ 873820 h 873820"/>
              <a:gd name="connsiteX5" fmla="*/ 4038 w 1698810"/>
              <a:gd name="connsiteY5" fmla="*/ 638734 h 873820"/>
              <a:gd name="connsiteX6" fmla="*/ 0 w 1698810"/>
              <a:gd name="connsiteY6" fmla="*/ 0 h 873820"/>
              <a:gd name="connsiteX0" fmla="*/ 0 w 1698810"/>
              <a:gd name="connsiteY0" fmla="*/ 0 h 985049"/>
              <a:gd name="connsiteX1" fmla="*/ 827483 w 1698810"/>
              <a:gd name="connsiteY1" fmla="*/ 357087 h 985049"/>
              <a:gd name="connsiteX2" fmla="*/ 1697929 w 1698810"/>
              <a:gd name="connsiteY2" fmla="*/ 12203 h 985049"/>
              <a:gd name="connsiteX3" fmla="*/ 1698810 w 1698810"/>
              <a:gd name="connsiteY3" fmla="*/ 625154 h 985049"/>
              <a:gd name="connsiteX4" fmla="*/ 863600 w 1698810"/>
              <a:gd name="connsiteY4" fmla="*/ 985049 h 985049"/>
              <a:gd name="connsiteX5" fmla="*/ 4038 w 1698810"/>
              <a:gd name="connsiteY5" fmla="*/ 638734 h 985049"/>
              <a:gd name="connsiteX6" fmla="*/ 0 w 1698810"/>
              <a:gd name="connsiteY6" fmla="*/ 0 h 985049"/>
              <a:gd name="connsiteX0" fmla="*/ 0 w 1698810"/>
              <a:gd name="connsiteY0" fmla="*/ 0 h 990903"/>
              <a:gd name="connsiteX1" fmla="*/ 827483 w 1698810"/>
              <a:gd name="connsiteY1" fmla="*/ 357087 h 990903"/>
              <a:gd name="connsiteX2" fmla="*/ 1697929 w 1698810"/>
              <a:gd name="connsiteY2" fmla="*/ 12203 h 990903"/>
              <a:gd name="connsiteX3" fmla="*/ 1698810 w 1698810"/>
              <a:gd name="connsiteY3" fmla="*/ 625154 h 990903"/>
              <a:gd name="connsiteX4" fmla="*/ 857746 w 1698810"/>
              <a:gd name="connsiteY4" fmla="*/ 990903 h 990903"/>
              <a:gd name="connsiteX5" fmla="*/ 4038 w 1698810"/>
              <a:gd name="connsiteY5" fmla="*/ 638734 h 990903"/>
              <a:gd name="connsiteX6" fmla="*/ 0 w 1698810"/>
              <a:gd name="connsiteY6" fmla="*/ 0 h 990903"/>
              <a:gd name="connsiteX0" fmla="*/ 0 w 1698810"/>
              <a:gd name="connsiteY0" fmla="*/ 0 h 1002611"/>
              <a:gd name="connsiteX1" fmla="*/ 827483 w 1698810"/>
              <a:gd name="connsiteY1" fmla="*/ 357087 h 1002611"/>
              <a:gd name="connsiteX2" fmla="*/ 1697929 w 1698810"/>
              <a:gd name="connsiteY2" fmla="*/ 12203 h 1002611"/>
              <a:gd name="connsiteX3" fmla="*/ 1698810 w 1698810"/>
              <a:gd name="connsiteY3" fmla="*/ 625154 h 1002611"/>
              <a:gd name="connsiteX4" fmla="*/ 846038 w 1698810"/>
              <a:gd name="connsiteY4" fmla="*/ 1002611 h 1002611"/>
              <a:gd name="connsiteX5" fmla="*/ 4038 w 1698810"/>
              <a:gd name="connsiteY5" fmla="*/ 638734 h 1002611"/>
              <a:gd name="connsiteX6" fmla="*/ 0 w 1698810"/>
              <a:gd name="connsiteY6" fmla="*/ 0 h 1002611"/>
              <a:gd name="connsiteX0" fmla="*/ 0 w 1697940"/>
              <a:gd name="connsiteY0" fmla="*/ 0 h 1002611"/>
              <a:gd name="connsiteX1" fmla="*/ 827483 w 1697940"/>
              <a:gd name="connsiteY1" fmla="*/ 357087 h 1002611"/>
              <a:gd name="connsiteX2" fmla="*/ 1697929 w 1697940"/>
              <a:gd name="connsiteY2" fmla="*/ 12203 h 1002611"/>
              <a:gd name="connsiteX3" fmla="*/ 1692956 w 1697940"/>
              <a:gd name="connsiteY3" fmla="*/ 654425 h 1002611"/>
              <a:gd name="connsiteX4" fmla="*/ 846038 w 1697940"/>
              <a:gd name="connsiteY4" fmla="*/ 1002611 h 1002611"/>
              <a:gd name="connsiteX5" fmla="*/ 4038 w 1697940"/>
              <a:gd name="connsiteY5" fmla="*/ 638734 h 1002611"/>
              <a:gd name="connsiteX6" fmla="*/ 0 w 1697940"/>
              <a:gd name="connsiteY6" fmla="*/ 0 h 100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940" h="1002611">
                <a:moveTo>
                  <a:pt x="0" y="0"/>
                </a:moveTo>
                <a:lnTo>
                  <a:pt x="827483" y="357087"/>
                </a:lnTo>
                <a:lnTo>
                  <a:pt x="1697929" y="12203"/>
                </a:lnTo>
                <a:cubicBezTo>
                  <a:pt x="1698223" y="216520"/>
                  <a:pt x="1692662" y="450108"/>
                  <a:pt x="1692956" y="654425"/>
                </a:cubicBezTo>
                <a:lnTo>
                  <a:pt x="846038" y="1002611"/>
                </a:lnTo>
                <a:lnTo>
                  <a:pt x="4038" y="638734"/>
                </a:lnTo>
                <a:cubicBezTo>
                  <a:pt x="1921" y="460934"/>
                  <a:pt x="2117" y="177800"/>
                  <a:pt x="0" y="0"/>
                </a:cubicBezTo>
                <a:close/>
              </a:path>
            </a:pathLst>
          </a:custGeom>
          <a:solidFill>
            <a:srgbClr val="E91A3E"/>
          </a:solidFill>
          <a:ln>
            <a:solidFill>
              <a:srgbClr val="E91A3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grpSp>
        <p:nvGrpSpPr>
          <p:cNvPr id="44" name="Group 43"/>
          <p:cNvGrpSpPr/>
          <p:nvPr/>
        </p:nvGrpSpPr>
        <p:grpSpPr>
          <a:xfrm>
            <a:off x="2869266" y="4455754"/>
            <a:ext cx="8623551" cy="937135"/>
            <a:chOff x="2151950" y="3382785"/>
            <a:chExt cx="5525324" cy="702851"/>
          </a:xfrm>
        </p:grpSpPr>
        <p:cxnSp>
          <p:nvCxnSpPr>
            <p:cNvPr id="22" name="Straight Connector 21"/>
            <p:cNvCxnSpPr/>
            <p:nvPr/>
          </p:nvCxnSpPr>
          <p:spPr>
            <a:xfrm>
              <a:off x="2158579" y="4076754"/>
              <a:ext cx="5518695" cy="8882"/>
            </a:xfrm>
            <a:prstGeom prst="line">
              <a:avLst/>
            </a:prstGeom>
            <a:ln w="3175" cmpd="sng">
              <a:solidFill>
                <a:srgbClr val="FAD134"/>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151950" y="3382785"/>
              <a:ext cx="5518695" cy="8882"/>
            </a:xfrm>
            <a:prstGeom prst="line">
              <a:avLst/>
            </a:prstGeom>
            <a:ln w="3175" cmpd="sng">
              <a:solidFill>
                <a:srgbClr val="FAD134"/>
              </a:solidFill>
            </a:ln>
            <a:effectLst/>
          </p:spPr>
          <p:style>
            <a:lnRef idx="2">
              <a:schemeClr val="accent1"/>
            </a:lnRef>
            <a:fillRef idx="0">
              <a:schemeClr val="accent1"/>
            </a:fillRef>
            <a:effectRef idx="1">
              <a:schemeClr val="accent1"/>
            </a:effectRef>
            <a:fontRef idx="minor">
              <a:schemeClr val="tx1"/>
            </a:fontRef>
          </p:style>
        </p:cxnSp>
      </p:grpSp>
      <p:sp>
        <p:nvSpPr>
          <p:cNvPr id="25" name="Freeform 24"/>
          <p:cNvSpPr/>
          <p:nvPr/>
        </p:nvSpPr>
        <p:spPr>
          <a:xfrm>
            <a:off x="715646" y="4439989"/>
            <a:ext cx="2162460" cy="1438960"/>
          </a:xfrm>
          <a:custGeom>
            <a:avLst/>
            <a:gdLst>
              <a:gd name="connsiteX0" fmla="*/ 0 w 1727200"/>
              <a:gd name="connsiteY0" fmla="*/ 0 h 844550"/>
              <a:gd name="connsiteX1" fmla="*/ 850900 w 1727200"/>
              <a:gd name="connsiteY1" fmla="*/ 374650 h 844550"/>
              <a:gd name="connsiteX2" fmla="*/ 1727200 w 1727200"/>
              <a:gd name="connsiteY2" fmla="*/ 6350 h 844550"/>
              <a:gd name="connsiteX3" fmla="*/ 1727200 w 1727200"/>
              <a:gd name="connsiteY3" fmla="*/ 508000 h 844550"/>
              <a:gd name="connsiteX4" fmla="*/ 863600 w 1727200"/>
              <a:gd name="connsiteY4" fmla="*/ 844550 h 844550"/>
              <a:gd name="connsiteX5" fmla="*/ 31750 w 1727200"/>
              <a:gd name="connsiteY5" fmla="*/ 527050 h 844550"/>
              <a:gd name="connsiteX6" fmla="*/ 0 w 1727200"/>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27200 w 1727200"/>
              <a:gd name="connsiteY3" fmla="*/ 508000 h 844550"/>
              <a:gd name="connsiteX4" fmla="*/ 863600 w 1727200"/>
              <a:gd name="connsiteY4" fmla="*/ 844550 h 844550"/>
              <a:gd name="connsiteX5" fmla="*/ 6350 w 1727200"/>
              <a:gd name="connsiteY5" fmla="*/ 533400 h 844550"/>
              <a:gd name="connsiteX6" fmla="*/ 0 w 1727200"/>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08150 w 1727200"/>
              <a:gd name="connsiteY3" fmla="*/ 571500 h 844550"/>
              <a:gd name="connsiteX4" fmla="*/ 863600 w 1727200"/>
              <a:gd name="connsiteY4" fmla="*/ 844550 h 844550"/>
              <a:gd name="connsiteX5" fmla="*/ 6350 w 1727200"/>
              <a:gd name="connsiteY5" fmla="*/ 533400 h 844550"/>
              <a:gd name="connsiteX6" fmla="*/ 0 w 1727200"/>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08150 w 1727200"/>
              <a:gd name="connsiteY3" fmla="*/ 463550 h 844550"/>
              <a:gd name="connsiteX4" fmla="*/ 863600 w 1727200"/>
              <a:gd name="connsiteY4" fmla="*/ 844550 h 844550"/>
              <a:gd name="connsiteX5" fmla="*/ 6350 w 1727200"/>
              <a:gd name="connsiteY5" fmla="*/ 533400 h 844550"/>
              <a:gd name="connsiteX6" fmla="*/ 0 w 1727200"/>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27200 w 1727200"/>
              <a:gd name="connsiteY3" fmla="*/ 450850 h 844550"/>
              <a:gd name="connsiteX4" fmla="*/ 863600 w 1727200"/>
              <a:gd name="connsiteY4" fmla="*/ 844550 h 844550"/>
              <a:gd name="connsiteX5" fmla="*/ 6350 w 1727200"/>
              <a:gd name="connsiteY5" fmla="*/ 533400 h 844550"/>
              <a:gd name="connsiteX6" fmla="*/ 0 w 1727200"/>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27200 w 1727200"/>
              <a:gd name="connsiteY3" fmla="*/ 450850 h 844550"/>
              <a:gd name="connsiteX4" fmla="*/ 863600 w 1727200"/>
              <a:gd name="connsiteY4" fmla="*/ 844550 h 844550"/>
              <a:gd name="connsiteX5" fmla="*/ 12700 w 1727200"/>
              <a:gd name="connsiteY5" fmla="*/ 463550 h 844550"/>
              <a:gd name="connsiteX6" fmla="*/ 0 w 1727200"/>
              <a:gd name="connsiteY6" fmla="*/ 0 h 844550"/>
              <a:gd name="connsiteX0" fmla="*/ 6631 w 1733831"/>
              <a:gd name="connsiteY0" fmla="*/ 0 h 844550"/>
              <a:gd name="connsiteX1" fmla="*/ 857531 w 1733831"/>
              <a:gd name="connsiteY1" fmla="*/ 374650 h 844550"/>
              <a:gd name="connsiteX2" fmla="*/ 1733831 w 1733831"/>
              <a:gd name="connsiteY2" fmla="*/ 6350 h 844550"/>
              <a:gd name="connsiteX3" fmla="*/ 1733831 w 1733831"/>
              <a:gd name="connsiteY3" fmla="*/ 450850 h 844550"/>
              <a:gd name="connsiteX4" fmla="*/ 870231 w 1733831"/>
              <a:gd name="connsiteY4" fmla="*/ 844550 h 844550"/>
              <a:gd name="connsiteX5" fmla="*/ 281 w 1733831"/>
              <a:gd name="connsiteY5" fmla="*/ 463550 h 844550"/>
              <a:gd name="connsiteX6" fmla="*/ 6631 w 1733831"/>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27200 w 1727200"/>
              <a:gd name="connsiteY3" fmla="*/ 450850 h 844550"/>
              <a:gd name="connsiteX4" fmla="*/ 863600 w 1727200"/>
              <a:gd name="connsiteY4" fmla="*/ 844550 h 844550"/>
              <a:gd name="connsiteX5" fmla="*/ 9892 w 1727200"/>
              <a:gd name="connsiteY5" fmla="*/ 468964 h 844550"/>
              <a:gd name="connsiteX6" fmla="*/ 0 w 1727200"/>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16372 w 1727200"/>
              <a:gd name="connsiteY3" fmla="*/ 467092 h 844550"/>
              <a:gd name="connsiteX4" fmla="*/ 863600 w 1727200"/>
              <a:gd name="connsiteY4" fmla="*/ 844550 h 844550"/>
              <a:gd name="connsiteX5" fmla="*/ 9892 w 1727200"/>
              <a:gd name="connsiteY5" fmla="*/ 468964 h 844550"/>
              <a:gd name="connsiteX6" fmla="*/ 0 w 1727200"/>
              <a:gd name="connsiteY6" fmla="*/ 0 h 844550"/>
              <a:gd name="connsiteX0" fmla="*/ 0 w 1727200"/>
              <a:gd name="connsiteY0" fmla="*/ 0 h 844550"/>
              <a:gd name="connsiteX1" fmla="*/ 839191 w 1727200"/>
              <a:gd name="connsiteY1" fmla="*/ 327817 h 844550"/>
              <a:gd name="connsiteX2" fmla="*/ 1727200 w 1727200"/>
              <a:gd name="connsiteY2" fmla="*/ 6350 h 844550"/>
              <a:gd name="connsiteX3" fmla="*/ 1716372 w 1727200"/>
              <a:gd name="connsiteY3" fmla="*/ 467092 h 844550"/>
              <a:gd name="connsiteX4" fmla="*/ 863600 w 1727200"/>
              <a:gd name="connsiteY4" fmla="*/ 844550 h 844550"/>
              <a:gd name="connsiteX5" fmla="*/ 9892 w 1727200"/>
              <a:gd name="connsiteY5" fmla="*/ 468964 h 844550"/>
              <a:gd name="connsiteX6" fmla="*/ 0 w 1727200"/>
              <a:gd name="connsiteY6" fmla="*/ 0 h 844550"/>
              <a:gd name="connsiteX0" fmla="*/ 0 w 1716372"/>
              <a:gd name="connsiteY0" fmla="*/ 17067 h 861617"/>
              <a:gd name="connsiteX1" fmla="*/ 839191 w 1716372"/>
              <a:gd name="connsiteY1" fmla="*/ 344884 h 861617"/>
              <a:gd name="connsiteX2" fmla="*/ 1709637 w 1716372"/>
              <a:gd name="connsiteY2" fmla="*/ 0 h 861617"/>
              <a:gd name="connsiteX3" fmla="*/ 1716372 w 1716372"/>
              <a:gd name="connsiteY3" fmla="*/ 484159 h 861617"/>
              <a:gd name="connsiteX4" fmla="*/ 863600 w 1716372"/>
              <a:gd name="connsiteY4" fmla="*/ 861617 h 861617"/>
              <a:gd name="connsiteX5" fmla="*/ 9892 w 1716372"/>
              <a:gd name="connsiteY5" fmla="*/ 486031 h 861617"/>
              <a:gd name="connsiteX6" fmla="*/ 0 w 1716372"/>
              <a:gd name="connsiteY6" fmla="*/ 17067 h 861617"/>
              <a:gd name="connsiteX0" fmla="*/ 0 w 1716372"/>
              <a:gd name="connsiteY0" fmla="*/ 0 h 873820"/>
              <a:gd name="connsiteX1" fmla="*/ 839191 w 1716372"/>
              <a:gd name="connsiteY1" fmla="*/ 357087 h 873820"/>
              <a:gd name="connsiteX2" fmla="*/ 1709637 w 1716372"/>
              <a:gd name="connsiteY2" fmla="*/ 12203 h 873820"/>
              <a:gd name="connsiteX3" fmla="*/ 1716372 w 1716372"/>
              <a:gd name="connsiteY3" fmla="*/ 496362 h 873820"/>
              <a:gd name="connsiteX4" fmla="*/ 863600 w 1716372"/>
              <a:gd name="connsiteY4" fmla="*/ 873820 h 873820"/>
              <a:gd name="connsiteX5" fmla="*/ 9892 w 1716372"/>
              <a:gd name="connsiteY5" fmla="*/ 498234 h 873820"/>
              <a:gd name="connsiteX6" fmla="*/ 0 w 1716372"/>
              <a:gd name="connsiteY6" fmla="*/ 0 h 873820"/>
              <a:gd name="connsiteX0" fmla="*/ 2273 w 1706937"/>
              <a:gd name="connsiteY0" fmla="*/ 0 h 873820"/>
              <a:gd name="connsiteX1" fmla="*/ 829756 w 1706937"/>
              <a:gd name="connsiteY1" fmla="*/ 357087 h 873820"/>
              <a:gd name="connsiteX2" fmla="*/ 1700202 w 1706937"/>
              <a:gd name="connsiteY2" fmla="*/ 12203 h 873820"/>
              <a:gd name="connsiteX3" fmla="*/ 1706937 w 1706937"/>
              <a:gd name="connsiteY3" fmla="*/ 496362 h 873820"/>
              <a:gd name="connsiteX4" fmla="*/ 854165 w 1706937"/>
              <a:gd name="connsiteY4" fmla="*/ 873820 h 873820"/>
              <a:gd name="connsiteX5" fmla="*/ 457 w 1706937"/>
              <a:gd name="connsiteY5" fmla="*/ 498234 h 873820"/>
              <a:gd name="connsiteX6" fmla="*/ 2273 w 1706937"/>
              <a:gd name="connsiteY6" fmla="*/ 0 h 873820"/>
              <a:gd name="connsiteX0" fmla="*/ 2273 w 1701083"/>
              <a:gd name="connsiteY0" fmla="*/ 0 h 873820"/>
              <a:gd name="connsiteX1" fmla="*/ 829756 w 1701083"/>
              <a:gd name="connsiteY1" fmla="*/ 357087 h 873820"/>
              <a:gd name="connsiteX2" fmla="*/ 1700202 w 1701083"/>
              <a:gd name="connsiteY2" fmla="*/ 12203 h 873820"/>
              <a:gd name="connsiteX3" fmla="*/ 1701083 w 1701083"/>
              <a:gd name="connsiteY3" fmla="*/ 625154 h 873820"/>
              <a:gd name="connsiteX4" fmla="*/ 854165 w 1701083"/>
              <a:gd name="connsiteY4" fmla="*/ 873820 h 873820"/>
              <a:gd name="connsiteX5" fmla="*/ 457 w 1701083"/>
              <a:gd name="connsiteY5" fmla="*/ 498234 h 873820"/>
              <a:gd name="connsiteX6" fmla="*/ 2273 w 1701083"/>
              <a:gd name="connsiteY6" fmla="*/ 0 h 873820"/>
              <a:gd name="connsiteX0" fmla="*/ 0 w 1698810"/>
              <a:gd name="connsiteY0" fmla="*/ 0 h 873820"/>
              <a:gd name="connsiteX1" fmla="*/ 827483 w 1698810"/>
              <a:gd name="connsiteY1" fmla="*/ 357087 h 873820"/>
              <a:gd name="connsiteX2" fmla="*/ 1697929 w 1698810"/>
              <a:gd name="connsiteY2" fmla="*/ 12203 h 873820"/>
              <a:gd name="connsiteX3" fmla="*/ 1698810 w 1698810"/>
              <a:gd name="connsiteY3" fmla="*/ 625154 h 873820"/>
              <a:gd name="connsiteX4" fmla="*/ 851892 w 1698810"/>
              <a:gd name="connsiteY4" fmla="*/ 873820 h 873820"/>
              <a:gd name="connsiteX5" fmla="*/ 27455 w 1698810"/>
              <a:gd name="connsiteY5" fmla="*/ 627026 h 873820"/>
              <a:gd name="connsiteX6" fmla="*/ 0 w 1698810"/>
              <a:gd name="connsiteY6" fmla="*/ 0 h 873820"/>
              <a:gd name="connsiteX0" fmla="*/ 0 w 1698810"/>
              <a:gd name="connsiteY0" fmla="*/ 0 h 873820"/>
              <a:gd name="connsiteX1" fmla="*/ 827483 w 1698810"/>
              <a:gd name="connsiteY1" fmla="*/ 357087 h 873820"/>
              <a:gd name="connsiteX2" fmla="*/ 1697929 w 1698810"/>
              <a:gd name="connsiteY2" fmla="*/ 12203 h 873820"/>
              <a:gd name="connsiteX3" fmla="*/ 1698810 w 1698810"/>
              <a:gd name="connsiteY3" fmla="*/ 625154 h 873820"/>
              <a:gd name="connsiteX4" fmla="*/ 851892 w 1698810"/>
              <a:gd name="connsiteY4" fmla="*/ 873820 h 873820"/>
              <a:gd name="connsiteX5" fmla="*/ 4038 w 1698810"/>
              <a:gd name="connsiteY5" fmla="*/ 638734 h 873820"/>
              <a:gd name="connsiteX6" fmla="*/ 0 w 1698810"/>
              <a:gd name="connsiteY6" fmla="*/ 0 h 873820"/>
              <a:gd name="connsiteX0" fmla="*/ 0 w 1698810"/>
              <a:gd name="connsiteY0" fmla="*/ 0 h 985049"/>
              <a:gd name="connsiteX1" fmla="*/ 827483 w 1698810"/>
              <a:gd name="connsiteY1" fmla="*/ 357087 h 985049"/>
              <a:gd name="connsiteX2" fmla="*/ 1697929 w 1698810"/>
              <a:gd name="connsiteY2" fmla="*/ 12203 h 985049"/>
              <a:gd name="connsiteX3" fmla="*/ 1698810 w 1698810"/>
              <a:gd name="connsiteY3" fmla="*/ 625154 h 985049"/>
              <a:gd name="connsiteX4" fmla="*/ 863600 w 1698810"/>
              <a:gd name="connsiteY4" fmla="*/ 985049 h 985049"/>
              <a:gd name="connsiteX5" fmla="*/ 4038 w 1698810"/>
              <a:gd name="connsiteY5" fmla="*/ 638734 h 985049"/>
              <a:gd name="connsiteX6" fmla="*/ 0 w 1698810"/>
              <a:gd name="connsiteY6" fmla="*/ 0 h 985049"/>
              <a:gd name="connsiteX0" fmla="*/ 0 w 1698810"/>
              <a:gd name="connsiteY0" fmla="*/ 0 h 990903"/>
              <a:gd name="connsiteX1" fmla="*/ 827483 w 1698810"/>
              <a:gd name="connsiteY1" fmla="*/ 357087 h 990903"/>
              <a:gd name="connsiteX2" fmla="*/ 1697929 w 1698810"/>
              <a:gd name="connsiteY2" fmla="*/ 12203 h 990903"/>
              <a:gd name="connsiteX3" fmla="*/ 1698810 w 1698810"/>
              <a:gd name="connsiteY3" fmla="*/ 625154 h 990903"/>
              <a:gd name="connsiteX4" fmla="*/ 857746 w 1698810"/>
              <a:gd name="connsiteY4" fmla="*/ 990903 h 990903"/>
              <a:gd name="connsiteX5" fmla="*/ 4038 w 1698810"/>
              <a:gd name="connsiteY5" fmla="*/ 638734 h 990903"/>
              <a:gd name="connsiteX6" fmla="*/ 0 w 1698810"/>
              <a:gd name="connsiteY6" fmla="*/ 0 h 990903"/>
              <a:gd name="connsiteX0" fmla="*/ 0 w 1698810"/>
              <a:gd name="connsiteY0" fmla="*/ 0 h 1002611"/>
              <a:gd name="connsiteX1" fmla="*/ 827483 w 1698810"/>
              <a:gd name="connsiteY1" fmla="*/ 357087 h 1002611"/>
              <a:gd name="connsiteX2" fmla="*/ 1697929 w 1698810"/>
              <a:gd name="connsiteY2" fmla="*/ 12203 h 1002611"/>
              <a:gd name="connsiteX3" fmla="*/ 1698810 w 1698810"/>
              <a:gd name="connsiteY3" fmla="*/ 625154 h 1002611"/>
              <a:gd name="connsiteX4" fmla="*/ 846038 w 1698810"/>
              <a:gd name="connsiteY4" fmla="*/ 1002611 h 1002611"/>
              <a:gd name="connsiteX5" fmla="*/ 4038 w 1698810"/>
              <a:gd name="connsiteY5" fmla="*/ 638734 h 1002611"/>
              <a:gd name="connsiteX6" fmla="*/ 0 w 1698810"/>
              <a:gd name="connsiteY6" fmla="*/ 0 h 1002611"/>
              <a:gd name="connsiteX0" fmla="*/ 0 w 1697940"/>
              <a:gd name="connsiteY0" fmla="*/ 0 h 1002611"/>
              <a:gd name="connsiteX1" fmla="*/ 827483 w 1697940"/>
              <a:gd name="connsiteY1" fmla="*/ 357087 h 1002611"/>
              <a:gd name="connsiteX2" fmla="*/ 1697929 w 1697940"/>
              <a:gd name="connsiteY2" fmla="*/ 12203 h 1002611"/>
              <a:gd name="connsiteX3" fmla="*/ 1692956 w 1697940"/>
              <a:gd name="connsiteY3" fmla="*/ 654425 h 1002611"/>
              <a:gd name="connsiteX4" fmla="*/ 846038 w 1697940"/>
              <a:gd name="connsiteY4" fmla="*/ 1002611 h 1002611"/>
              <a:gd name="connsiteX5" fmla="*/ 4038 w 1697940"/>
              <a:gd name="connsiteY5" fmla="*/ 638734 h 1002611"/>
              <a:gd name="connsiteX6" fmla="*/ 0 w 1697940"/>
              <a:gd name="connsiteY6" fmla="*/ 0 h 100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940" h="1002611">
                <a:moveTo>
                  <a:pt x="0" y="0"/>
                </a:moveTo>
                <a:lnTo>
                  <a:pt x="827483" y="357087"/>
                </a:lnTo>
                <a:lnTo>
                  <a:pt x="1697929" y="12203"/>
                </a:lnTo>
                <a:cubicBezTo>
                  <a:pt x="1698223" y="216520"/>
                  <a:pt x="1692662" y="450108"/>
                  <a:pt x="1692956" y="654425"/>
                </a:cubicBezTo>
                <a:lnTo>
                  <a:pt x="846038" y="1002611"/>
                </a:lnTo>
                <a:lnTo>
                  <a:pt x="4038" y="638734"/>
                </a:lnTo>
                <a:cubicBezTo>
                  <a:pt x="1921" y="460934"/>
                  <a:pt x="2117" y="177800"/>
                  <a:pt x="0" y="0"/>
                </a:cubicBezTo>
                <a:close/>
              </a:path>
            </a:pathLst>
          </a:custGeom>
          <a:solidFill>
            <a:srgbClr val="FAD134"/>
          </a:solidFill>
          <a:ln>
            <a:solidFill>
              <a:srgbClr val="FAD13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grpSp>
        <p:nvGrpSpPr>
          <p:cNvPr id="47" name="Group 46"/>
          <p:cNvGrpSpPr/>
          <p:nvPr/>
        </p:nvGrpSpPr>
        <p:grpSpPr>
          <a:xfrm>
            <a:off x="2842157" y="1009939"/>
            <a:ext cx="8596037" cy="928664"/>
            <a:chOff x="2131617" y="724678"/>
            <a:chExt cx="5525324" cy="696498"/>
          </a:xfrm>
        </p:grpSpPr>
        <p:cxnSp>
          <p:nvCxnSpPr>
            <p:cNvPr id="27" name="Straight Connector 26"/>
            <p:cNvCxnSpPr/>
            <p:nvPr userDrawn="1"/>
          </p:nvCxnSpPr>
          <p:spPr>
            <a:xfrm>
              <a:off x="2138246" y="1412294"/>
              <a:ext cx="5518695" cy="8882"/>
            </a:xfrm>
            <a:prstGeom prst="line">
              <a:avLst/>
            </a:prstGeom>
            <a:ln w="3175" cmpd="sng">
              <a:solidFill>
                <a:srgbClr val="29B6EF"/>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2131617" y="724678"/>
              <a:ext cx="5518695" cy="8882"/>
            </a:xfrm>
            <a:prstGeom prst="line">
              <a:avLst/>
            </a:prstGeom>
            <a:ln w="3175" cmpd="sng">
              <a:solidFill>
                <a:srgbClr val="29B6EF"/>
              </a:solidFill>
            </a:ln>
            <a:effectLst/>
          </p:spPr>
          <p:style>
            <a:lnRef idx="2">
              <a:schemeClr val="accent1"/>
            </a:lnRef>
            <a:fillRef idx="0">
              <a:schemeClr val="accent1"/>
            </a:fillRef>
            <a:effectRef idx="1">
              <a:schemeClr val="accent1"/>
            </a:effectRef>
            <a:fontRef idx="minor">
              <a:schemeClr val="tx1"/>
            </a:fontRef>
          </p:style>
        </p:cxnSp>
      </p:grpSp>
      <p:sp>
        <p:nvSpPr>
          <p:cNvPr id="30" name="Freeform 29"/>
          <p:cNvSpPr/>
          <p:nvPr/>
        </p:nvSpPr>
        <p:spPr>
          <a:xfrm>
            <a:off x="688535" y="994172"/>
            <a:ext cx="2162460" cy="1438960"/>
          </a:xfrm>
          <a:custGeom>
            <a:avLst/>
            <a:gdLst>
              <a:gd name="connsiteX0" fmla="*/ 0 w 1727200"/>
              <a:gd name="connsiteY0" fmla="*/ 0 h 844550"/>
              <a:gd name="connsiteX1" fmla="*/ 850900 w 1727200"/>
              <a:gd name="connsiteY1" fmla="*/ 374650 h 844550"/>
              <a:gd name="connsiteX2" fmla="*/ 1727200 w 1727200"/>
              <a:gd name="connsiteY2" fmla="*/ 6350 h 844550"/>
              <a:gd name="connsiteX3" fmla="*/ 1727200 w 1727200"/>
              <a:gd name="connsiteY3" fmla="*/ 508000 h 844550"/>
              <a:gd name="connsiteX4" fmla="*/ 863600 w 1727200"/>
              <a:gd name="connsiteY4" fmla="*/ 844550 h 844550"/>
              <a:gd name="connsiteX5" fmla="*/ 31750 w 1727200"/>
              <a:gd name="connsiteY5" fmla="*/ 527050 h 844550"/>
              <a:gd name="connsiteX6" fmla="*/ 0 w 1727200"/>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27200 w 1727200"/>
              <a:gd name="connsiteY3" fmla="*/ 508000 h 844550"/>
              <a:gd name="connsiteX4" fmla="*/ 863600 w 1727200"/>
              <a:gd name="connsiteY4" fmla="*/ 844550 h 844550"/>
              <a:gd name="connsiteX5" fmla="*/ 6350 w 1727200"/>
              <a:gd name="connsiteY5" fmla="*/ 533400 h 844550"/>
              <a:gd name="connsiteX6" fmla="*/ 0 w 1727200"/>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08150 w 1727200"/>
              <a:gd name="connsiteY3" fmla="*/ 571500 h 844550"/>
              <a:gd name="connsiteX4" fmla="*/ 863600 w 1727200"/>
              <a:gd name="connsiteY4" fmla="*/ 844550 h 844550"/>
              <a:gd name="connsiteX5" fmla="*/ 6350 w 1727200"/>
              <a:gd name="connsiteY5" fmla="*/ 533400 h 844550"/>
              <a:gd name="connsiteX6" fmla="*/ 0 w 1727200"/>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08150 w 1727200"/>
              <a:gd name="connsiteY3" fmla="*/ 463550 h 844550"/>
              <a:gd name="connsiteX4" fmla="*/ 863600 w 1727200"/>
              <a:gd name="connsiteY4" fmla="*/ 844550 h 844550"/>
              <a:gd name="connsiteX5" fmla="*/ 6350 w 1727200"/>
              <a:gd name="connsiteY5" fmla="*/ 533400 h 844550"/>
              <a:gd name="connsiteX6" fmla="*/ 0 w 1727200"/>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27200 w 1727200"/>
              <a:gd name="connsiteY3" fmla="*/ 450850 h 844550"/>
              <a:gd name="connsiteX4" fmla="*/ 863600 w 1727200"/>
              <a:gd name="connsiteY4" fmla="*/ 844550 h 844550"/>
              <a:gd name="connsiteX5" fmla="*/ 6350 w 1727200"/>
              <a:gd name="connsiteY5" fmla="*/ 533400 h 844550"/>
              <a:gd name="connsiteX6" fmla="*/ 0 w 1727200"/>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27200 w 1727200"/>
              <a:gd name="connsiteY3" fmla="*/ 450850 h 844550"/>
              <a:gd name="connsiteX4" fmla="*/ 863600 w 1727200"/>
              <a:gd name="connsiteY4" fmla="*/ 844550 h 844550"/>
              <a:gd name="connsiteX5" fmla="*/ 12700 w 1727200"/>
              <a:gd name="connsiteY5" fmla="*/ 463550 h 844550"/>
              <a:gd name="connsiteX6" fmla="*/ 0 w 1727200"/>
              <a:gd name="connsiteY6" fmla="*/ 0 h 844550"/>
              <a:gd name="connsiteX0" fmla="*/ 6631 w 1733831"/>
              <a:gd name="connsiteY0" fmla="*/ 0 h 844550"/>
              <a:gd name="connsiteX1" fmla="*/ 857531 w 1733831"/>
              <a:gd name="connsiteY1" fmla="*/ 374650 h 844550"/>
              <a:gd name="connsiteX2" fmla="*/ 1733831 w 1733831"/>
              <a:gd name="connsiteY2" fmla="*/ 6350 h 844550"/>
              <a:gd name="connsiteX3" fmla="*/ 1733831 w 1733831"/>
              <a:gd name="connsiteY3" fmla="*/ 450850 h 844550"/>
              <a:gd name="connsiteX4" fmla="*/ 870231 w 1733831"/>
              <a:gd name="connsiteY4" fmla="*/ 844550 h 844550"/>
              <a:gd name="connsiteX5" fmla="*/ 281 w 1733831"/>
              <a:gd name="connsiteY5" fmla="*/ 463550 h 844550"/>
              <a:gd name="connsiteX6" fmla="*/ 6631 w 1733831"/>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27200 w 1727200"/>
              <a:gd name="connsiteY3" fmla="*/ 450850 h 844550"/>
              <a:gd name="connsiteX4" fmla="*/ 863600 w 1727200"/>
              <a:gd name="connsiteY4" fmla="*/ 844550 h 844550"/>
              <a:gd name="connsiteX5" fmla="*/ 9892 w 1727200"/>
              <a:gd name="connsiteY5" fmla="*/ 468964 h 844550"/>
              <a:gd name="connsiteX6" fmla="*/ 0 w 1727200"/>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16372 w 1727200"/>
              <a:gd name="connsiteY3" fmla="*/ 467092 h 844550"/>
              <a:gd name="connsiteX4" fmla="*/ 863600 w 1727200"/>
              <a:gd name="connsiteY4" fmla="*/ 844550 h 844550"/>
              <a:gd name="connsiteX5" fmla="*/ 9892 w 1727200"/>
              <a:gd name="connsiteY5" fmla="*/ 468964 h 844550"/>
              <a:gd name="connsiteX6" fmla="*/ 0 w 1727200"/>
              <a:gd name="connsiteY6" fmla="*/ 0 h 844550"/>
              <a:gd name="connsiteX0" fmla="*/ 0 w 1727200"/>
              <a:gd name="connsiteY0" fmla="*/ 0 h 844550"/>
              <a:gd name="connsiteX1" fmla="*/ 839191 w 1727200"/>
              <a:gd name="connsiteY1" fmla="*/ 327817 h 844550"/>
              <a:gd name="connsiteX2" fmla="*/ 1727200 w 1727200"/>
              <a:gd name="connsiteY2" fmla="*/ 6350 h 844550"/>
              <a:gd name="connsiteX3" fmla="*/ 1716372 w 1727200"/>
              <a:gd name="connsiteY3" fmla="*/ 467092 h 844550"/>
              <a:gd name="connsiteX4" fmla="*/ 863600 w 1727200"/>
              <a:gd name="connsiteY4" fmla="*/ 844550 h 844550"/>
              <a:gd name="connsiteX5" fmla="*/ 9892 w 1727200"/>
              <a:gd name="connsiteY5" fmla="*/ 468964 h 844550"/>
              <a:gd name="connsiteX6" fmla="*/ 0 w 1727200"/>
              <a:gd name="connsiteY6" fmla="*/ 0 h 844550"/>
              <a:gd name="connsiteX0" fmla="*/ 0 w 1716372"/>
              <a:gd name="connsiteY0" fmla="*/ 17067 h 861617"/>
              <a:gd name="connsiteX1" fmla="*/ 839191 w 1716372"/>
              <a:gd name="connsiteY1" fmla="*/ 344884 h 861617"/>
              <a:gd name="connsiteX2" fmla="*/ 1709637 w 1716372"/>
              <a:gd name="connsiteY2" fmla="*/ 0 h 861617"/>
              <a:gd name="connsiteX3" fmla="*/ 1716372 w 1716372"/>
              <a:gd name="connsiteY3" fmla="*/ 484159 h 861617"/>
              <a:gd name="connsiteX4" fmla="*/ 863600 w 1716372"/>
              <a:gd name="connsiteY4" fmla="*/ 861617 h 861617"/>
              <a:gd name="connsiteX5" fmla="*/ 9892 w 1716372"/>
              <a:gd name="connsiteY5" fmla="*/ 486031 h 861617"/>
              <a:gd name="connsiteX6" fmla="*/ 0 w 1716372"/>
              <a:gd name="connsiteY6" fmla="*/ 17067 h 861617"/>
              <a:gd name="connsiteX0" fmla="*/ 0 w 1716372"/>
              <a:gd name="connsiteY0" fmla="*/ 0 h 873820"/>
              <a:gd name="connsiteX1" fmla="*/ 839191 w 1716372"/>
              <a:gd name="connsiteY1" fmla="*/ 357087 h 873820"/>
              <a:gd name="connsiteX2" fmla="*/ 1709637 w 1716372"/>
              <a:gd name="connsiteY2" fmla="*/ 12203 h 873820"/>
              <a:gd name="connsiteX3" fmla="*/ 1716372 w 1716372"/>
              <a:gd name="connsiteY3" fmla="*/ 496362 h 873820"/>
              <a:gd name="connsiteX4" fmla="*/ 863600 w 1716372"/>
              <a:gd name="connsiteY4" fmla="*/ 873820 h 873820"/>
              <a:gd name="connsiteX5" fmla="*/ 9892 w 1716372"/>
              <a:gd name="connsiteY5" fmla="*/ 498234 h 873820"/>
              <a:gd name="connsiteX6" fmla="*/ 0 w 1716372"/>
              <a:gd name="connsiteY6" fmla="*/ 0 h 873820"/>
              <a:gd name="connsiteX0" fmla="*/ 2273 w 1706937"/>
              <a:gd name="connsiteY0" fmla="*/ 0 h 873820"/>
              <a:gd name="connsiteX1" fmla="*/ 829756 w 1706937"/>
              <a:gd name="connsiteY1" fmla="*/ 357087 h 873820"/>
              <a:gd name="connsiteX2" fmla="*/ 1700202 w 1706937"/>
              <a:gd name="connsiteY2" fmla="*/ 12203 h 873820"/>
              <a:gd name="connsiteX3" fmla="*/ 1706937 w 1706937"/>
              <a:gd name="connsiteY3" fmla="*/ 496362 h 873820"/>
              <a:gd name="connsiteX4" fmla="*/ 854165 w 1706937"/>
              <a:gd name="connsiteY4" fmla="*/ 873820 h 873820"/>
              <a:gd name="connsiteX5" fmla="*/ 457 w 1706937"/>
              <a:gd name="connsiteY5" fmla="*/ 498234 h 873820"/>
              <a:gd name="connsiteX6" fmla="*/ 2273 w 1706937"/>
              <a:gd name="connsiteY6" fmla="*/ 0 h 873820"/>
              <a:gd name="connsiteX0" fmla="*/ 2273 w 1701083"/>
              <a:gd name="connsiteY0" fmla="*/ 0 h 873820"/>
              <a:gd name="connsiteX1" fmla="*/ 829756 w 1701083"/>
              <a:gd name="connsiteY1" fmla="*/ 357087 h 873820"/>
              <a:gd name="connsiteX2" fmla="*/ 1700202 w 1701083"/>
              <a:gd name="connsiteY2" fmla="*/ 12203 h 873820"/>
              <a:gd name="connsiteX3" fmla="*/ 1701083 w 1701083"/>
              <a:gd name="connsiteY3" fmla="*/ 625154 h 873820"/>
              <a:gd name="connsiteX4" fmla="*/ 854165 w 1701083"/>
              <a:gd name="connsiteY4" fmla="*/ 873820 h 873820"/>
              <a:gd name="connsiteX5" fmla="*/ 457 w 1701083"/>
              <a:gd name="connsiteY5" fmla="*/ 498234 h 873820"/>
              <a:gd name="connsiteX6" fmla="*/ 2273 w 1701083"/>
              <a:gd name="connsiteY6" fmla="*/ 0 h 873820"/>
              <a:gd name="connsiteX0" fmla="*/ 0 w 1698810"/>
              <a:gd name="connsiteY0" fmla="*/ 0 h 873820"/>
              <a:gd name="connsiteX1" fmla="*/ 827483 w 1698810"/>
              <a:gd name="connsiteY1" fmla="*/ 357087 h 873820"/>
              <a:gd name="connsiteX2" fmla="*/ 1697929 w 1698810"/>
              <a:gd name="connsiteY2" fmla="*/ 12203 h 873820"/>
              <a:gd name="connsiteX3" fmla="*/ 1698810 w 1698810"/>
              <a:gd name="connsiteY3" fmla="*/ 625154 h 873820"/>
              <a:gd name="connsiteX4" fmla="*/ 851892 w 1698810"/>
              <a:gd name="connsiteY4" fmla="*/ 873820 h 873820"/>
              <a:gd name="connsiteX5" fmla="*/ 27455 w 1698810"/>
              <a:gd name="connsiteY5" fmla="*/ 627026 h 873820"/>
              <a:gd name="connsiteX6" fmla="*/ 0 w 1698810"/>
              <a:gd name="connsiteY6" fmla="*/ 0 h 873820"/>
              <a:gd name="connsiteX0" fmla="*/ 0 w 1698810"/>
              <a:gd name="connsiteY0" fmla="*/ 0 h 873820"/>
              <a:gd name="connsiteX1" fmla="*/ 827483 w 1698810"/>
              <a:gd name="connsiteY1" fmla="*/ 357087 h 873820"/>
              <a:gd name="connsiteX2" fmla="*/ 1697929 w 1698810"/>
              <a:gd name="connsiteY2" fmla="*/ 12203 h 873820"/>
              <a:gd name="connsiteX3" fmla="*/ 1698810 w 1698810"/>
              <a:gd name="connsiteY3" fmla="*/ 625154 h 873820"/>
              <a:gd name="connsiteX4" fmla="*/ 851892 w 1698810"/>
              <a:gd name="connsiteY4" fmla="*/ 873820 h 873820"/>
              <a:gd name="connsiteX5" fmla="*/ 4038 w 1698810"/>
              <a:gd name="connsiteY5" fmla="*/ 638734 h 873820"/>
              <a:gd name="connsiteX6" fmla="*/ 0 w 1698810"/>
              <a:gd name="connsiteY6" fmla="*/ 0 h 873820"/>
              <a:gd name="connsiteX0" fmla="*/ 0 w 1698810"/>
              <a:gd name="connsiteY0" fmla="*/ 0 h 985049"/>
              <a:gd name="connsiteX1" fmla="*/ 827483 w 1698810"/>
              <a:gd name="connsiteY1" fmla="*/ 357087 h 985049"/>
              <a:gd name="connsiteX2" fmla="*/ 1697929 w 1698810"/>
              <a:gd name="connsiteY2" fmla="*/ 12203 h 985049"/>
              <a:gd name="connsiteX3" fmla="*/ 1698810 w 1698810"/>
              <a:gd name="connsiteY3" fmla="*/ 625154 h 985049"/>
              <a:gd name="connsiteX4" fmla="*/ 863600 w 1698810"/>
              <a:gd name="connsiteY4" fmla="*/ 985049 h 985049"/>
              <a:gd name="connsiteX5" fmla="*/ 4038 w 1698810"/>
              <a:gd name="connsiteY5" fmla="*/ 638734 h 985049"/>
              <a:gd name="connsiteX6" fmla="*/ 0 w 1698810"/>
              <a:gd name="connsiteY6" fmla="*/ 0 h 985049"/>
              <a:gd name="connsiteX0" fmla="*/ 0 w 1698810"/>
              <a:gd name="connsiteY0" fmla="*/ 0 h 990903"/>
              <a:gd name="connsiteX1" fmla="*/ 827483 w 1698810"/>
              <a:gd name="connsiteY1" fmla="*/ 357087 h 990903"/>
              <a:gd name="connsiteX2" fmla="*/ 1697929 w 1698810"/>
              <a:gd name="connsiteY2" fmla="*/ 12203 h 990903"/>
              <a:gd name="connsiteX3" fmla="*/ 1698810 w 1698810"/>
              <a:gd name="connsiteY3" fmla="*/ 625154 h 990903"/>
              <a:gd name="connsiteX4" fmla="*/ 857746 w 1698810"/>
              <a:gd name="connsiteY4" fmla="*/ 990903 h 990903"/>
              <a:gd name="connsiteX5" fmla="*/ 4038 w 1698810"/>
              <a:gd name="connsiteY5" fmla="*/ 638734 h 990903"/>
              <a:gd name="connsiteX6" fmla="*/ 0 w 1698810"/>
              <a:gd name="connsiteY6" fmla="*/ 0 h 990903"/>
              <a:gd name="connsiteX0" fmla="*/ 0 w 1698810"/>
              <a:gd name="connsiteY0" fmla="*/ 0 h 1002611"/>
              <a:gd name="connsiteX1" fmla="*/ 827483 w 1698810"/>
              <a:gd name="connsiteY1" fmla="*/ 357087 h 1002611"/>
              <a:gd name="connsiteX2" fmla="*/ 1697929 w 1698810"/>
              <a:gd name="connsiteY2" fmla="*/ 12203 h 1002611"/>
              <a:gd name="connsiteX3" fmla="*/ 1698810 w 1698810"/>
              <a:gd name="connsiteY3" fmla="*/ 625154 h 1002611"/>
              <a:gd name="connsiteX4" fmla="*/ 846038 w 1698810"/>
              <a:gd name="connsiteY4" fmla="*/ 1002611 h 1002611"/>
              <a:gd name="connsiteX5" fmla="*/ 4038 w 1698810"/>
              <a:gd name="connsiteY5" fmla="*/ 638734 h 1002611"/>
              <a:gd name="connsiteX6" fmla="*/ 0 w 1698810"/>
              <a:gd name="connsiteY6" fmla="*/ 0 h 1002611"/>
              <a:gd name="connsiteX0" fmla="*/ 0 w 1697940"/>
              <a:gd name="connsiteY0" fmla="*/ 0 h 1002611"/>
              <a:gd name="connsiteX1" fmla="*/ 827483 w 1697940"/>
              <a:gd name="connsiteY1" fmla="*/ 357087 h 1002611"/>
              <a:gd name="connsiteX2" fmla="*/ 1697929 w 1697940"/>
              <a:gd name="connsiteY2" fmla="*/ 12203 h 1002611"/>
              <a:gd name="connsiteX3" fmla="*/ 1692956 w 1697940"/>
              <a:gd name="connsiteY3" fmla="*/ 654425 h 1002611"/>
              <a:gd name="connsiteX4" fmla="*/ 846038 w 1697940"/>
              <a:gd name="connsiteY4" fmla="*/ 1002611 h 1002611"/>
              <a:gd name="connsiteX5" fmla="*/ 4038 w 1697940"/>
              <a:gd name="connsiteY5" fmla="*/ 638734 h 1002611"/>
              <a:gd name="connsiteX6" fmla="*/ 0 w 1697940"/>
              <a:gd name="connsiteY6" fmla="*/ 0 h 100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940" h="1002611">
                <a:moveTo>
                  <a:pt x="0" y="0"/>
                </a:moveTo>
                <a:lnTo>
                  <a:pt x="827483" y="357087"/>
                </a:lnTo>
                <a:lnTo>
                  <a:pt x="1697929" y="12203"/>
                </a:lnTo>
                <a:cubicBezTo>
                  <a:pt x="1698223" y="216520"/>
                  <a:pt x="1692662" y="450108"/>
                  <a:pt x="1692956" y="654425"/>
                </a:cubicBezTo>
                <a:lnTo>
                  <a:pt x="846038" y="1002611"/>
                </a:lnTo>
                <a:lnTo>
                  <a:pt x="4038" y="638734"/>
                </a:lnTo>
                <a:cubicBezTo>
                  <a:pt x="1921" y="460934"/>
                  <a:pt x="2117" y="177800"/>
                  <a:pt x="0" y="0"/>
                </a:cubicBezTo>
                <a:close/>
              </a:path>
            </a:pathLst>
          </a:custGeom>
          <a:solidFill>
            <a:srgbClr val="29B6EF"/>
          </a:solidFill>
          <a:ln>
            <a:solidFill>
              <a:srgbClr val="29B6E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cxnSp>
        <p:nvCxnSpPr>
          <p:cNvPr id="32" name="Straight Connector 31"/>
          <p:cNvCxnSpPr/>
          <p:nvPr/>
        </p:nvCxnSpPr>
        <p:spPr>
          <a:xfrm>
            <a:off x="473566" y="6172200"/>
            <a:ext cx="11108839" cy="0"/>
          </a:xfrm>
          <a:prstGeom prst="line">
            <a:avLst/>
          </a:prstGeom>
          <a:ln w="317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11526828" y="6349396"/>
            <a:ext cx="936543" cy="297454"/>
          </a:xfrm>
          <a:prstGeom prst="rect">
            <a:avLst/>
          </a:prstGeom>
          <a:noFill/>
        </p:spPr>
        <p:txBody>
          <a:bodyPr wrap="square" rtlCol="0">
            <a:spAutoFit/>
          </a:bodyPr>
          <a:lstStyle/>
          <a:p>
            <a:fld id="{1F756008-E062-6442-8C47-4B76E5230611}" type="slidenum">
              <a:rPr lang="en-US" sz="1333" b="0" i="0" smtClean="0">
                <a:latin typeface="Arial Regular" charset="0"/>
                <a:cs typeface="Arial Regular" charset="0"/>
              </a:rPr>
              <a:pPr/>
              <a:t>‹#›</a:t>
            </a:fld>
            <a:endParaRPr lang="en-US" sz="1333" b="0" i="0">
              <a:latin typeface="Arial Regular" charset="0"/>
              <a:cs typeface="Arial Regular" charset="0"/>
            </a:endParaRPr>
          </a:p>
        </p:txBody>
      </p:sp>
      <p:grpSp>
        <p:nvGrpSpPr>
          <p:cNvPr id="46" name="Group 45"/>
          <p:cNvGrpSpPr/>
          <p:nvPr/>
        </p:nvGrpSpPr>
        <p:grpSpPr>
          <a:xfrm>
            <a:off x="2860637" y="2167525"/>
            <a:ext cx="8588483" cy="928664"/>
            <a:chOff x="2145477" y="1592868"/>
            <a:chExt cx="5525324" cy="696498"/>
          </a:xfrm>
        </p:grpSpPr>
        <p:cxnSp>
          <p:nvCxnSpPr>
            <p:cNvPr id="34" name="Straight Connector 33"/>
            <p:cNvCxnSpPr/>
            <p:nvPr userDrawn="1"/>
          </p:nvCxnSpPr>
          <p:spPr>
            <a:xfrm>
              <a:off x="2152106" y="2280484"/>
              <a:ext cx="5518695" cy="8882"/>
            </a:xfrm>
            <a:prstGeom prst="line">
              <a:avLst/>
            </a:prstGeom>
            <a:ln w="3175" cmpd="sng">
              <a:solidFill>
                <a:srgbClr val="55B67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2145477" y="1592868"/>
              <a:ext cx="5518695" cy="8882"/>
            </a:xfrm>
            <a:prstGeom prst="line">
              <a:avLst/>
            </a:prstGeom>
            <a:ln w="3175" cmpd="sng">
              <a:solidFill>
                <a:srgbClr val="55B670"/>
              </a:solidFill>
            </a:ln>
            <a:effectLst/>
          </p:spPr>
          <p:style>
            <a:lnRef idx="2">
              <a:schemeClr val="accent1"/>
            </a:lnRef>
            <a:fillRef idx="0">
              <a:schemeClr val="accent1"/>
            </a:fillRef>
            <a:effectRef idx="1">
              <a:schemeClr val="accent1"/>
            </a:effectRef>
            <a:fontRef idx="minor">
              <a:schemeClr val="tx1"/>
            </a:fontRef>
          </p:style>
        </p:cxnSp>
      </p:grpSp>
      <p:sp>
        <p:nvSpPr>
          <p:cNvPr id="38" name="Freeform 37"/>
          <p:cNvSpPr/>
          <p:nvPr/>
        </p:nvSpPr>
        <p:spPr>
          <a:xfrm>
            <a:off x="707015" y="2151759"/>
            <a:ext cx="2162460" cy="1438960"/>
          </a:xfrm>
          <a:custGeom>
            <a:avLst/>
            <a:gdLst>
              <a:gd name="connsiteX0" fmla="*/ 0 w 1727200"/>
              <a:gd name="connsiteY0" fmla="*/ 0 h 844550"/>
              <a:gd name="connsiteX1" fmla="*/ 850900 w 1727200"/>
              <a:gd name="connsiteY1" fmla="*/ 374650 h 844550"/>
              <a:gd name="connsiteX2" fmla="*/ 1727200 w 1727200"/>
              <a:gd name="connsiteY2" fmla="*/ 6350 h 844550"/>
              <a:gd name="connsiteX3" fmla="*/ 1727200 w 1727200"/>
              <a:gd name="connsiteY3" fmla="*/ 508000 h 844550"/>
              <a:gd name="connsiteX4" fmla="*/ 863600 w 1727200"/>
              <a:gd name="connsiteY4" fmla="*/ 844550 h 844550"/>
              <a:gd name="connsiteX5" fmla="*/ 31750 w 1727200"/>
              <a:gd name="connsiteY5" fmla="*/ 527050 h 844550"/>
              <a:gd name="connsiteX6" fmla="*/ 0 w 1727200"/>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27200 w 1727200"/>
              <a:gd name="connsiteY3" fmla="*/ 508000 h 844550"/>
              <a:gd name="connsiteX4" fmla="*/ 863600 w 1727200"/>
              <a:gd name="connsiteY4" fmla="*/ 844550 h 844550"/>
              <a:gd name="connsiteX5" fmla="*/ 6350 w 1727200"/>
              <a:gd name="connsiteY5" fmla="*/ 533400 h 844550"/>
              <a:gd name="connsiteX6" fmla="*/ 0 w 1727200"/>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08150 w 1727200"/>
              <a:gd name="connsiteY3" fmla="*/ 571500 h 844550"/>
              <a:gd name="connsiteX4" fmla="*/ 863600 w 1727200"/>
              <a:gd name="connsiteY4" fmla="*/ 844550 h 844550"/>
              <a:gd name="connsiteX5" fmla="*/ 6350 w 1727200"/>
              <a:gd name="connsiteY5" fmla="*/ 533400 h 844550"/>
              <a:gd name="connsiteX6" fmla="*/ 0 w 1727200"/>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08150 w 1727200"/>
              <a:gd name="connsiteY3" fmla="*/ 463550 h 844550"/>
              <a:gd name="connsiteX4" fmla="*/ 863600 w 1727200"/>
              <a:gd name="connsiteY4" fmla="*/ 844550 h 844550"/>
              <a:gd name="connsiteX5" fmla="*/ 6350 w 1727200"/>
              <a:gd name="connsiteY5" fmla="*/ 533400 h 844550"/>
              <a:gd name="connsiteX6" fmla="*/ 0 w 1727200"/>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27200 w 1727200"/>
              <a:gd name="connsiteY3" fmla="*/ 450850 h 844550"/>
              <a:gd name="connsiteX4" fmla="*/ 863600 w 1727200"/>
              <a:gd name="connsiteY4" fmla="*/ 844550 h 844550"/>
              <a:gd name="connsiteX5" fmla="*/ 6350 w 1727200"/>
              <a:gd name="connsiteY5" fmla="*/ 533400 h 844550"/>
              <a:gd name="connsiteX6" fmla="*/ 0 w 1727200"/>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27200 w 1727200"/>
              <a:gd name="connsiteY3" fmla="*/ 450850 h 844550"/>
              <a:gd name="connsiteX4" fmla="*/ 863600 w 1727200"/>
              <a:gd name="connsiteY4" fmla="*/ 844550 h 844550"/>
              <a:gd name="connsiteX5" fmla="*/ 12700 w 1727200"/>
              <a:gd name="connsiteY5" fmla="*/ 463550 h 844550"/>
              <a:gd name="connsiteX6" fmla="*/ 0 w 1727200"/>
              <a:gd name="connsiteY6" fmla="*/ 0 h 844550"/>
              <a:gd name="connsiteX0" fmla="*/ 6631 w 1733831"/>
              <a:gd name="connsiteY0" fmla="*/ 0 h 844550"/>
              <a:gd name="connsiteX1" fmla="*/ 857531 w 1733831"/>
              <a:gd name="connsiteY1" fmla="*/ 374650 h 844550"/>
              <a:gd name="connsiteX2" fmla="*/ 1733831 w 1733831"/>
              <a:gd name="connsiteY2" fmla="*/ 6350 h 844550"/>
              <a:gd name="connsiteX3" fmla="*/ 1733831 w 1733831"/>
              <a:gd name="connsiteY3" fmla="*/ 450850 h 844550"/>
              <a:gd name="connsiteX4" fmla="*/ 870231 w 1733831"/>
              <a:gd name="connsiteY4" fmla="*/ 844550 h 844550"/>
              <a:gd name="connsiteX5" fmla="*/ 281 w 1733831"/>
              <a:gd name="connsiteY5" fmla="*/ 463550 h 844550"/>
              <a:gd name="connsiteX6" fmla="*/ 6631 w 1733831"/>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27200 w 1727200"/>
              <a:gd name="connsiteY3" fmla="*/ 450850 h 844550"/>
              <a:gd name="connsiteX4" fmla="*/ 863600 w 1727200"/>
              <a:gd name="connsiteY4" fmla="*/ 844550 h 844550"/>
              <a:gd name="connsiteX5" fmla="*/ 9892 w 1727200"/>
              <a:gd name="connsiteY5" fmla="*/ 468964 h 844550"/>
              <a:gd name="connsiteX6" fmla="*/ 0 w 1727200"/>
              <a:gd name="connsiteY6" fmla="*/ 0 h 844550"/>
              <a:gd name="connsiteX0" fmla="*/ 0 w 1727200"/>
              <a:gd name="connsiteY0" fmla="*/ 0 h 844550"/>
              <a:gd name="connsiteX1" fmla="*/ 850900 w 1727200"/>
              <a:gd name="connsiteY1" fmla="*/ 374650 h 844550"/>
              <a:gd name="connsiteX2" fmla="*/ 1727200 w 1727200"/>
              <a:gd name="connsiteY2" fmla="*/ 6350 h 844550"/>
              <a:gd name="connsiteX3" fmla="*/ 1716372 w 1727200"/>
              <a:gd name="connsiteY3" fmla="*/ 467092 h 844550"/>
              <a:gd name="connsiteX4" fmla="*/ 863600 w 1727200"/>
              <a:gd name="connsiteY4" fmla="*/ 844550 h 844550"/>
              <a:gd name="connsiteX5" fmla="*/ 9892 w 1727200"/>
              <a:gd name="connsiteY5" fmla="*/ 468964 h 844550"/>
              <a:gd name="connsiteX6" fmla="*/ 0 w 1727200"/>
              <a:gd name="connsiteY6" fmla="*/ 0 h 844550"/>
              <a:gd name="connsiteX0" fmla="*/ 0 w 1727200"/>
              <a:gd name="connsiteY0" fmla="*/ 0 h 844550"/>
              <a:gd name="connsiteX1" fmla="*/ 839191 w 1727200"/>
              <a:gd name="connsiteY1" fmla="*/ 327817 h 844550"/>
              <a:gd name="connsiteX2" fmla="*/ 1727200 w 1727200"/>
              <a:gd name="connsiteY2" fmla="*/ 6350 h 844550"/>
              <a:gd name="connsiteX3" fmla="*/ 1716372 w 1727200"/>
              <a:gd name="connsiteY3" fmla="*/ 467092 h 844550"/>
              <a:gd name="connsiteX4" fmla="*/ 863600 w 1727200"/>
              <a:gd name="connsiteY4" fmla="*/ 844550 h 844550"/>
              <a:gd name="connsiteX5" fmla="*/ 9892 w 1727200"/>
              <a:gd name="connsiteY5" fmla="*/ 468964 h 844550"/>
              <a:gd name="connsiteX6" fmla="*/ 0 w 1727200"/>
              <a:gd name="connsiteY6" fmla="*/ 0 h 844550"/>
              <a:gd name="connsiteX0" fmla="*/ 0 w 1716372"/>
              <a:gd name="connsiteY0" fmla="*/ 17067 h 861617"/>
              <a:gd name="connsiteX1" fmla="*/ 839191 w 1716372"/>
              <a:gd name="connsiteY1" fmla="*/ 344884 h 861617"/>
              <a:gd name="connsiteX2" fmla="*/ 1709637 w 1716372"/>
              <a:gd name="connsiteY2" fmla="*/ 0 h 861617"/>
              <a:gd name="connsiteX3" fmla="*/ 1716372 w 1716372"/>
              <a:gd name="connsiteY3" fmla="*/ 484159 h 861617"/>
              <a:gd name="connsiteX4" fmla="*/ 863600 w 1716372"/>
              <a:gd name="connsiteY4" fmla="*/ 861617 h 861617"/>
              <a:gd name="connsiteX5" fmla="*/ 9892 w 1716372"/>
              <a:gd name="connsiteY5" fmla="*/ 486031 h 861617"/>
              <a:gd name="connsiteX6" fmla="*/ 0 w 1716372"/>
              <a:gd name="connsiteY6" fmla="*/ 17067 h 861617"/>
              <a:gd name="connsiteX0" fmla="*/ 0 w 1716372"/>
              <a:gd name="connsiteY0" fmla="*/ 0 h 873820"/>
              <a:gd name="connsiteX1" fmla="*/ 839191 w 1716372"/>
              <a:gd name="connsiteY1" fmla="*/ 357087 h 873820"/>
              <a:gd name="connsiteX2" fmla="*/ 1709637 w 1716372"/>
              <a:gd name="connsiteY2" fmla="*/ 12203 h 873820"/>
              <a:gd name="connsiteX3" fmla="*/ 1716372 w 1716372"/>
              <a:gd name="connsiteY3" fmla="*/ 496362 h 873820"/>
              <a:gd name="connsiteX4" fmla="*/ 863600 w 1716372"/>
              <a:gd name="connsiteY4" fmla="*/ 873820 h 873820"/>
              <a:gd name="connsiteX5" fmla="*/ 9892 w 1716372"/>
              <a:gd name="connsiteY5" fmla="*/ 498234 h 873820"/>
              <a:gd name="connsiteX6" fmla="*/ 0 w 1716372"/>
              <a:gd name="connsiteY6" fmla="*/ 0 h 873820"/>
              <a:gd name="connsiteX0" fmla="*/ 2273 w 1706937"/>
              <a:gd name="connsiteY0" fmla="*/ 0 h 873820"/>
              <a:gd name="connsiteX1" fmla="*/ 829756 w 1706937"/>
              <a:gd name="connsiteY1" fmla="*/ 357087 h 873820"/>
              <a:gd name="connsiteX2" fmla="*/ 1700202 w 1706937"/>
              <a:gd name="connsiteY2" fmla="*/ 12203 h 873820"/>
              <a:gd name="connsiteX3" fmla="*/ 1706937 w 1706937"/>
              <a:gd name="connsiteY3" fmla="*/ 496362 h 873820"/>
              <a:gd name="connsiteX4" fmla="*/ 854165 w 1706937"/>
              <a:gd name="connsiteY4" fmla="*/ 873820 h 873820"/>
              <a:gd name="connsiteX5" fmla="*/ 457 w 1706937"/>
              <a:gd name="connsiteY5" fmla="*/ 498234 h 873820"/>
              <a:gd name="connsiteX6" fmla="*/ 2273 w 1706937"/>
              <a:gd name="connsiteY6" fmla="*/ 0 h 873820"/>
              <a:gd name="connsiteX0" fmla="*/ 2273 w 1701083"/>
              <a:gd name="connsiteY0" fmla="*/ 0 h 873820"/>
              <a:gd name="connsiteX1" fmla="*/ 829756 w 1701083"/>
              <a:gd name="connsiteY1" fmla="*/ 357087 h 873820"/>
              <a:gd name="connsiteX2" fmla="*/ 1700202 w 1701083"/>
              <a:gd name="connsiteY2" fmla="*/ 12203 h 873820"/>
              <a:gd name="connsiteX3" fmla="*/ 1701083 w 1701083"/>
              <a:gd name="connsiteY3" fmla="*/ 625154 h 873820"/>
              <a:gd name="connsiteX4" fmla="*/ 854165 w 1701083"/>
              <a:gd name="connsiteY4" fmla="*/ 873820 h 873820"/>
              <a:gd name="connsiteX5" fmla="*/ 457 w 1701083"/>
              <a:gd name="connsiteY5" fmla="*/ 498234 h 873820"/>
              <a:gd name="connsiteX6" fmla="*/ 2273 w 1701083"/>
              <a:gd name="connsiteY6" fmla="*/ 0 h 873820"/>
              <a:gd name="connsiteX0" fmla="*/ 0 w 1698810"/>
              <a:gd name="connsiteY0" fmla="*/ 0 h 873820"/>
              <a:gd name="connsiteX1" fmla="*/ 827483 w 1698810"/>
              <a:gd name="connsiteY1" fmla="*/ 357087 h 873820"/>
              <a:gd name="connsiteX2" fmla="*/ 1697929 w 1698810"/>
              <a:gd name="connsiteY2" fmla="*/ 12203 h 873820"/>
              <a:gd name="connsiteX3" fmla="*/ 1698810 w 1698810"/>
              <a:gd name="connsiteY3" fmla="*/ 625154 h 873820"/>
              <a:gd name="connsiteX4" fmla="*/ 851892 w 1698810"/>
              <a:gd name="connsiteY4" fmla="*/ 873820 h 873820"/>
              <a:gd name="connsiteX5" fmla="*/ 27455 w 1698810"/>
              <a:gd name="connsiteY5" fmla="*/ 627026 h 873820"/>
              <a:gd name="connsiteX6" fmla="*/ 0 w 1698810"/>
              <a:gd name="connsiteY6" fmla="*/ 0 h 873820"/>
              <a:gd name="connsiteX0" fmla="*/ 0 w 1698810"/>
              <a:gd name="connsiteY0" fmla="*/ 0 h 873820"/>
              <a:gd name="connsiteX1" fmla="*/ 827483 w 1698810"/>
              <a:gd name="connsiteY1" fmla="*/ 357087 h 873820"/>
              <a:gd name="connsiteX2" fmla="*/ 1697929 w 1698810"/>
              <a:gd name="connsiteY2" fmla="*/ 12203 h 873820"/>
              <a:gd name="connsiteX3" fmla="*/ 1698810 w 1698810"/>
              <a:gd name="connsiteY3" fmla="*/ 625154 h 873820"/>
              <a:gd name="connsiteX4" fmla="*/ 851892 w 1698810"/>
              <a:gd name="connsiteY4" fmla="*/ 873820 h 873820"/>
              <a:gd name="connsiteX5" fmla="*/ 4038 w 1698810"/>
              <a:gd name="connsiteY5" fmla="*/ 638734 h 873820"/>
              <a:gd name="connsiteX6" fmla="*/ 0 w 1698810"/>
              <a:gd name="connsiteY6" fmla="*/ 0 h 873820"/>
              <a:gd name="connsiteX0" fmla="*/ 0 w 1698810"/>
              <a:gd name="connsiteY0" fmla="*/ 0 h 985049"/>
              <a:gd name="connsiteX1" fmla="*/ 827483 w 1698810"/>
              <a:gd name="connsiteY1" fmla="*/ 357087 h 985049"/>
              <a:gd name="connsiteX2" fmla="*/ 1697929 w 1698810"/>
              <a:gd name="connsiteY2" fmla="*/ 12203 h 985049"/>
              <a:gd name="connsiteX3" fmla="*/ 1698810 w 1698810"/>
              <a:gd name="connsiteY3" fmla="*/ 625154 h 985049"/>
              <a:gd name="connsiteX4" fmla="*/ 863600 w 1698810"/>
              <a:gd name="connsiteY4" fmla="*/ 985049 h 985049"/>
              <a:gd name="connsiteX5" fmla="*/ 4038 w 1698810"/>
              <a:gd name="connsiteY5" fmla="*/ 638734 h 985049"/>
              <a:gd name="connsiteX6" fmla="*/ 0 w 1698810"/>
              <a:gd name="connsiteY6" fmla="*/ 0 h 985049"/>
              <a:gd name="connsiteX0" fmla="*/ 0 w 1698810"/>
              <a:gd name="connsiteY0" fmla="*/ 0 h 990903"/>
              <a:gd name="connsiteX1" fmla="*/ 827483 w 1698810"/>
              <a:gd name="connsiteY1" fmla="*/ 357087 h 990903"/>
              <a:gd name="connsiteX2" fmla="*/ 1697929 w 1698810"/>
              <a:gd name="connsiteY2" fmla="*/ 12203 h 990903"/>
              <a:gd name="connsiteX3" fmla="*/ 1698810 w 1698810"/>
              <a:gd name="connsiteY3" fmla="*/ 625154 h 990903"/>
              <a:gd name="connsiteX4" fmla="*/ 857746 w 1698810"/>
              <a:gd name="connsiteY4" fmla="*/ 990903 h 990903"/>
              <a:gd name="connsiteX5" fmla="*/ 4038 w 1698810"/>
              <a:gd name="connsiteY5" fmla="*/ 638734 h 990903"/>
              <a:gd name="connsiteX6" fmla="*/ 0 w 1698810"/>
              <a:gd name="connsiteY6" fmla="*/ 0 h 990903"/>
              <a:gd name="connsiteX0" fmla="*/ 0 w 1698810"/>
              <a:gd name="connsiteY0" fmla="*/ 0 h 1002611"/>
              <a:gd name="connsiteX1" fmla="*/ 827483 w 1698810"/>
              <a:gd name="connsiteY1" fmla="*/ 357087 h 1002611"/>
              <a:gd name="connsiteX2" fmla="*/ 1697929 w 1698810"/>
              <a:gd name="connsiteY2" fmla="*/ 12203 h 1002611"/>
              <a:gd name="connsiteX3" fmla="*/ 1698810 w 1698810"/>
              <a:gd name="connsiteY3" fmla="*/ 625154 h 1002611"/>
              <a:gd name="connsiteX4" fmla="*/ 846038 w 1698810"/>
              <a:gd name="connsiteY4" fmla="*/ 1002611 h 1002611"/>
              <a:gd name="connsiteX5" fmla="*/ 4038 w 1698810"/>
              <a:gd name="connsiteY5" fmla="*/ 638734 h 1002611"/>
              <a:gd name="connsiteX6" fmla="*/ 0 w 1698810"/>
              <a:gd name="connsiteY6" fmla="*/ 0 h 1002611"/>
              <a:gd name="connsiteX0" fmla="*/ 0 w 1697940"/>
              <a:gd name="connsiteY0" fmla="*/ 0 h 1002611"/>
              <a:gd name="connsiteX1" fmla="*/ 827483 w 1697940"/>
              <a:gd name="connsiteY1" fmla="*/ 357087 h 1002611"/>
              <a:gd name="connsiteX2" fmla="*/ 1697929 w 1697940"/>
              <a:gd name="connsiteY2" fmla="*/ 12203 h 1002611"/>
              <a:gd name="connsiteX3" fmla="*/ 1692956 w 1697940"/>
              <a:gd name="connsiteY3" fmla="*/ 654425 h 1002611"/>
              <a:gd name="connsiteX4" fmla="*/ 846038 w 1697940"/>
              <a:gd name="connsiteY4" fmla="*/ 1002611 h 1002611"/>
              <a:gd name="connsiteX5" fmla="*/ 4038 w 1697940"/>
              <a:gd name="connsiteY5" fmla="*/ 638734 h 1002611"/>
              <a:gd name="connsiteX6" fmla="*/ 0 w 1697940"/>
              <a:gd name="connsiteY6" fmla="*/ 0 h 100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940" h="1002611">
                <a:moveTo>
                  <a:pt x="0" y="0"/>
                </a:moveTo>
                <a:lnTo>
                  <a:pt x="827483" y="357087"/>
                </a:lnTo>
                <a:lnTo>
                  <a:pt x="1697929" y="12203"/>
                </a:lnTo>
                <a:cubicBezTo>
                  <a:pt x="1698223" y="216520"/>
                  <a:pt x="1692662" y="450108"/>
                  <a:pt x="1692956" y="654425"/>
                </a:cubicBezTo>
                <a:lnTo>
                  <a:pt x="846038" y="1002611"/>
                </a:lnTo>
                <a:lnTo>
                  <a:pt x="4038" y="638734"/>
                </a:lnTo>
                <a:cubicBezTo>
                  <a:pt x="1921" y="460934"/>
                  <a:pt x="2117" y="177800"/>
                  <a:pt x="0" y="0"/>
                </a:cubicBezTo>
                <a:close/>
              </a:path>
            </a:pathLst>
          </a:custGeom>
          <a:solidFill>
            <a:srgbClr val="55B670"/>
          </a:solidFill>
          <a:ln>
            <a:solidFill>
              <a:srgbClr val="55B67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50" name="Text Placeholder 49"/>
          <p:cNvSpPr>
            <a:spLocks noGrp="1"/>
          </p:cNvSpPr>
          <p:nvPr>
            <p:ph type="body" sz="quarter" idx="10" hasCustomPrompt="1"/>
          </p:nvPr>
        </p:nvSpPr>
        <p:spPr>
          <a:xfrm>
            <a:off x="737513" y="1487718"/>
            <a:ext cx="2310489" cy="325967"/>
          </a:xfrm>
          <a:prstGeom prst="rect">
            <a:avLst/>
          </a:prstGeom>
        </p:spPr>
        <p:txBody>
          <a:bodyPr vert="horz"/>
          <a:lstStyle>
            <a:lvl1pPr marL="0" indent="0">
              <a:buNone/>
              <a:defRPr sz="2133" b="0" i="0" baseline="0">
                <a:solidFill>
                  <a:schemeClr val="bg1"/>
                </a:solidFill>
                <a:latin typeface="Arial Regular" charset="0"/>
                <a:cs typeface="Arial Regular" charset="0"/>
              </a:defRPr>
            </a:lvl1pPr>
          </a:lstStyle>
          <a:p>
            <a:pPr lvl="0"/>
            <a:r>
              <a:rPr lang="en-US"/>
              <a:t>A Topic Header</a:t>
            </a:r>
          </a:p>
        </p:txBody>
      </p:sp>
      <p:sp>
        <p:nvSpPr>
          <p:cNvPr id="51" name="Text Placeholder 49"/>
          <p:cNvSpPr>
            <a:spLocks noGrp="1"/>
          </p:cNvSpPr>
          <p:nvPr>
            <p:ph type="body" sz="quarter" idx="11" hasCustomPrompt="1"/>
          </p:nvPr>
        </p:nvSpPr>
        <p:spPr>
          <a:xfrm>
            <a:off x="747198" y="2646443"/>
            <a:ext cx="2310489" cy="325967"/>
          </a:xfrm>
          <a:prstGeom prst="rect">
            <a:avLst/>
          </a:prstGeom>
        </p:spPr>
        <p:txBody>
          <a:bodyPr vert="horz"/>
          <a:lstStyle>
            <a:lvl1pPr marL="0" indent="0">
              <a:buNone/>
              <a:defRPr sz="2133" b="0" i="0" baseline="0">
                <a:solidFill>
                  <a:schemeClr val="bg1"/>
                </a:solidFill>
                <a:latin typeface="Arial Regular" charset="0"/>
                <a:cs typeface="Arial Regular" charset="0"/>
              </a:defRPr>
            </a:lvl1pPr>
          </a:lstStyle>
          <a:p>
            <a:pPr lvl="0"/>
            <a:r>
              <a:rPr lang="en-US"/>
              <a:t>B Topic Header</a:t>
            </a:r>
          </a:p>
        </p:txBody>
      </p:sp>
      <p:sp>
        <p:nvSpPr>
          <p:cNvPr id="52" name="Text Placeholder 49"/>
          <p:cNvSpPr>
            <a:spLocks noGrp="1"/>
          </p:cNvSpPr>
          <p:nvPr>
            <p:ph type="body" sz="quarter" idx="12" hasCustomPrompt="1"/>
          </p:nvPr>
        </p:nvSpPr>
        <p:spPr>
          <a:xfrm>
            <a:off x="744789" y="3708364"/>
            <a:ext cx="2310489" cy="325967"/>
          </a:xfrm>
          <a:prstGeom prst="rect">
            <a:avLst/>
          </a:prstGeom>
        </p:spPr>
        <p:txBody>
          <a:bodyPr vert="horz"/>
          <a:lstStyle>
            <a:lvl1pPr marL="0" indent="0">
              <a:buNone/>
              <a:defRPr sz="2133" b="0" i="0" baseline="0">
                <a:solidFill>
                  <a:schemeClr val="bg1"/>
                </a:solidFill>
                <a:latin typeface="Arial Regular" charset="0"/>
                <a:cs typeface="Arial Regular" charset="0"/>
              </a:defRPr>
            </a:lvl1pPr>
          </a:lstStyle>
          <a:p>
            <a:pPr lvl="0"/>
            <a:r>
              <a:rPr lang="en-US"/>
              <a:t>C Topic Header</a:t>
            </a:r>
          </a:p>
        </p:txBody>
      </p:sp>
      <p:sp>
        <p:nvSpPr>
          <p:cNvPr id="53" name="Text Placeholder 49"/>
          <p:cNvSpPr>
            <a:spLocks noGrp="1"/>
          </p:cNvSpPr>
          <p:nvPr>
            <p:ph type="body" sz="quarter" idx="13" hasCustomPrompt="1"/>
          </p:nvPr>
        </p:nvSpPr>
        <p:spPr>
          <a:xfrm>
            <a:off x="740363" y="4939611"/>
            <a:ext cx="2310489" cy="325967"/>
          </a:xfrm>
          <a:prstGeom prst="rect">
            <a:avLst/>
          </a:prstGeom>
        </p:spPr>
        <p:txBody>
          <a:bodyPr vert="horz"/>
          <a:lstStyle>
            <a:lvl1pPr marL="0" indent="0">
              <a:buNone/>
              <a:defRPr sz="2133" b="0" i="0" baseline="0">
                <a:solidFill>
                  <a:schemeClr val="bg1"/>
                </a:solidFill>
                <a:latin typeface="Arial Regular" charset="0"/>
                <a:cs typeface="Arial Regular" charset="0"/>
              </a:defRPr>
            </a:lvl1pPr>
          </a:lstStyle>
          <a:p>
            <a:pPr lvl="0"/>
            <a:r>
              <a:rPr lang="en-US"/>
              <a:t>D Topic Header</a:t>
            </a:r>
          </a:p>
        </p:txBody>
      </p:sp>
      <p:sp>
        <p:nvSpPr>
          <p:cNvPr id="55" name="Text Placeholder 54"/>
          <p:cNvSpPr>
            <a:spLocks noGrp="1"/>
          </p:cNvSpPr>
          <p:nvPr>
            <p:ph type="body" sz="quarter" idx="14" hasCustomPrompt="1"/>
          </p:nvPr>
        </p:nvSpPr>
        <p:spPr>
          <a:xfrm>
            <a:off x="3225094" y="1100667"/>
            <a:ext cx="8163983" cy="762000"/>
          </a:xfrm>
          <a:prstGeom prst="rect">
            <a:avLst/>
          </a:prstGeom>
        </p:spPr>
        <p:txBody>
          <a:bodyPr vert="horz"/>
          <a:lstStyle>
            <a:lvl1pPr marL="0" indent="0" algn="l">
              <a:buNone/>
              <a:defRPr sz="1600" b="0" i="0" baseline="0">
                <a:latin typeface="Arial Regular" charset="0"/>
                <a:cs typeface="Arial Regular" charset="0"/>
              </a:defRPr>
            </a:lvl1pPr>
            <a:lvl2pPr marL="609600" indent="0">
              <a:buNone/>
              <a:defRPr sz="1600" b="0" i="0">
                <a:latin typeface="Proxima Nova Regular"/>
                <a:cs typeface="Proxima Nova Regular"/>
              </a:defRPr>
            </a:lvl2pPr>
            <a:lvl3pPr marL="1219199" indent="0">
              <a:buNone/>
              <a:defRPr sz="1600" b="0" i="0">
                <a:latin typeface="Proxima Nova Regular"/>
                <a:cs typeface="Proxima Nova Regular"/>
              </a:defRPr>
            </a:lvl3pPr>
            <a:lvl4pPr marL="1828798" indent="0">
              <a:buNone/>
              <a:defRPr sz="1600" b="0" i="0">
                <a:latin typeface="Proxima Nova Regular"/>
                <a:cs typeface="Proxima Nova Regular"/>
              </a:defRPr>
            </a:lvl4pPr>
            <a:lvl5pPr marL="2438398" indent="0">
              <a:buNone/>
              <a:defRPr sz="1600" b="0" i="0">
                <a:latin typeface="Proxima Nova Regular"/>
                <a:cs typeface="Proxima Nova Regular"/>
              </a:defRPr>
            </a:lvl5pPr>
          </a:lstStyle>
          <a:p>
            <a:pPr algn="l"/>
            <a:r>
              <a:rPr lang="en-US" sz="1867">
                <a:solidFill>
                  <a:schemeClr val="tx1"/>
                </a:solidFill>
                <a:latin typeface="Proxima Nova Light"/>
                <a:cs typeface="Proxima Nova Light"/>
              </a:rPr>
              <a:t>Please paste your body text into this column. </a:t>
            </a:r>
            <a:r>
              <a:rPr lang="en-US" sz="1867" err="1">
                <a:solidFill>
                  <a:schemeClr val="tx1"/>
                </a:solidFill>
                <a:latin typeface="Proxima Nova Light"/>
                <a:cs typeface="Proxima Nova Light"/>
              </a:rPr>
              <a:t>Lorem</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ipsum</a:t>
            </a:r>
            <a:r>
              <a:rPr lang="en-US" sz="1867">
                <a:solidFill>
                  <a:schemeClr val="tx1"/>
                </a:solidFill>
                <a:latin typeface="Proxima Nova Light"/>
                <a:cs typeface="Proxima Nova Light"/>
              </a:rPr>
              <a:t> dolor sit </a:t>
            </a:r>
            <a:r>
              <a:rPr lang="en-US" sz="1867" err="1">
                <a:solidFill>
                  <a:schemeClr val="tx1"/>
                </a:solidFill>
                <a:latin typeface="Proxima Nova Light"/>
                <a:cs typeface="Proxima Nova Light"/>
              </a:rPr>
              <a:t>amet</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consectetur</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adipiscing</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elit</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sed</a:t>
            </a:r>
            <a:r>
              <a:rPr lang="en-US" sz="1867">
                <a:solidFill>
                  <a:schemeClr val="tx1"/>
                </a:solidFill>
                <a:latin typeface="Proxima Nova Light"/>
                <a:cs typeface="Proxima Nova Light"/>
              </a:rPr>
              <a:t> do </a:t>
            </a:r>
            <a:r>
              <a:rPr lang="en-US" sz="1867" err="1">
                <a:solidFill>
                  <a:schemeClr val="tx1"/>
                </a:solidFill>
                <a:latin typeface="Proxima Nova Light"/>
                <a:cs typeface="Proxima Nova Light"/>
              </a:rPr>
              <a:t>eiusmod</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tempor</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indididunt</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ut</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labore</a:t>
            </a:r>
            <a:r>
              <a:rPr lang="en-US" sz="1867">
                <a:solidFill>
                  <a:schemeClr val="tx1"/>
                </a:solidFill>
                <a:latin typeface="Proxima Nova Light"/>
                <a:cs typeface="Proxima Nova Light"/>
              </a:rPr>
              <a:t> .</a:t>
            </a:r>
          </a:p>
        </p:txBody>
      </p:sp>
      <p:sp>
        <p:nvSpPr>
          <p:cNvPr id="56" name="Text Placeholder 54"/>
          <p:cNvSpPr>
            <a:spLocks noGrp="1"/>
          </p:cNvSpPr>
          <p:nvPr>
            <p:ph type="body" sz="quarter" idx="15" hasCustomPrompt="1"/>
          </p:nvPr>
        </p:nvSpPr>
        <p:spPr>
          <a:xfrm>
            <a:off x="3222686" y="2271423"/>
            <a:ext cx="8163983" cy="762000"/>
          </a:xfrm>
          <a:prstGeom prst="rect">
            <a:avLst/>
          </a:prstGeom>
        </p:spPr>
        <p:txBody>
          <a:bodyPr vert="horz"/>
          <a:lstStyle>
            <a:lvl1pPr marL="0" indent="0" algn="l">
              <a:buNone/>
              <a:defRPr sz="1600" b="0" i="0" baseline="0">
                <a:latin typeface="Arial Regular" charset="0"/>
                <a:cs typeface="Arial Regular" charset="0"/>
              </a:defRPr>
            </a:lvl1pPr>
            <a:lvl2pPr marL="609600" indent="0">
              <a:buNone/>
              <a:defRPr sz="1600" b="0" i="0">
                <a:latin typeface="Proxima Nova Regular"/>
                <a:cs typeface="Proxima Nova Regular"/>
              </a:defRPr>
            </a:lvl2pPr>
            <a:lvl3pPr marL="1219199" indent="0">
              <a:buNone/>
              <a:defRPr sz="1600" b="0" i="0">
                <a:latin typeface="Proxima Nova Regular"/>
                <a:cs typeface="Proxima Nova Regular"/>
              </a:defRPr>
            </a:lvl3pPr>
            <a:lvl4pPr marL="1828798" indent="0">
              <a:buNone/>
              <a:defRPr sz="1600" b="0" i="0">
                <a:latin typeface="Proxima Nova Regular"/>
                <a:cs typeface="Proxima Nova Regular"/>
              </a:defRPr>
            </a:lvl4pPr>
            <a:lvl5pPr marL="2438398" indent="0">
              <a:buNone/>
              <a:defRPr sz="1600" b="0" i="0">
                <a:latin typeface="Proxima Nova Regular"/>
                <a:cs typeface="Proxima Nova Regular"/>
              </a:defRPr>
            </a:lvl5pPr>
          </a:lstStyle>
          <a:p>
            <a:pPr algn="l"/>
            <a:r>
              <a:rPr lang="en-US" sz="1867">
                <a:solidFill>
                  <a:schemeClr val="tx1"/>
                </a:solidFill>
                <a:latin typeface="Proxima Nova Light"/>
                <a:cs typeface="Proxima Nova Light"/>
              </a:rPr>
              <a:t>Please paste your body text into this column. </a:t>
            </a:r>
            <a:r>
              <a:rPr lang="en-US" sz="1867" err="1">
                <a:solidFill>
                  <a:schemeClr val="tx1"/>
                </a:solidFill>
                <a:latin typeface="Proxima Nova Light"/>
                <a:cs typeface="Proxima Nova Light"/>
              </a:rPr>
              <a:t>Lorem</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ipsum</a:t>
            </a:r>
            <a:r>
              <a:rPr lang="en-US" sz="1867">
                <a:solidFill>
                  <a:schemeClr val="tx1"/>
                </a:solidFill>
                <a:latin typeface="Proxima Nova Light"/>
                <a:cs typeface="Proxima Nova Light"/>
              </a:rPr>
              <a:t> dolor sit </a:t>
            </a:r>
            <a:r>
              <a:rPr lang="en-US" sz="1867" err="1">
                <a:solidFill>
                  <a:schemeClr val="tx1"/>
                </a:solidFill>
                <a:latin typeface="Proxima Nova Light"/>
                <a:cs typeface="Proxima Nova Light"/>
              </a:rPr>
              <a:t>amet</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consectetur</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adipiscing</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elit</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sed</a:t>
            </a:r>
            <a:r>
              <a:rPr lang="en-US" sz="1867">
                <a:solidFill>
                  <a:schemeClr val="tx1"/>
                </a:solidFill>
                <a:latin typeface="Proxima Nova Light"/>
                <a:cs typeface="Proxima Nova Light"/>
              </a:rPr>
              <a:t> do </a:t>
            </a:r>
            <a:r>
              <a:rPr lang="en-US" sz="1867" err="1">
                <a:solidFill>
                  <a:schemeClr val="tx1"/>
                </a:solidFill>
                <a:latin typeface="Proxima Nova Light"/>
                <a:cs typeface="Proxima Nova Light"/>
              </a:rPr>
              <a:t>eiusmod</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tempor</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indididunt</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ut</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labore</a:t>
            </a:r>
            <a:r>
              <a:rPr lang="en-US" sz="1867">
                <a:solidFill>
                  <a:schemeClr val="tx1"/>
                </a:solidFill>
                <a:latin typeface="Proxima Nova Light"/>
                <a:cs typeface="Proxima Nova Light"/>
              </a:rPr>
              <a:t> .</a:t>
            </a:r>
          </a:p>
        </p:txBody>
      </p:sp>
      <p:sp>
        <p:nvSpPr>
          <p:cNvPr id="57" name="Text Placeholder 54"/>
          <p:cNvSpPr>
            <a:spLocks noGrp="1"/>
          </p:cNvSpPr>
          <p:nvPr>
            <p:ph type="body" sz="quarter" idx="16" hasCustomPrompt="1"/>
          </p:nvPr>
        </p:nvSpPr>
        <p:spPr>
          <a:xfrm>
            <a:off x="3232370" y="3333344"/>
            <a:ext cx="8163983" cy="762000"/>
          </a:xfrm>
          <a:prstGeom prst="rect">
            <a:avLst/>
          </a:prstGeom>
        </p:spPr>
        <p:txBody>
          <a:bodyPr vert="horz"/>
          <a:lstStyle>
            <a:lvl1pPr marL="0" indent="0" algn="l">
              <a:buNone/>
              <a:defRPr sz="1600" b="0" i="0" baseline="0">
                <a:latin typeface="Arial Regular" charset="0"/>
                <a:cs typeface="Arial Regular" charset="0"/>
              </a:defRPr>
            </a:lvl1pPr>
            <a:lvl2pPr marL="609600" indent="0">
              <a:buNone/>
              <a:defRPr sz="1600" b="0" i="0">
                <a:latin typeface="Proxima Nova Regular"/>
                <a:cs typeface="Proxima Nova Regular"/>
              </a:defRPr>
            </a:lvl2pPr>
            <a:lvl3pPr marL="1219199" indent="0">
              <a:buNone/>
              <a:defRPr sz="1600" b="0" i="0">
                <a:latin typeface="Proxima Nova Regular"/>
                <a:cs typeface="Proxima Nova Regular"/>
              </a:defRPr>
            </a:lvl3pPr>
            <a:lvl4pPr marL="1828798" indent="0">
              <a:buNone/>
              <a:defRPr sz="1600" b="0" i="0">
                <a:latin typeface="Proxima Nova Regular"/>
                <a:cs typeface="Proxima Nova Regular"/>
              </a:defRPr>
            </a:lvl4pPr>
            <a:lvl5pPr marL="2438398" indent="0">
              <a:buNone/>
              <a:defRPr sz="1600" b="0" i="0">
                <a:latin typeface="Proxima Nova Regular"/>
                <a:cs typeface="Proxima Nova Regular"/>
              </a:defRPr>
            </a:lvl5pPr>
          </a:lstStyle>
          <a:p>
            <a:pPr algn="l"/>
            <a:r>
              <a:rPr lang="en-US" sz="1867">
                <a:solidFill>
                  <a:schemeClr val="tx1"/>
                </a:solidFill>
                <a:latin typeface="Proxima Nova Light"/>
                <a:cs typeface="Proxima Nova Light"/>
              </a:rPr>
              <a:t>Please paste your body text into this column. </a:t>
            </a:r>
            <a:r>
              <a:rPr lang="en-US" sz="1867" err="1">
                <a:solidFill>
                  <a:schemeClr val="tx1"/>
                </a:solidFill>
                <a:latin typeface="Proxima Nova Light"/>
                <a:cs typeface="Proxima Nova Light"/>
              </a:rPr>
              <a:t>Lorem</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ipsum</a:t>
            </a:r>
            <a:r>
              <a:rPr lang="en-US" sz="1867">
                <a:solidFill>
                  <a:schemeClr val="tx1"/>
                </a:solidFill>
                <a:latin typeface="Proxima Nova Light"/>
                <a:cs typeface="Proxima Nova Light"/>
              </a:rPr>
              <a:t> dolor sit </a:t>
            </a:r>
            <a:r>
              <a:rPr lang="en-US" sz="1867" err="1">
                <a:solidFill>
                  <a:schemeClr val="tx1"/>
                </a:solidFill>
                <a:latin typeface="Proxima Nova Light"/>
                <a:cs typeface="Proxima Nova Light"/>
              </a:rPr>
              <a:t>amet</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consectetur</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adipiscing</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elit</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sed</a:t>
            </a:r>
            <a:r>
              <a:rPr lang="en-US" sz="1867">
                <a:solidFill>
                  <a:schemeClr val="tx1"/>
                </a:solidFill>
                <a:latin typeface="Proxima Nova Light"/>
                <a:cs typeface="Proxima Nova Light"/>
              </a:rPr>
              <a:t> do </a:t>
            </a:r>
            <a:r>
              <a:rPr lang="en-US" sz="1867" err="1">
                <a:solidFill>
                  <a:schemeClr val="tx1"/>
                </a:solidFill>
                <a:latin typeface="Proxima Nova Light"/>
                <a:cs typeface="Proxima Nova Light"/>
              </a:rPr>
              <a:t>eiusmod</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tempor</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indididunt</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ut</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labore</a:t>
            </a:r>
            <a:r>
              <a:rPr lang="en-US" sz="1867">
                <a:solidFill>
                  <a:schemeClr val="tx1"/>
                </a:solidFill>
                <a:latin typeface="Proxima Nova Light"/>
                <a:cs typeface="Proxima Nova Light"/>
              </a:rPr>
              <a:t> .</a:t>
            </a:r>
          </a:p>
        </p:txBody>
      </p:sp>
      <p:sp>
        <p:nvSpPr>
          <p:cNvPr id="58" name="Text Placeholder 54"/>
          <p:cNvSpPr>
            <a:spLocks noGrp="1"/>
          </p:cNvSpPr>
          <p:nvPr>
            <p:ph type="body" sz="quarter" idx="17" hasCustomPrompt="1"/>
          </p:nvPr>
        </p:nvSpPr>
        <p:spPr>
          <a:xfrm>
            <a:off x="3242056" y="4552496"/>
            <a:ext cx="8163983" cy="762000"/>
          </a:xfrm>
          <a:prstGeom prst="rect">
            <a:avLst/>
          </a:prstGeom>
        </p:spPr>
        <p:txBody>
          <a:bodyPr vert="horz"/>
          <a:lstStyle>
            <a:lvl1pPr marL="0" indent="0" algn="l">
              <a:buNone/>
              <a:defRPr sz="1600" b="0" i="0" baseline="0">
                <a:latin typeface="Arial Regular" charset="0"/>
                <a:cs typeface="Arial Regular" charset="0"/>
              </a:defRPr>
            </a:lvl1pPr>
            <a:lvl2pPr marL="609600" indent="0">
              <a:buNone/>
              <a:defRPr sz="1600" b="0" i="0">
                <a:latin typeface="Proxima Nova Regular"/>
                <a:cs typeface="Proxima Nova Regular"/>
              </a:defRPr>
            </a:lvl2pPr>
            <a:lvl3pPr marL="1219199" indent="0">
              <a:buNone/>
              <a:defRPr sz="1600" b="0" i="0">
                <a:latin typeface="Proxima Nova Regular"/>
                <a:cs typeface="Proxima Nova Regular"/>
              </a:defRPr>
            </a:lvl3pPr>
            <a:lvl4pPr marL="1828798" indent="0">
              <a:buNone/>
              <a:defRPr sz="1600" b="0" i="0">
                <a:latin typeface="Proxima Nova Regular"/>
                <a:cs typeface="Proxima Nova Regular"/>
              </a:defRPr>
            </a:lvl4pPr>
            <a:lvl5pPr marL="2438398" indent="0">
              <a:buNone/>
              <a:defRPr sz="1600" b="0" i="0">
                <a:latin typeface="Proxima Nova Regular"/>
                <a:cs typeface="Proxima Nova Regular"/>
              </a:defRPr>
            </a:lvl5pPr>
          </a:lstStyle>
          <a:p>
            <a:pPr algn="l"/>
            <a:r>
              <a:rPr lang="en-US" sz="1867">
                <a:solidFill>
                  <a:schemeClr val="tx1"/>
                </a:solidFill>
                <a:latin typeface="Proxima Nova Light"/>
                <a:cs typeface="Proxima Nova Light"/>
              </a:rPr>
              <a:t>Please paste your body text into this column. </a:t>
            </a:r>
            <a:r>
              <a:rPr lang="en-US" sz="1867" err="1">
                <a:solidFill>
                  <a:schemeClr val="tx1"/>
                </a:solidFill>
                <a:latin typeface="Proxima Nova Light"/>
                <a:cs typeface="Proxima Nova Light"/>
              </a:rPr>
              <a:t>Lorem</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ipsum</a:t>
            </a:r>
            <a:r>
              <a:rPr lang="en-US" sz="1867">
                <a:solidFill>
                  <a:schemeClr val="tx1"/>
                </a:solidFill>
                <a:latin typeface="Proxima Nova Light"/>
                <a:cs typeface="Proxima Nova Light"/>
              </a:rPr>
              <a:t> dolor sit </a:t>
            </a:r>
            <a:r>
              <a:rPr lang="en-US" sz="1867" err="1">
                <a:solidFill>
                  <a:schemeClr val="tx1"/>
                </a:solidFill>
                <a:latin typeface="Proxima Nova Light"/>
                <a:cs typeface="Proxima Nova Light"/>
              </a:rPr>
              <a:t>amet</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consectetur</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adipiscing</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elit</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sed</a:t>
            </a:r>
            <a:r>
              <a:rPr lang="en-US" sz="1867">
                <a:solidFill>
                  <a:schemeClr val="tx1"/>
                </a:solidFill>
                <a:latin typeface="Proxima Nova Light"/>
                <a:cs typeface="Proxima Nova Light"/>
              </a:rPr>
              <a:t> do </a:t>
            </a:r>
            <a:r>
              <a:rPr lang="en-US" sz="1867" err="1">
                <a:solidFill>
                  <a:schemeClr val="tx1"/>
                </a:solidFill>
                <a:latin typeface="Proxima Nova Light"/>
                <a:cs typeface="Proxima Nova Light"/>
              </a:rPr>
              <a:t>eiusmod</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tempor</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indididunt</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ut</a:t>
            </a:r>
            <a:r>
              <a:rPr lang="en-US" sz="1867">
                <a:solidFill>
                  <a:schemeClr val="tx1"/>
                </a:solidFill>
                <a:latin typeface="Proxima Nova Light"/>
                <a:cs typeface="Proxima Nova Light"/>
              </a:rPr>
              <a:t> </a:t>
            </a:r>
            <a:r>
              <a:rPr lang="en-US" sz="1867" err="1">
                <a:solidFill>
                  <a:schemeClr val="tx1"/>
                </a:solidFill>
                <a:latin typeface="Proxima Nova Light"/>
                <a:cs typeface="Proxima Nova Light"/>
              </a:rPr>
              <a:t>labore</a:t>
            </a:r>
            <a:r>
              <a:rPr lang="en-US" sz="1867">
                <a:solidFill>
                  <a:schemeClr val="tx1"/>
                </a:solidFill>
                <a:latin typeface="Proxima Nova Light"/>
                <a:cs typeface="Proxima Nova Light"/>
              </a:rPr>
              <a:t> .</a:t>
            </a:r>
          </a:p>
        </p:txBody>
      </p:sp>
      <p:cxnSp>
        <p:nvCxnSpPr>
          <p:cNvPr id="36" name="Straight Connector 35"/>
          <p:cNvCxnSpPr/>
          <p:nvPr/>
        </p:nvCxnSpPr>
        <p:spPr>
          <a:xfrm>
            <a:off x="483809" y="675876"/>
            <a:ext cx="11082464" cy="0"/>
          </a:xfrm>
          <a:prstGeom prst="line">
            <a:avLst/>
          </a:prstGeom>
          <a:ln w="317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40" name="Title 10"/>
          <p:cNvSpPr>
            <a:spLocks noGrp="1"/>
          </p:cNvSpPr>
          <p:nvPr>
            <p:ph type="title" hasCustomPrompt="1"/>
          </p:nvPr>
        </p:nvSpPr>
        <p:spPr>
          <a:xfrm>
            <a:off x="476559" y="142125"/>
            <a:ext cx="3768876" cy="390072"/>
          </a:xfrm>
          <a:prstGeom prst="rect">
            <a:avLst/>
          </a:prstGeom>
        </p:spPr>
        <p:txBody>
          <a:bodyPr vert="horz"/>
          <a:lstStyle>
            <a:lvl1pPr algn="l">
              <a:defRPr sz="2133" b="1" i="1" baseline="0">
                <a:solidFill>
                  <a:srgbClr val="7A7979"/>
                </a:solidFill>
                <a:latin typeface="Georgia Bold Italic" charset="0"/>
                <a:ea typeface="Georgia Bold Italic" charset="0"/>
                <a:cs typeface="Georgia Bold Italic" charset="0"/>
              </a:defRPr>
            </a:lvl1pPr>
          </a:lstStyle>
          <a:p>
            <a:r>
              <a:rPr lang="en-US"/>
              <a:t>Main Header Title</a:t>
            </a:r>
          </a:p>
        </p:txBody>
      </p:sp>
    </p:spTree>
    <p:extLst>
      <p:ext uri="{BB962C8B-B14F-4D97-AF65-F5344CB8AC3E}">
        <p14:creationId xmlns:p14="http://schemas.microsoft.com/office/powerpoint/2010/main" val="25528311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A Quadrant Title Bar Slide">
    <p:spTree>
      <p:nvGrpSpPr>
        <p:cNvPr id="1" name=""/>
        <p:cNvGrpSpPr/>
        <p:nvPr/>
      </p:nvGrpSpPr>
      <p:grpSpPr>
        <a:xfrm>
          <a:off x="0" y="0"/>
          <a:ext cx="0" cy="0"/>
          <a:chOff x="0" y="0"/>
          <a:chExt cx="0" cy="0"/>
        </a:xfrm>
      </p:grpSpPr>
      <p:sp>
        <p:nvSpPr>
          <p:cNvPr id="6" name="Rectangle 5"/>
          <p:cNvSpPr/>
          <p:nvPr/>
        </p:nvSpPr>
        <p:spPr>
          <a:xfrm>
            <a:off x="-79134" y="3"/>
            <a:ext cx="12350268" cy="1391863"/>
          </a:xfrm>
          <a:prstGeom prst="rect">
            <a:avLst/>
          </a:prstGeom>
          <a:solidFill>
            <a:srgbClr val="29B6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cxnSp>
        <p:nvCxnSpPr>
          <p:cNvPr id="9" name="Straight Connector 8"/>
          <p:cNvCxnSpPr/>
          <p:nvPr/>
        </p:nvCxnSpPr>
        <p:spPr>
          <a:xfrm>
            <a:off x="587023" y="721607"/>
            <a:ext cx="11017955"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1526828" y="6349396"/>
            <a:ext cx="936543" cy="297454"/>
          </a:xfrm>
          <a:prstGeom prst="rect">
            <a:avLst/>
          </a:prstGeom>
          <a:noFill/>
        </p:spPr>
        <p:txBody>
          <a:bodyPr wrap="square" rtlCol="0">
            <a:spAutoFit/>
          </a:bodyPr>
          <a:lstStyle/>
          <a:p>
            <a:fld id="{1F756008-E062-6442-8C47-4B76E5230611}" type="slidenum">
              <a:rPr lang="en-US" sz="1333" b="0" i="0" smtClean="0">
                <a:latin typeface="Arial Regular" charset="0"/>
                <a:cs typeface="Arial Regular" charset="0"/>
              </a:rPr>
              <a:pPr/>
              <a:t>‹#›</a:t>
            </a:fld>
            <a:endParaRPr lang="en-US" sz="1333" b="0" i="0">
              <a:latin typeface="Arial Regular" charset="0"/>
              <a:cs typeface="Arial Regular" charset="0"/>
            </a:endParaRPr>
          </a:p>
        </p:txBody>
      </p:sp>
      <p:cxnSp>
        <p:nvCxnSpPr>
          <p:cNvPr id="18" name="Straight Connector 17"/>
          <p:cNvCxnSpPr/>
          <p:nvPr/>
        </p:nvCxnSpPr>
        <p:spPr>
          <a:xfrm>
            <a:off x="473566" y="6172200"/>
            <a:ext cx="11108839" cy="0"/>
          </a:xfrm>
          <a:prstGeom prst="line">
            <a:avLst/>
          </a:prstGeom>
          <a:ln w="317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14" name="Title 10"/>
          <p:cNvSpPr>
            <a:spLocks noGrp="1"/>
          </p:cNvSpPr>
          <p:nvPr>
            <p:ph type="title" hasCustomPrompt="1"/>
          </p:nvPr>
        </p:nvSpPr>
        <p:spPr>
          <a:xfrm>
            <a:off x="490106" y="142125"/>
            <a:ext cx="4712299" cy="390072"/>
          </a:xfrm>
          <a:prstGeom prst="rect">
            <a:avLst/>
          </a:prstGeom>
        </p:spPr>
        <p:txBody>
          <a:bodyPr vert="horz"/>
          <a:lstStyle>
            <a:lvl1pPr algn="l">
              <a:defRPr sz="2800" b="1" i="1" baseline="0">
                <a:solidFill>
                  <a:schemeClr val="bg1"/>
                </a:solidFill>
                <a:latin typeface="Georgia Bold Italic" charset="0"/>
                <a:ea typeface="Georgia Bold Italic" charset="0"/>
                <a:cs typeface="Georgia Bold Italic" charset="0"/>
              </a:defRPr>
            </a:lvl1pPr>
          </a:lstStyle>
          <a:p>
            <a:r>
              <a:rPr lang="en-US"/>
              <a:t>A Quadrant Based Title</a:t>
            </a:r>
          </a:p>
        </p:txBody>
      </p:sp>
      <p:sp>
        <p:nvSpPr>
          <p:cNvPr id="5" name="Text Placeholder 4"/>
          <p:cNvSpPr>
            <a:spLocks noGrp="1"/>
          </p:cNvSpPr>
          <p:nvPr>
            <p:ph type="body" sz="quarter" idx="10" hasCustomPrompt="1"/>
          </p:nvPr>
        </p:nvSpPr>
        <p:spPr>
          <a:xfrm>
            <a:off x="487681" y="772586"/>
            <a:ext cx="4741333" cy="527049"/>
          </a:xfrm>
          <a:prstGeom prst="rect">
            <a:avLst/>
          </a:prstGeom>
        </p:spPr>
        <p:txBody>
          <a:bodyPr vert="horz"/>
          <a:lstStyle>
            <a:lvl1pPr marL="0" indent="0">
              <a:buNone/>
              <a:defRPr sz="2400" b="0" i="0" baseline="0">
                <a:solidFill>
                  <a:schemeClr val="bg1"/>
                </a:solidFill>
                <a:latin typeface="Arial Regular" charset="0"/>
                <a:cs typeface="Arial Regular" charset="0"/>
              </a:defRPr>
            </a:lvl1pPr>
            <a:lvl2pPr marL="609600" indent="0">
              <a:buNone/>
              <a:defRPr sz="2400">
                <a:solidFill>
                  <a:schemeClr val="bg1"/>
                </a:solidFill>
                <a:latin typeface="Proxima Nova Regular"/>
                <a:cs typeface="Proxima Nova Regular"/>
              </a:defRPr>
            </a:lvl2pPr>
            <a:lvl3pPr marL="1219199" indent="0">
              <a:buNone/>
              <a:defRPr sz="2400">
                <a:solidFill>
                  <a:schemeClr val="bg1"/>
                </a:solidFill>
                <a:latin typeface="Proxima Nova Regular"/>
                <a:cs typeface="Proxima Nova Regular"/>
              </a:defRPr>
            </a:lvl3pPr>
            <a:lvl4pPr marL="1828798" indent="0">
              <a:buNone/>
              <a:defRPr sz="2400">
                <a:solidFill>
                  <a:schemeClr val="bg1"/>
                </a:solidFill>
                <a:latin typeface="Proxima Nova Regular"/>
                <a:cs typeface="Proxima Nova Regular"/>
              </a:defRPr>
            </a:lvl4pPr>
            <a:lvl5pPr marL="2438398" indent="0">
              <a:buNone/>
              <a:defRPr sz="2400">
                <a:solidFill>
                  <a:schemeClr val="bg1"/>
                </a:solidFill>
                <a:latin typeface="Proxima Nova Regular"/>
                <a:cs typeface="Proxima Nova Regular"/>
              </a:defRPr>
            </a:lvl5pPr>
          </a:lstStyle>
          <a:p>
            <a:pPr lvl="0"/>
            <a:r>
              <a:rPr lang="en-US"/>
              <a:t>A Quadrant Sub Header Title 2</a:t>
            </a:r>
          </a:p>
        </p:txBody>
      </p:sp>
      <p:sp>
        <p:nvSpPr>
          <p:cNvPr id="22" name="Content Placeholder 2"/>
          <p:cNvSpPr>
            <a:spLocks noGrp="1"/>
          </p:cNvSpPr>
          <p:nvPr>
            <p:ph sz="quarter" idx="11" hasCustomPrompt="1"/>
          </p:nvPr>
        </p:nvSpPr>
        <p:spPr>
          <a:xfrm>
            <a:off x="1544745" y="1638302"/>
            <a:ext cx="9048749" cy="1138767"/>
          </a:xfrm>
          <a:prstGeom prst="rect">
            <a:avLst/>
          </a:prstGeom>
        </p:spPr>
        <p:txBody>
          <a:bodyPr vert="horz"/>
          <a:lstStyle>
            <a:lvl1pPr marL="0" indent="0" algn="ctr">
              <a:buNone/>
              <a:defRPr sz="4267" b="0" i="0">
                <a:latin typeface="Arial Regular" charset="0"/>
                <a:cs typeface="Arial Regular" charset="0"/>
              </a:defRPr>
            </a:lvl1pPr>
          </a:lstStyle>
          <a:p>
            <a:pPr>
              <a:lnSpc>
                <a:spcPct val="90000"/>
              </a:lnSpc>
            </a:pPr>
            <a:r>
              <a:rPr lang="en-US" sz="2133">
                <a:solidFill>
                  <a:schemeClr val="tx1"/>
                </a:solidFill>
                <a:latin typeface="Proxima Nova Light"/>
                <a:cs typeface="Proxima Nova Light"/>
              </a:rPr>
              <a:t>Please paste your body text into this centered column. This large centered</a:t>
            </a:r>
          </a:p>
          <a:p>
            <a:pPr>
              <a:lnSpc>
                <a:spcPct val="90000"/>
              </a:lnSpc>
            </a:pPr>
            <a:r>
              <a:rPr lang="en-US" sz="2133">
                <a:solidFill>
                  <a:schemeClr val="tx1"/>
                </a:solidFill>
                <a:latin typeface="Proxima Nova Light"/>
                <a:cs typeface="Proxima Nova Light"/>
              </a:rPr>
              <a:t>text box column should contain data to visually support your image, </a:t>
            </a:r>
          </a:p>
          <a:p>
            <a:pPr>
              <a:lnSpc>
                <a:spcPct val="90000"/>
              </a:lnSpc>
            </a:pPr>
            <a:r>
              <a:rPr lang="en-US" sz="2133">
                <a:solidFill>
                  <a:schemeClr val="tx1"/>
                </a:solidFill>
                <a:latin typeface="Proxima Nova Light"/>
                <a:cs typeface="Proxima Nova Light"/>
              </a:rPr>
              <a:t>diagram or graphic, that you will import below this text box.</a:t>
            </a:r>
          </a:p>
        </p:txBody>
      </p:sp>
      <p:sp>
        <p:nvSpPr>
          <p:cNvPr id="23" name="Picture Placeholder 4"/>
          <p:cNvSpPr>
            <a:spLocks noGrp="1"/>
          </p:cNvSpPr>
          <p:nvPr>
            <p:ph type="pic" sz="quarter" idx="12"/>
          </p:nvPr>
        </p:nvSpPr>
        <p:spPr>
          <a:xfrm>
            <a:off x="2438401" y="2940051"/>
            <a:ext cx="7112000" cy="2872316"/>
          </a:xfrm>
          <a:prstGeom prst="rect">
            <a:avLst/>
          </a:prstGeom>
        </p:spPr>
        <p:txBody>
          <a:bodyPr vert="horz"/>
          <a:lstStyle>
            <a:lvl1pPr marL="0" indent="0" algn="ctr">
              <a:buNone/>
              <a:defRPr sz="2667" b="0" i="0" baseline="0">
                <a:latin typeface="Arial Regular" charset="0"/>
                <a:cs typeface="Arial Regular" charset="0"/>
              </a:defRPr>
            </a:lvl1pPr>
          </a:lstStyle>
          <a:p>
            <a:r>
              <a:rPr lang="en-US"/>
              <a:t>Drag picture to placeholder or click icon to add</a:t>
            </a:r>
          </a:p>
        </p:txBody>
      </p:sp>
    </p:spTree>
    <p:extLst>
      <p:ext uri="{BB962C8B-B14F-4D97-AF65-F5344CB8AC3E}">
        <p14:creationId xmlns:p14="http://schemas.microsoft.com/office/powerpoint/2010/main" val="19458913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 Quadrant Title Slide">
    <p:spTree>
      <p:nvGrpSpPr>
        <p:cNvPr id="1" name=""/>
        <p:cNvGrpSpPr/>
        <p:nvPr/>
      </p:nvGrpSpPr>
      <p:grpSpPr>
        <a:xfrm>
          <a:off x="0" y="0"/>
          <a:ext cx="0" cy="0"/>
          <a:chOff x="0" y="0"/>
          <a:chExt cx="0" cy="0"/>
        </a:xfrm>
      </p:grpSpPr>
      <p:sp>
        <p:nvSpPr>
          <p:cNvPr id="14" name="TextBox 13"/>
          <p:cNvSpPr txBox="1"/>
          <p:nvPr/>
        </p:nvSpPr>
        <p:spPr>
          <a:xfrm>
            <a:off x="11526828" y="6349396"/>
            <a:ext cx="936543" cy="297454"/>
          </a:xfrm>
          <a:prstGeom prst="rect">
            <a:avLst/>
          </a:prstGeom>
          <a:noFill/>
        </p:spPr>
        <p:txBody>
          <a:bodyPr wrap="square" rtlCol="0">
            <a:spAutoFit/>
          </a:bodyPr>
          <a:lstStyle/>
          <a:p>
            <a:fld id="{1F756008-E062-6442-8C47-4B76E5230611}" type="slidenum">
              <a:rPr lang="en-US" sz="1333" b="0" i="0" smtClean="0">
                <a:latin typeface="Arial Regular" charset="0"/>
                <a:cs typeface="Arial Regular" charset="0"/>
              </a:rPr>
              <a:pPr/>
              <a:t>‹#›</a:t>
            </a:fld>
            <a:endParaRPr lang="en-US" sz="1333" b="0" i="0">
              <a:latin typeface="Arial Regular" charset="0"/>
              <a:cs typeface="Arial Regular" charset="0"/>
            </a:endParaRPr>
          </a:p>
        </p:txBody>
      </p:sp>
      <p:sp>
        <p:nvSpPr>
          <p:cNvPr id="15" name="Rectangle 14"/>
          <p:cNvSpPr/>
          <p:nvPr/>
        </p:nvSpPr>
        <p:spPr>
          <a:xfrm>
            <a:off x="-58659" y="3"/>
            <a:ext cx="12350268" cy="1391863"/>
          </a:xfrm>
          <a:prstGeom prst="rect">
            <a:avLst/>
          </a:prstGeom>
          <a:solidFill>
            <a:srgbClr val="55B6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cxnSp>
        <p:nvCxnSpPr>
          <p:cNvPr id="21" name="Straight Connector 20"/>
          <p:cNvCxnSpPr/>
          <p:nvPr/>
        </p:nvCxnSpPr>
        <p:spPr>
          <a:xfrm>
            <a:off x="473566" y="6172200"/>
            <a:ext cx="11108839" cy="0"/>
          </a:xfrm>
          <a:prstGeom prst="line">
            <a:avLst/>
          </a:prstGeom>
          <a:ln w="317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13" name="Title 10"/>
          <p:cNvSpPr>
            <a:spLocks noGrp="1"/>
          </p:cNvSpPr>
          <p:nvPr>
            <p:ph type="title" hasCustomPrompt="1"/>
          </p:nvPr>
        </p:nvSpPr>
        <p:spPr>
          <a:xfrm>
            <a:off x="490106" y="142125"/>
            <a:ext cx="4712299" cy="390072"/>
          </a:xfrm>
          <a:prstGeom prst="rect">
            <a:avLst/>
          </a:prstGeom>
        </p:spPr>
        <p:txBody>
          <a:bodyPr vert="horz"/>
          <a:lstStyle>
            <a:lvl1pPr algn="l">
              <a:defRPr sz="2800" b="1" i="1" baseline="0">
                <a:solidFill>
                  <a:schemeClr val="bg1"/>
                </a:solidFill>
                <a:latin typeface="Georgia Bold Italic" charset="0"/>
                <a:ea typeface="Georgia Bold Italic" charset="0"/>
                <a:cs typeface="Georgia Bold Italic" charset="0"/>
              </a:defRPr>
            </a:lvl1pPr>
          </a:lstStyle>
          <a:p>
            <a:r>
              <a:rPr lang="en-US"/>
              <a:t>B Quadrant Based Title</a:t>
            </a:r>
          </a:p>
        </p:txBody>
      </p:sp>
      <p:sp>
        <p:nvSpPr>
          <p:cNvPr id="23" name="Text Placeholder 4"/>
          <p:cNvSpPr>
            <a:spLocks noGrp="1"/>
          </p:cNvSpPr>
          <p:nvPr>
            <p:ph type="body" sz="quarter" idx="10" hasCustomPrompt="1"/>
          </p:nvPr>
        </p:nvSpPr>
        <p:spPr>
          <a:xfrm>
            <a:off x="487681" y="772586"/>
            <a:ext cx="4741333" cy="527049"/>
          </a:xfrm>
          <a:prstGeom prst="rect">
            <a:avLst/>
          </a:prstGeom>
        </p:spPr>
        <p:txBody>
          <a:bodyPr vert="horz"/>
          <a:lstStyle>
            <a:lvl1pPr marL="0" indent="0">
              <a:buNone/>
              <a:defRPr sz="2400" b="0" i="0" baseline="0">
                <a:solidFill>
                  <a:schemeClr val="bg1"/>
                </a:solidFill>
                <a:latin typeface="Arial Regular" charset="0"/>
                <a:cs typeface="Arial Regular" charset="0"/>
              </a:defRPr>
            </a:lvl1pPr>
            <a:lvl2pPr marL="609600" indent="0">
              <a:buNone/>
              <a:defRPr sz="2400">
                <a:solidFill>
                  <a:schemeClr val="bg1"/>
                </a:solidFill>
                <a:latin typeface="Proxima Nova Regular"/>
                <a:cs typeface="Proxima Nova Regular"/>
              </a:defRPr>
            </a:lvl2pPr>
            <a:lvl3pPr marL="1219199" indent="0">
              <a:buNone/>
              <a:defRPr sz="2400">
                <a:solidFill>
                  <a:schemeClr val="bg1"/>
                </a:solidFill>
                <a:latin typeface="Proxima Nova Regular"/>
                <a:cs typeface="Proxima Nova Regular"/>
              </a:defRPr>
            </a:lvl3pPr>
            <a:lvl4pPr marL="1828798" indent="0">
              <a:buNone/>
              <a:defRPr sz="2400">
                <a:solidFill>
                  <a:schemeClr val="bg1"/>
                </a:solidFill>
                <a:latin typeface="Proxima Nova Regular"/>
                <a:cs typeface="Proxima Nova Regular"/>
              </a:defRPr>
            </a:lvl4pPr>
            <a:lvl5pPr marL="2438398" indent="0">
              <a:buNone/>
              <a:defRPr sz="2400">
                <a:solidFill>
                  <a:schemeClr val="bg1"/>
                </a:solidFill>
                <a:latin typeface="Proxima Nova Regular"/>
                <a:cs typeface="Proxima Nova Regular"/>
              </a:defRPr>
            </a:lvl5pPr>
          </a:lstStyle>
          <a:p>
            <a:pPr lvl="0"/>
            <a:r>
              <a:rPr lang="en-US"/>
              <a:t>B Quadrant Sub Header Title 2</a:t>
            </a:r>
          </a:p>
        </p:txBody>
      </p:sp>
      <p:cxnSp>
        <p:nvCxnSpPr>
          <p:cNvPr id="24" name="Straight Connector 23"/>
          <p:cNvCxnSpPr/>
          <p:nvPr/>
        </p:nvCxnSpPr>
        <p:spPr>
          <a:xfrm>
            <a:off x="587023" y="721607"/>
            <a:ext cx="11017955"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Content Placeholder 2"/>
          <p:cNvSpPr>
            <a:spLocks noGrp="1"/>
          </p:cNvSpPr>
          <p:nvPr>
            <p:ph sz="quarter" idx="11" hasCustomPrompt="1"/>
          </p:nvPr>
        </p:nvSpPr>
        <p:spPr>
          <a:xfrm>
            <a:off x="1544745" y="1638302"/>
            <a:ext cx="9048749" cy="1138767"/>
          </a:xfrm>
          <a:prstGeom prst="rect">
            <a:avLst/>
          </a:prstGeom>
        </p:spPr>
        <p:txBody>
          <a:bodyPr vert="horz"/>
          <a:lstStyle>
            <a:lvl1pPr marL="0" indent="0" algn="ctr">
              <a:buNone/>
              <a:defRPr sz="4267" b="0" i="0">
                <a:latin typeface="Arial Regular" charset="0"/>
                <a:cs typeface="Arial Regular" charset="0"/>
              </a:defRPr>
            </a:lvl1pPr>
          </a:lstStyle>
          <a:p>
            <a:pPr>
              <a:lnSpc>
                <a:spcPct val="90000"/>
              </a:lnSpc>
            </a:pPr>
            <a:r>
              <a:rPr lang="en-US" sz="2133">
                <a:solidFill>
                  <a:schemeClr val="tx1"/>
                </a:solidFill>
                <a:latin typeface="Proxima Nova Light"/>
                <a:cs typeface="Proxima Nova Light"/>
              </a:rPr>
              <a:t>Please paste your body text into this centered column. This large centered</a:t>
            </a:r>
          </a:p>
          <a:p>
            <a:pPr>
              <a:lnSpc>
                <a:spcPct val="90000"/>
              </a:lnSpc>
            </a:pPr>
            <a:r>
              <a:rPr lang="en-US" sz="2133">
                <a:solidFill>
                  <a:schemeClr val="tx1"/>
                </a:solidFill>
                <a:latin typeface="Proxima Nova Light"/>
                <a:cs typeface="Proxima Nova Light"/>
              </a:rPr>
              <a:t>text box column should contain data to visually support your image, </a:t>
            </a:r>
          </a:p>
          <a:p>
            <a:pPr>
              <a:lnSpc>
                <a:spcPct val="90000"/>
              </a:lnSpc>
            </a:pPr>
            <a:r>
              <a:rPr lang="en-US" sz="2133">
                <a:solidFill>
                  <a:schemeClr val="tx1"/>
                </a:solidFill>
                <a:latin typeface="Proxima Nova Light"/>
                <a:cs typeface="Proxima Nova Light"/>
              </a:rPr>
              <a:t>diagram or graphic, that you will import below this text box.</a:t>
            </a:r>
          </a:p>
        </p:txBody>
      </p:sp>
      <p:sp>
        <p:nvSpPr>
          <p:cNvPr id="26" name="Picture Placeholder 4"/>
          <p:cNvSpPr>
            <a:spLocks noGrp="1"/>
          </p:cNvSpPr>
          <p:nvPr>
            <p:ph type="pic" sz="quarter" idx="12"/>
          </p:nvPr>
        </p:nvSpPr>
        <p:spPr>
          <a:xfrm>
            <a:off x="2438401" y="2940051"/>
            <a:ext cx="7112000" cy="2872316"/>
          </a:xfrm>
          <a:prstGeom prst="rect">
            <a:avLst/>
          </a:prstGeom>
        </p:spPr>
        <p:txBody>
          <a:bodyPr vert="horz"/>
          <a:lstStyle>
            <a:lvl1pPr marL="0" indent="0" algn="ctr">
              <a:buNone/>
              <a:defRPr sz="2667" b="0" i="0" baseline="0">
                <a:latin typeface="Arial Regular" charset="0"/>
                <a:cs typeface="Arial Regular" charset="0"/>
              </a:defRPr>
            </a:lvl1pPr>
          </a:lstStyle>
          <a:p>
            <a:r>
              <a:rPr lang="en-US"/>
              <a:t>Drag picture to placeholder or click icon to add</a:t>
            </a:r>
          </a:p>
        </p:txBody>
      </p:sp>
    </p:spTree>
    <p:extLst>
      <p:ext uri="{BB962C8B-B14F-4D97-AF65-F5344CB8AC3E}">
        <p14:creationId xmlns:p14="http://schemas.microsoft.com/office/powerpoint/2010/main" val="23031249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 Quadrant Title Bar Slide">
    <p:spTree>
      <p:nvGrpSpPr>
        <p:cNvPr id="1" name=""/>
        <p:cNvGrpSpPr/>
        <p:nvPr/>
      </p:nvGrpSpPr>
      <p:grpSpPr>
        <a:xfrm>
          <a:off x="0" y="0"/>
          <a:ext cx="0" cy="0"/>
          <a:chOff x="0" y="0"/>
          <a:chExt cx="0" cy="0"/>
        </a:xfrm>
      </p:grpSpPr>
      <p:cxnSp>
        <p:nvCxnSpPr>
          <p:cNvPr id="11" name="Straight Connector 10"/>
          <p:cNvCxnSpPr/>
          <p:nvPr/>
        </p:nvCxnSpPr>
        <p:spPr>
          <a:xfrm>
            <a:off x="467079" y="766759"/>
            <a:ext cx="11312039"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1526828" y="6349396"/>
            <a:ext cx="936543" cy="297454"/>
          </a:xfrm>
          <a:prstGeom prst="rect">
            <a:avLst/>
          </a:prstGeom>
          <a:noFill/>
        </p:spPr>
        <p:txBody>
          <a:bodyPr wrap="square" rtlCol="0">
            <a:spAutoFit/>
          </a:bodyPr>
          <a:lstStyle/>
          <a:p>
            <a:fld id="{1F756008-E062-6442-8C47-4B76E5230611}" type="slidenum">
              <a:rPr lang="en-US" sz="1333" b="0" i="0" smtClean="0">
                <a:latin typeface="Arial Regular" charset="0"/>
                <a:cs typeface="Arial Regular" charset="0"/>
              </a:rPr>
              <a:pPr/>
              <a:t>‹#›</a:t>
            </a:fld>
            <a:endParaRPr lang="en-US" sz="1333" b="0" i="0">
              <a:latin typeface="Arial Regular" charset="0"/>
              <a:cs typeface="Arial Regular" charset="0"/>
            </a:endParaRPr>
          </a:p>
        </p:txBody>
      </p:sp>
      <p:sp>
        <p:nvSpPr>
          <p:cNvPr id="18" name="Rectangle 17"/>
          <p:cNvSpPr/>
          <p:nvPr/>
        </p:nvSpPr>
        <p:spPr>
          <a:xfrm>
            <a:off x="-64193" y="3"/>
            <a:ext cx="12350268" cy="1391863"/>
          </a:xfrm>
          <a:prstGeom prst="rect">
            <a:avLst/>
          </a:prstGeom>
          <a:solidFill>
            <a:srgbClr val="E91A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cxnSp>
        <p:nvCxnSpPr>
          <p:cNvPr id="24" name="Straight Connector 23"/>
          <p:cNvCxnSpPr/>
          <p:nvPr/>
        </p:nvCxnSpPr>
        <p:spPr>
          <a:xfrm>
            <a:off x="473566" y="6172200"/>
            <a:ext cx="11108839" cy="0"/>
          </a:xfrm>
          <a:prstGeom prst="line">
            <a:avLst/>
          </a:prstGeom>
          <a:ln w="317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14" name="Title 10"/>
          <p:cNvSpPr>
            <a:spLocks noGrp="1"/>
          </p:cNvSpPr>
          <p:nvPr>
            <p:ph type="title" hasCustomPrompt="1"/>
          </p:nvPr>
        </p:nvSpPr>
        <p:spPr>
          <a:xfrm>
            <a:off x="490106" y="142125"/>
            <a:ext cx="4712299" cy="390072"/>
          </a:xfrm>
          <a:prstGeom prst="rect">
            <a:avLst/>
          </a:prstGeom>
        </p:spPr>
        <p:txBody>
          <a:bodyPr vert="horz"/>
          <a:lstStyle>
            <a:lvl1pPr algn="l">
              <a:defRPr sz="2800" b="1" i="1" baseline="0">
                <a:solidFill>
                  <a:schemeClr val="bg1"/>
                </a:solidFill>
                <a:latin typeface="Georgia Bold Italic" charset="0"/>
                <a:ea typeface="Georgia Bold Italic" charset="0"/>
                <a:cs typeface="Georgia Bold Italic" charset="0"/>
              </a:defRPr>
            </a:lvl1pPr>
          </a:lstStyle>
          <a:p>
            <a:r>
              <a:rPr lang="en-US"/>
              <a:t>C Quadrant Based Title</a:t>
            </a:r>
          </a:p>
        </p:txBody>
      </p:sp>
      <p:sp>
        <p:nvSpPr>
          <p:cNvPr id="16" name="Text Placeholder 4"/>
          <p:cNvSpPr>
            <a:spLocks noGrp="1"/>
          </p:cNvSpPr>
          <p:nvPr>
            <p:ph type="body" sz="quarter" idx="10" hasCustomPrompt="1"/>
          </p:nvPr>
        </p:nvSpPr>
        <p:spPr>
          <a:xfrm>
            <a:off x="487681" y="772586"/>
            <a:ext cx="4741333" cy="527049"/>
          </a:xfrm>
          <a:prstGeom prst="rect">
            <a:avLst/>
          </a:prstGeom>
        </p:spPr>
        <p:txBody>
          <a:bodyPr vert="horz"/>
          <a:lstStyle>
            <a:lvl1pPr marL="0" indent="0">
              <a:buNone/>
              <a:defRPr sz="2400" b="0" i="0" baseline="0">
                <a:solidFill>
                  <a:schemeClr val="bg1"/>
                </a:solidFill>
                <a:latin typeface="Arial Regular" charset="0"/>
                <a:cs typeface="Arial Regular" charset="0"/>
              </a:defRPr>
            </a:lvl1pPr>
            <a:lvl2pPr marL="609600" indent="0">
              <a:buNone/>
              <a:defRPr sz="2400">
                <a:solidFill>
                  <a:schemeClr val="bg1"/>
                </a:solidFill>
                <a:latin typeface="Proxima Nova Regular"/>
                <a:cs typeface="Proxima Nova Regular"/>
              </a:defRPr>
            </a:lvl2pPr>
            <a:lvl3pPr marL="1219199" indent="0">
              <a:buNone/>
              <a:defRPr sz="2400">
                <a:solidFill>
                  <a:schemeClr val="bg1"/>
                </a:solidFill>
                <a:latin typeface="Proxima Nova Regular"/>
                <a:cs typeface="Proxima Nova Regular"/>
              </a:defRPr>
            </a:lvl3pPr>
            <a:lvl4pPr marL="1828798" indent="0">
              <a:buNone/>
              <a:defRPr sz="2400">
                <a:solidFill>
                  <a:schemeClr val="bg1"/>
                </a:solidFill>
                <a:latin typeface="Proxima Nova Regular"/>
                <a:cs typeface="Proxima Nova Regular"/>
              </a:defRPr>
            </a:lvl4pPr>
            <a:lvl5pPr marL="2438398" indent="0">
              <a:buNone/>
              <a:defRPr sz="2400">
                <a:solidFill>
                  <a:schemeClr val="bg1"/>
                </a:solidFill>
                <a:latin typeface="Proxima Nova Regular"/>
                <a:cs typeface="Proxima Nova Regular"/>
              </a:defRPr>
            </a:lvl5pPr>
          </a:lstStyle>
          <a:p>
            <a:pPr lvl="0"/>
            <a:r>
              <a:rPr lang="en-US"/>
              <a:t>C Quadrant Sub Header Title 2</a:t>
            </a:r>
          </a:p>
        </p:txBody>
      </p:sp>
      <p:cxnSp>
        <p:nvCxnSpPr>
          <p:cNvPr id="25" name="Straight Connector 24"/>
          <p:cNvCxnSpPr/>
          <p:nvPr/>
        </p:nvCxnSpPr>
        <p:spPr>
          <a:xfrm>
            <a:off x="587023" y="721607"/>
            <a:ext cx="11017955"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 name="Content Placeholder 2"/>
          <p:cNvSpPr>
            <a:spLocks noGrp="1"/>
          </p:cNvSpPr>
          <p:nvPr>
            <p:ph sz="quarter" idx="11" hasCustomPrompt="1"/>
          </p:nvPr>
        </p:nvSpPr>
        <p:spPr>
          <a:xfrm>
            <a:off x="1544745" y="1638302"/>
            <a:ext cx="9048749" cy="1138767"/>
          </a:xfrm>
          <a:prstGeom prst="rect">
            <a:avLst/>
          </a:prstGeom>
        </p:spPr>
        <p:txBody>
          <a:bodyPr vert="horz"/>
          <a:lstStyle>
            <a:lvl1pPr marL="0" indent="0" algn="ctr">
              <a:buNone/>
              <a:defRPr sz="4267" b="0" i="0">
                <a:latin typeface="Arial Regular" charset="0"/>
                <a:cs typeface="Arial Regular" charset="0"/>
              </a:defRPr>
            </a:lvl1pPr>
          </a:lstStyle>
          <a:p>
            <a:pPr>
              <a:lnSpc>
                <a:spcPct val="90000"/>
              </a:lnSpc>
            </a:pPr>
            <a:r>
              <a:rPr lang="en-US" sz="2133">
                <a:solidFill>
                  <a:schemeClr val="tx1"/>
                </a:solidFill>
                <a:latin typeface="Proxima Nova Light"/>
                <a:cs typeface="Proxima Nova Light"/>
              </a:rPr>
              <a:t>Please paste your body text into this centered column. This large centered</a:t>
            </a:r>
          </a:p>
          <a:p>
            <a:pPr>
              <a:lnSpc>
                <a:spcPct val="90000"/>
              </a:lnSpc>
            </a:pPr>
            <a:r>
              <a:rPr lang="en-US" sz="2133">
                <a:solidFill>
                  <a:schemeClr val="tx1"/>
                </a:solidFill>
                <a:latin typeface="Proxima Nova Light"/>
                <a:cs typeface="Proxima Nova Light"/>
              </a:rPr>
              <a:t>text box column should contain data to visually support your image, </a:t>
            </a:r>
          </a:p>
          <a:p>
            <a:pPr>
              <a:lnSpc>
                <a:spcPct val="90000"/>
              </a:lnSpc>
            </a:pPr>
            <a:r>
              <a:rPr lang="en-US" sz="2133">
                <a:solidFill>
                  <a:schemeClr val="tx1"/>
                </a:solidFill>
                <a:latin typeface="Proxima Nova Light"/>
                <a:cs typeface="Proxima Nova Light"/>
              </a:rPr>
              <a:t>diagram or graphic, that you will import below this text box.</a:t>
            </a:r>
          </a:p>
        </p:txBody>
      </p:sp>
      <p:sp>
        <p:nvSpPr>
          <p:cNvPr id="27" name="Picture Placeholder 4"/>
          <p:cNvSpPr>
            <a:spLocks noGrp="1"/>
          </p:cNvSpPr>
          <p:nvPr>
            <p:ph type="pic" sz="quarter" idx="12"/>
          </p:nvPr>
        </p:nvSpPr>
        <p:spPr>
          <a:xfrm>
            <a:off x="2438401" y="2940051"/>
            <a:ext cx="7112000" cy="2872316"/>
          </a:xfrm>
          <a:prstGeom prst="rect">
            <a:avLst/>
          </a:prstGeom>
        </p:spPr>
        <p:txBody>
          <a:bodyPr vert="horz"/>
          <a:lstStyle>
            <a:lvl1pPr marL="0" indent="0" algn="ctr">
              <a:buNone/>
              <a:defRPr sz="2667" b="0" i="0" baseline="0">
                <a:latin typeface="Arial Regular" charset="0"/>
                <a:cs typeface="Arial Regular" charset="0"/>
              </a:defRPr>
            </a:lvl1pPr>
          </a:lstStyle>
          <a:p>
            <a:r>
              <a:rPr lang="en-US"/>
              <a:t>Drag picture to placeholder or click icon to add</a:t>
            </a:r>
          </a:p>
        </p:txBody>
      </p:sp>
    </p:spTree>
    <p:extLst>
      <p:ext uri="{BB962C8B-B14F-4D97-AF65-F5344CB8AC3E}">
        <p14:creationId xmlns:p14="http://schemas.microsoft.com/office/powerpoint/2010/main" val="28698714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D Quadrant Title Slide">
    <p:spTree>
      <p:nvGrpSpPr>
        <p:cNvPr id="1" name=""/>
        <p:cNvGrpSpPr/>
        <p:nvPr/>
      </p:nvGrpSpPr>
      <p:grpSpPr>
        <a:xfrm>
          <a:off x="0" y="0"/>
          <a:ext cx="0" cy="0"/>
          <a:chOff x="0" y="0"/>
          <a:chExt cx="0" cy="0"/>
        </a:xfrm>
      </p:grpSpPr>
      <p:sp>
        <p:nvSpPr>
          <p:cNvPr id="17" name="TextBox 16"/>
          <p:cNvSpPr txBox="1"/>
          <p:nvPr/>
        </p:nvSpPr>
        <p:spPr>
          <a:xfrm>
            <a:off x="11526828" y="6349396"/>
            <a:ext cx="936543" cy="297454"/>
          </a:xfrm>
          <a:prstGeom prst="rect">
            <a:avLst/>
          </a:prstGeom>
          <a:noFill/>
        </p:spPr>
        <p:txBody>
          <a:bodyPr wrap="square" rtlCol="0">
            <a:spAutoFit/>
          </a:bodyPr>
          <a:lstStyle/>
          <a:p>
            <a:fld id="{1F756008-E062-6442-8C47-4B76E5230611}" type="slidenum">
              <a:rPr lang="en-US" sz="1333" b="0" i="0" smtClean="0">
                <a:latin typeface="Arial Regular" charset="0"/>
                <a:cs typeface="Arial Regular" charset="0"/>
              </a:rPr>
              <a:pPr/>
              <a:t>‹#›</a:t>
            </a:fld>
            <a:endParaRPr lang="en-US" sz="1333" b="0" i="0">
              <a:latin typeface="Arial Regular" charset="0"/>
              <a:cs typeface="Arial Regular" charset="0"/>
            </a:endParaRPr>
          </a:p>
        </p:txBody>
      </p:sp>
      <p:sp>
        <p:nvSpPr>
          <p:cNvPr id="20" name="Rectangle 19"/>
          <p:cNvSpPr/>
          <p:nvPr/>
        </p:nvSpPr>
        <p:spPr>
          <a:xfrm>
            <a:off x="-58659" y="3"/>
            <a:ext cx="12350268" cy="1391863"/>
          </a:xfrm>
          <a:prstGeom prst="rect">
            <a:avLst/>
          </a:prstGeom>
          <a:solidFill>
            <a:srgbClr val="FAD1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cxnSp>
        <p:nvCxnSpPr>
          <p:cNvPr id="24" name="Straight Connector 23"/>
          <p:cNvCxnSpPr/>
          <p:nvPr/>
        </p:nvCxnSpPr>
        <p:spPr>
          <a:xfrm>
            <a:off x="473566" y="6172200"/>
            <a:ext cx="11108839" cy="0"/>
          </a:xfrm>
          <a:prstGeom prst="line">
            <a:avLst/>
          </a:prstGeom>
          <a:ln w="317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13" name="Title 10"/>
          <p:cNvSpPr>
            <a:spLocks noGrp="1"/>
          </p:cNvSpPr>
          <p:nvPr>
            <p:ph type="title" hasCustomPrompt="1"/>
          </p:nvPr>
        </p:nvSpPr>
        <p:spPr>
          <a:xfrm>
            <a:off x="490106" y="142125"/>
            <a:ext cx="4712299" cy="390072"/>
          </a:xfrm>
          <a:prstGeom prst="rect">
            <a:avLst/>
          </a:prstGeom>
        </p:spPr>
        <p:txBody>
          <a:bodyPr vert="horz"/>
          <a:lstStyle>
            <a:lvl1pPr algn="l">
              <a:defRPr sz="2800" b="1" i="1" baseline="0">
                <a:solidFill>
                  <a:schemeClr val="tx1"/>
                </a:solidFill>
                <a:latin typeface="Georgia Bold Italic" charset="0"/>
                <a:ea typeface="Georgia Bold Italic" charset="0"/>
                <a:cs typeface="Georgia Bold Italic" charset="0"/>
              </a:defRPr>
            </a:lvl1pPr>
          </a:lstStyle>
          <a:p>
            <a:r>
              <a:rPr lang="en-US"/>
              <a:t>D Quadrant Based Title</a:t>
            </a:r>
          </a:p>
        </p:txBody>
      </p:sp>
      <p:sp>
        <p:nvSpPr>
          <p:cNvPr id="14" name="Text Placeholder 4"/>
          <p:cNvSpPr>
            <a:spLocks noGrp="1"/>
          </p:cNvSpPr>
          <p:nvPr>
            <p:ph type="body" sz="quarter" idx="10" hasCustomPrompt="1"/>
          </p:nvPr>
        </p:nvSpPr>
        <p:spPr>
          <a:xfrm>
            <a:off x="487681" y="772586"/>
            <a:ext cx="4741333" cy="527049"/>
          </a:xfrm>
          <a:prstGeom prst="rect">
            <a:avLst/>
          </a:prstGeom>
        </p:spPr>
        <p:txBody>
          <a:bodyPr vert="horz"/>
          <a:lstStyle>
            <a:lvl1pPr marL="0" indent="0">
              <a:buNone/>
              <a:defRPr sz="2400" b="0" i="0" baseline="0">
                <a:solidFill>
                  <a:schemeClr val="tx1"/>
                </a:solidFill>
                <a:latin typeface="Arial Regular" charset="0"/>
                <a:cs typeface="Arial Regular" charset="0"/>
              </a:defRPr>
            </a:lvl1pPr>
            <a:lvl2pPr marL="609600" indent="0">
              <a:buNone/>
              <a:defRPr sz="2400">
                <a:solidFill>
                  <a:schemeClr val="bg1"/>
                </a:solidFill>
                <a:latin typeface="Proxima Nova Regular"/>
                <a:cs typeface="Proxima Nova Regular"/>
              </a:defRPr>
            </a:lvl2pPr>
            <a:lvl3pPr marL="1219199" indent="0">
              <a:buNone/>
              <a:defRPr sz="2400">
                <a:solidFill>
                  <a:schemeClr val="bg1"/>
                </a:solidFill>
                <a:latin typeface="Proxima Nova Regular"/>
                <a:cs typeface="Proxima Nova Regular"/>
              </a:defRPr>
            </a:lvl3pPr>
            <a:lvl4pPr marL="1828798" indent="0">
              <a:buNone/>
              <a:defRPr sz="2400">
                <a:solidFill>
                  <a:schemeClr val="bg1"/>
                </a:solidFill>
                <a:latin typeface="Proxima Nova Regular"/>
                <a:cs typeface="Proxima Nova Regular"/>
              </a:defRPr>
            </a:lvl4pPr>
            <a:lvl5pPr marL="2438398" indent="0">
              <a:buNone/>
              <a:defRPr sz="2400">
                <a:solidFill>
                  <a:schemeClr val="bg1"/>
                </a:solidFill>
                <a:latin typeface="Proxima Nova Regular"/>
                <a:cs typeface="Proxima Nova Regular"/>
              </a:defRPr>
            </a:lvl5pPr>
          </a:lstStyle>
          <a:p>
            <a:pPr lvl="0"/>
            <a:r>
              <a:rPr lang="en-US"/>
              <a:t>D Quadrant Sub Header Title 2</a:t>
            </a:r>
          </a:p>
        </p:txBody>
      </p:sp>
      <p:cxnSp>
        <p:nvCxnSpPr>
          <p:cNvPr id="16" name="Straight Connector 15"/>
          <p:cNvCxnSpPr/>
          <p:nvPr/>
        </p:nvCxnSpPr>
        <p:spPr>
          <a:xfrm>
            <a:off x="587023" y="721607"/>
            <a:ext cx="11017955"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quarter" idx="11" hasCustomPrompt="1"/>
          </p:nvPr>
        </p:nvSpPr>
        <p:spPr>
          <a:xfrm>
            <a:off x="1544745" y="1638302"/>
            <a:ext cx="9048749" cy="1138767"/>
          </a:xfrm>
          <a:prstGeom prst="rect">
            <a:avLst/>
          </a:prstGeom>
        </p:spPr>
        <p:txBody>
          <a:bodyPr vert="horz"/>
          <a:lstStyle>
            <a:lvl1pPr marL="0" indent="0" algn="ctr">
              <a:buNone/>
              <a:defRPr sz="4267" b="0" i="0">
                <a:latin typeface="Arial Regular" charset="0"/>
                <a:cs typeface="Arial Regular" charset="0"/>
              </a:defRPr>
            </a:lvl1pPr>
          </a:lstStyle>
          <a:p>
            <a:pPr>
              <a:lnSpc>
                <a:spcPct val="90000"/>
              </a:lnSpc>
            </a:pPr>
            <a:r>
              <a:rPr lang="en-US" sz="2133">
                <a:solidFill>
                  <a:schemeClr val="tx1"/>
                </a:solidFill>
                <a:latin typeface="Proxima Nova Light"/>
                <a:cs typeface="Proxima Nova Light"/>
              </a:rPr>
              <a:t>Please paste your body text into this centered column. This large centered</a:t>
            </a:r>
          </a:p>
          <a:p>
            <a:pPr>
              <a:lnSpc>
                <a:spcPct val="90000"/>
              </a:lnSpc>
            </a:pPr>
            <a:r>
              <a:rPr lang="en-US" sz="2133">
                <a:solidFill>
                  <a:schemeClr val="tx1"/>
                </a:solidFill>
                <a:latin typeface="Proxima Nova Light"/>
                <a:cs typeface="Proxima Nova Light"/>
              </a:rPr>
              <a:t>text box column should contain data to visually support your image, </a:t>
            </a:r>
          </a:p>
          <a:p>
            <a:pPr>
              <a:lnSpc>
                <a:spcPct val="90000"/>
              </a:lnSpc>
            </a:pPr>
            <a:r>
              <a:rPr lang="en-US" sz="2133">
                <a:solidFill>
                  <a:schemeClr val="tx1"/>
                </a:solidFill>
                <a:latin typeface="Proxima Nova Light"/>
                <a:cs typeface="Proxima Nova Light"/>
              </a:rPr>
              <a:t>diagram or graphic, that you will import below this text box.</a:t>
            </a:r>
          </a:p>
        </p:txBody>
      </p:sp>
      <p:sp>
        <p:nvSpPr>
          <p:cNvPr id="5" name="Picture Placeholder 4"/>
          <p:cNvSpPr>
            <a:spLocks noGrp="1"/>
          </p:cNvSpPr>
          <p:nvPr>
            <p:ph type="pic" sz="quarter" idx="12"/>
          </p:nvPr>
        </p:nvSpPr>
        <p:spPr>
          <a:xfrm>
            <a:off x="2438401" y="2940051"/>
            <a:ext cx="7112000" cy="2872316"/>
          </a:xfrm>
          <a:prstGeom prst="rect">
            <a:avLst/>
          </a:prstGeom>
        </p:spPr>
        <p:txBody>
          <a:bodyPr vert="horz"/>
          <a:lstStyle>
            <a:lvl1pPr marL="0" indent="0" algn="ctr">
              <a:buNone/>
              <a:defRPr sz="2667" b="0" i="0" baseline="0">
                <a:latin typeface="Arial Regular" charset="0"/>
                <a:cs typeface="Arial Regular" charset="0"/>
              </a:defRPr>
            </a:lvl1pPr>
          </a:lstStyle>
          <a:p>
            <a:r>
              <a:rPr lang="en-US"/>
              <a:t>Drag picture to placeholder or click icon to add</a:t>
            </a:r>
          </a:p>
        </p:txBody>
      </p:sp>
    </p:spTree>
    <p:extLst>
      <p:ext uri="{BB962C8B-B14F-4D97-AF65-F5344CB8AC3E}">
        <p14:creationId xmlns:p14="http://schemas.microsoft.com/office/powerpoint/2010/main" val="21254897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lue Pull Quote Slide">
    <p:spTree>
      <p:nvGrpSpPr>
        <p:cNvPr id="1" name=""/>
        <p:cNvGrpSpPr/>
        <p:nvPr/>
      </p:nvGrpSpPr>
      <p:grpSpPr>
        <a:xfrm>
          <a:off x="0" y="0"/>
          <a:ext cx="0" cy="0"/>
          <a:chOff x="0" y="0"/>
          <a:chExt cx="0" cy="0"/>
        </a:xfrm>
      </p:grpSpPr>
      <p:sp>
        <p:nvSpPr>
          <p:cNvPr id="5" name="Rectangle 4"/>
          <p:cNvSpPr/>
          <p:nvPr/>
        </p:nvSpPr>
        <p:spPr>
          <a:xfrm>
            <a:off x="1" y="2"/>
            <a:ext cx="12299757" cy="6888787"/>
          </a:xfrm>
          <a:prstGeom prst="rect">
            <a:avLst/>
          </a:prstGeom>
          <a:solidFill>
            <a:srgbClr val="29B6E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7" name="Text Placeholder 4"/>
          <p:cNvSpPr>
            <a:spLocks noGrp="1"/>
          </p:cNvSpPr>
          <p:nvPr>
            <p:ph type="body" sz="quarter" idx="11" hasCustomPrompt="1"/>
          </p:nvPr>
        </p:nvSpPr>
        <p:spPr>
          <a:xfrm>
            <a:off x="259655" y="3014109"/>
            <a:ext cx="8771467" cy="846667"/>
          </a:xfrm>
          <a:prstGeom prst="rect">
            <a:avLst/>
          </a:prstGeom>
        </p:spPr>
        <p:txBody>
          <a:bodyPr vert="horz"/>
          <a:lstStyle>
            <a:lvl1pPr marL="0" indent="0">
              <a:buNone/>
              <a:defRPr sz="3733" b="1" i="1" baseline="0">
                <a:solidFill>
                  <a:schemeClr val="bg1"/>
                </a:solidFill>
                <a:latin typeface="Georgia Bold Italic" charset="0"/>
                <a:ea typeface="Georgia Bold Italic" charset="0"/>
                <a:cs typeface="Georgia Bold Italic" charset="0"/>
              </a:defRPr>
            </a:lvl1pPr>
          </a:lstStyle>
          <a:p>
            <a:pPr lvl="0"/>
            <a:r>
              <a:rPr lang="en-US"/>
              <a:t>“Inspirational Pull Quote Goes Here!”</a:t>
            </a:r>
          </a:p>
        </p:txBody>
      </p:sp>
      <p:sp>
        <p:nvSpPr>
          <p:cNvPr id="8" name="Text Placeholder 18"/>
          <p:cNvSpPr>
            <a:spLocks noGrp="1"/>
          </p:cNvSpPr>
          <p:nvPr>
            <p:ph type="body" sz="quarter" idx="12" hasCustomPrompt="1"/>
          </p:nvPr>
        </p:nvSpPr>
        <p:spPr>
          <a:xfrm>
            <a:off x="8855629" y="3140408"/>
            <a:ext cx="2979563" cy="506309"/>
          </a:xfrm>
          <a:prstGeom prst="rect">
            <a:avLst/>
          </a:prstGeom>
        </p:spPr>
        <p:txBody>
          <a:bodyPr vert="horz"/>
          <a:lstStyle>
            <a:lvl1pPr marL="0" indent="0">
              <a:buNone/>
              <a:defRPr sz="2267" b="1" i="1">
                <a:solidFill>
                  <a:schemeClr val="bg1"/>
                </a:solidFill>
                <a:latin typeface="Georgia Bold Italic" charset="0"/>
                <a:ea typeface="Georgia Bold Italic" charset="0"/>
                <a:cs typeface="Georgia Bold Italic" charset="0"/>
              </a:defRPr>
            </a:lvl1pPr>
          </a:lstStyle>
          <a:p>
            <a:pPr lvl="0"/>
            <a:r>
              <a:rPr lang="en-US"/>
              <a:t>– Author Name Here</a:t>
            </a:r>
          </a:p>
        </p:txBody>
      </p:sp>
    </p:spTree>
    <p:extLst>
      <p:ext uri="{BB962C8B-B14F-4D97-AF65-F5344CB8AC3E}">
        <p14:creationId xmlns:p14="http://schemas.microsoft.com/office/powerpoint/2010/main" val="38983325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Green Pull Quote Slide">
    <p:spTree>
      <p:nvGrpSpPr>
        <p:cNvPr id="1" name=""/>
        <p:cNvGrpSpPr/>
        <p:nvPr/>
      </p:nvGrpSpPr>
      <p:grpSpPr>
        <a:xfrm>
          <a:off x="0" y="0"/>
          <a:ext cx="0" cy="0"/>
          <a:chOff x="0" y="0"/>
          <a:chExt cx="0" cy="0"/>
        </a:xfrm>
      </p:grpSpPr>
      <p:sp>
        <p:nvSpPr>
          <p:cNvPr id="3" name="Rectangle 2"/>
          <p:cNvSpPr/>
          <p:nvPr/>
        </p:nvSpPr>
        <p:spPr>
          <a:xfrm>
            <a:off x="-15392" y="2"/>
            <a:ext cx="12299757" cy="6888787"/>
          </a:xfrm>
          <a:prstGeom prst="rect">
            <a:avLst/>
          </a:prstGeom>
          <a:solidFill>
            <a:srgbClr val="55B6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6" name="Text Placeholder 4"/>
          <p:cNvSpPr>
            <a:spLocks noGrp="1"/>
          </p:cNvSpPr>
          <p:nvPr>
            <p:ph type="body" sz="quarter" idx="11" hasCustomPrompt="1"/>
          </p:nvPr>
        </p:nvSpPr>
        <p:spPr>
          <a:xfrm>
            <a:off x="259655" y="3014109"/>
            <a:ext cx="8771467" cy="846667"/>
          </a:xfrm>
          <a:prstGeom prst="rect">
            <a:avLst/>
          </a:prstGeom>
        </p:spPr>
        <p:txBody>
          <a:bodyPr vert="horz"/>
          <a:lstStyle>
            <a:lvl1pPr marL="0" indent="0">
              <a:buNone/>
              <a:defRPr sz="3733" b="1" i="1" baseline="0">
                <a:solidFill>
                  <a:schemeClr val="bg1"/>
                </a:solidFill>
                <a:latin typeface="Georgia Bold Italic" charset="0"/>
                <a:ea typeface="Georgia Bold Italic" charset="0"/>
                <a:cs typeface="Georgia Bold Italic" charset="0"/>
              </a:defRPr>
            </a:lvl1pPr>
          </a:lstStyle>
          <a:p>
            <a:pPr lvl="0"/>
            <a:r>
              <a:rPr lang="en-US"/>
              <a:t>“Inspirational Pull Quote Goes Here!”</a:t>
            </a:r>
          </a:p>
        </p:txBody>
      </p:sp>
      <p:sp>
        <p:nvSpPr>
          <p:cNvPr id="7" name="Text Placeholder 18"/>
          <p:cNvSpPr>
            <a:spLocks noGrp="1"/>
          </p:cNvSpPr>
          <p:nvPr>
            <p:ph type="body" sz="quarter" idx="12" hasCustomPrompt="1"/>
          </p:nvPr>
        </p:nvSpPr>
        <p:spPr>
          <a:xfrm>
            <a:off x="8855629" y="3140408"/>
            <a:ext cx="2979563" cy="506309"/>
          </a:xfrm>
          <a:prstGeom prst="rect">
            <a:avLst/>
          </a:prstGeom>
        </p:spPr>
        <p:txBody>
          <a:bodyPr vert="horz"/>
          <a:lstStyle>
            <a:lvl1pPr marL="0" indent="0">
              <a:buNone/>
              <a:defRPr sz="2267" b="1" i="1">
                <a:solidFill>
                  <a:schemeClr val="bg1"/>
                </a:solidFill>
                <a:latin typeface="Georgia Bold Italic" charset="0"/>
                <a:ea typeface="Georgia Bold Italic" charset="0"/>
                <a:cs typeface="Georgia Bold Italic" charset="0"/>
              </a:defRPr>
            </a:lvl1pPr>
          </a:lstStyle>
          <a:p>
            <a:pPr lvl="0"/>
            <a:r>
              <a:rPr lang="en-US"/>
              <a:t>– Author Name Here</a:t>
            </a:r>
          </a:p>
        </p:txBody>
      </p:sp>
    </p:spTree>
    <p:extLst>
      <p:ext uri="{BB962C8B-B14F-4D97-AF65-F5344CB8AC3E}">
        <p14:creationId xmlns:p14="http://schemas.microsoft.com/office/powerpoint/2010/main" val="682260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Red Pull Quote Slide">
    <p:spTree>
      <p:nvGrpSpPr>
        <p:cNvPr id="1" name=""/>
        <p:cNvGrpSpPr/>
        <p:nvPr/>
      </p:nvGrpSpPr>
      <p:grpSpPr>
        <a:xfrm>
          <a:off x="0" y="0"/>
          <a:ext cx="0" cy="0"/>
          <a:chOff x="0" y="0"/>
          <a:chExt cx="0" cy="0"/>
        </a:xfrm>
      </p:grpSpPr>
      <p:sp>
        <p:nvSpPr>
          <p:cNvPr id="3" name="Rectangle 2"/>
          <p:cNvSpPr/>
          <p:nvPr/>
        </p:nvSpPr>
        <p:spPr>
          <a:xfrm>
            <a:off x="-15392" y="2"/>
            <a:ext cx="12299757" cy="6888787"/>
          </a:xfrm>
          <a:prstGeom prst="rect">
            <a:avLst/>
          </a:prstGeom>
          <a:solidFill>
            <a:srgbClr val="E91A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6" name="Text Placeholder 4"/>
          <p:cNvSpPr>
            <a:spLocks noGrp="1"/>
          </p:cNvSpPr>
          <p:nvPr>
            <p:ph type="body" sz="quarter" idx="11" hasCustomPrompt="1"/>
          </p:nvPr>
        </p:nvSpPr>
        <p:spPr>
          <a:xfrm>
            <a:off x="259655" y="3014109"/>
            <a:ext cx="8771467" cy="846667"/>
          </a:xfrm>
          <a:prstGeom prst="rect">
            <a:avLst/>
          </a:prstGeom>
        </p:spPr>
        <p:txBody>
          <a:bodyPr vert="horz"/>
          <a:lstStyle>
            <a:lvl1pPr marL="0" indent="0">
              <a:buNone/>
              <a:defRPr sz="3733" b="1" i="1" baseline="0">
                <a:solidFill>
                  <a:schemeClr val="bg1"/>
                </a:solidFill>
                <a:latin typeface="Georgia Bold Italic" charset="0"/>
                <a:ea typeface="Georgia Bold Italic" charset="0"/>
                <a:cs typeface="Georgia Bold Italic" charset="0"/>
              </a:defRPr>
            </a:lvl1pPr>
          </a:lstStyle>
          <a:p>
            <a:pPr lvl="0"/>
            <a:r>
              <a:rPr lang="en-US"/>
              <a:t>“Inspirational Pull Quote Goes Here!”</a:t>
            </a:r>
          </a:p>
        </p:txBody>
      </p:sp>
      <p:sp>
        <p:nvSpPr>
          <p:cNvPr id="7" name="Text Placeholder 18"/>
          <p:cNvSpPr>
            <a:spLocks noGrp="1"/>
          </p:cNvSpPr>
          <p:nvPr>
            <p:ph type="body" sz="quarter" idx="12" hasCustomPrompt="1"/>
          </p:nvPr>
        </p:nvSpPr>
        <p:spPr>
          <a:xfrm>
            <a:off x="8855629" y="3140408"/>
            <a:ext cx="2979563" cy="506309"/>
          </a:xfrm>
          <a:prstGeom prst="rect">
            <a:avLst/>
          </a:prstGeom>
        </p:spPr>
        <p:txBody>
          <a:bodyPr vert="horz"/>
          <a:lstStyle>
            <a:lvl1pPr marL="0" indent="0">
              <a:buNone/>
              <a:defRPr sz="2267" b="1" i="1">
                <a:solidFill>
                  <a:schemeClr val="bg1"/>
                </a:solidFill>
                <a:latin typeface="Georgia Bold Italic" charset="0"/>
                <a:ea typeface="Georgia Bold Italic" charset="0"/>
                <a:cs typeface="Georgia Bold Italic" charset="0"/>
              </a:defRPr>
            </a:lvl1pPr>
          </a:lstStyle>
          <a:p>
            <a:pPr lvl="0"/>
            <a:r>
              <a:rPr lang="en-US"/>
              <a:t>– Author Name Here</a:t>
            </a:r>
          </a:p>
        </p:txBody>
      </p:sp>
    </p:spTree>
    <p:extLst>
      <p:ext uri="{BB962C8B-B14F-4D97-AF65-F5344CB8AC3E}">
        <p14:creationId xmlns:p14="http://schemas.microsoft.com/office/powerpoint/2010/main" val="3282015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title Slide Ligh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B0B8B5B-EE47-4D50-98F7-5AC203611DE8}"/>
              </a:ext>
            </a:extLst>
          </p:cNvPr>
          <p:cNvSpPr>
            <a:spLocks noGrp="1"/>
          </p:cNvSpPr>
          <p:nvPr>
            <p:ph type="pic" sz="quarter" idx="15" hasCustomPrompt="1"/>
          </p:nvPr>
        </p:nvSpPr>
        <p:spPr>
          <a:xfrm>
            <a:off x="0" y="1371600"/>
            <a:ext cx="12192000" cy="4681538"/>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8" name="Text Placeholder 7">
            <a:extLst>
              <a:ext uri="{FF2B5EF4-FFF2-40B4-BE49-F238E27FC236}">
                <a16:creationId xmlns:a16="http://schemas.microsoft.com/office/drawing/2014/main" id="{C1240CCD-B8BA-4558-BCDB-D4BE8E9F01FF}"/>
              </a:ext>
            </a:extLst>
          </p:cNvPr>
          <p:cNvSpPr>
            <a:spLocks noGrp="1"/>
          </p:cNvSpPr>
          <p:nvPr>
            <p:ph type="body" sz="quarter" idx="16"/>
          </p:nvPr>
        </p:nvSpPr>
        <p:spPr>
          <a:xfrm>
            <a:off x="6286500" y="1883569"/>
            <a:ext cx="5105400" cy="3657600"/>
          </a:xfrm>
          <a:solidFill>
            <a:srgbClr val="253746">
              <a:alpha val="94000"/>
            </a:srgbClr>
          </a:solidFill>
        </p:spPr>
        <p:txBody>
          <a:bodyPr lIns="365760" tIns="365760" rIns="365760" bIns="365760"/>
          <a:lstStyle>
            <a:lvl1pPr marL="0" indent="0">
              <a:buNone/>
              <a:defRPr sz="1600" cap="all" baseline="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26D5E09B-88C1-42BC-BCF4-7AFEF5D75640}"/>
              </a:ext>
            </a:extLst>
          </p:cNvPr>
          <p:cNvSpPr>
            <a:spLocks noGrp="1"/>
          </p:cNvSpPr>
          <p:nvPr>
            <p:ph type="body" sz="quarter" idx="17"/>
          </p:nvPr>
        </p:nvSpPr>
        <p:spPr>
          <a:xfrm>
            <a:off x="6664325" y="2624837"/>
            <a:ext cx="4372851" cy="25672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1">
            <a:extLst>
              <a:ext uri="{FF2B5EF4-FFF2-40B4-BE49-F238E27FC236}">
                <a16:creationId xmlns:a16="http://schemas.microsoft.com/office/drawing/2014/main" id="{44A31A20-DA2D-1D46-AFA3-E94617C2902E}"/>
              </a:ext>
            </a:extLst>
          </p:cNvPr>
          <p:cNvSpPr>
            <a:spLocks noGrp="1"/>
          </p:cNvSpPr>
          <p:nvPr>
            <p:ph type="title"/>
          </p:nvPr>
        </p:nvSpPr>
        <p:spPr>
          <a:xfrm>
            <a:off x="800101"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0" name="Text Placeholder 7">
            <a:extLst>
              <a:ext uri="{FF2B5EF4-FFF2-40B4-BE49-F238E27FC236}">
                <a16:creationId xmlns:a16="http://schemas.microsoft.com/office/drawing/2014/main" id="{B8E426A7-E830-CC4B-9FD9-07FDB22DE0CC}"/>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2" name="Text Placeholder 2">
            <a:extLst>
              <a:ext uri="{FF2B5EF4-FFF2-40B4-BE49-F238E27FC236}">
                <a16:creationId xmlns:a16="http://schemas.microsoft.com/office/drawing/2014/main" id="{33225F8C-6EF5-3949-B692-AFF65679893D}"/>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3" name="Text Placeholder 6">
            <a:extLst>
              <a:ext uri="{FF2B5EF4-FFF2-40B4-BE49-F238E27FC236}">
                <a16:creationId xmlns:a16="http://schemas.microsoft.com/office/drawing/2014/main" id="{EC97D5FA-4FFD-144C-A303-EACCEDC5F910}"/>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80739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Yellow Pull Quote Slide">
    <p:spTree>
      <p:nvGrpSpPr>
        <p:cNvPr id="1" name=""/>
        <p:cNvGrpSpPr/>
        <p:nvPr/>
      </p:nvGrpSpPr>
      <p:grpSpPr>
        <a:xfrm>
          <a:off x="0" y="0"/>
          <a:ext cx="0" cy="0"/>
          <a:chOff x="0" y="0"/>
          <a:chExt cx="0" cy="0"/>
        </a:xfrm>
      </p:grpSpPr>
      <p:sp>
        <p:nvSpPr>
          <p:cNvPr id="3" name="Rectangle 2"/>
          <p:cNvSpPr/>
          <p:nvPr/>
        </p:nvSpPr>
        <p:spPr>
          <a:xfrm>
            <a:off x="-15392" y="2"/>
            <a:ext cx="12299757" cy="6888787"/>
          </a:xfrm>
          <a:prstGeom prst="rect">
            <a:avLst/>
          </a:prstGeom>
          <a:solidFill>
            <a:srgbClr val="FAD13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6" name="Text Placeholder 4"/>
          <p:cNvSpPr>
            <a:spLocks noGrp="1"/>
          </p:cNvSpPr>
          <p:nvPr>
            <p:ph type="body" sz="quarter" idx="11" hasCustomPrompt="1"/>
          </p:nvPr>
        </p:nvSpPr>
        <p:spPr>
          <a:xfrm>
            <a:off x="259655" y="3014109"/>
            <a:ext cx="8771467" cy="846667"/>
          </a:xfrm>
          <a:prstGeom prst="rect">
            <a:avLst/>
          </a:prstGeom>
        </p:spPr>
        <p:txBody>
          <a:bodyPr vert="horz"/>
          <a:lstStyle>
            <a:lvl1pPr marL="0" indent="0">
              <a:buNone/>
              <a:defRPr sz="3733" b="1" i="1" baseline="0">
                <a:solidFill>
                  <a:schemeClr val="tx1"/>
                </a:solidFill>
                <a:latin typeface="Georgia Bold Italic" charset="0"/>
                <a:ea typeface="Georgia Bold Italic" charset="0"/>
                <a:cs typeface="Georgia Bold Italic" charset="0"/>
              </a:defRPr>
            </a:lvl1pPr>
          </a:lstStyle>
          <a:p>
            <a:pPr lvl="0"/>
            <a:r>
              <a:rPr lang="en-US"/>
              <a:t>“Inspirational Pull Quote Goes Here!”</a:t>
            </a:r>
          </a:p>
        </p:txBody>
      </p:sp>
      <p:sp>
        <p:nvSpPr>
          <p:cNvPr id="7" name="Text Placeholder 18"/>
          <p:cNvSpPr>
            <a:spLocks noGrp="1"/>
          </p:cNvSpPr>
          <p:nvPr>
            <p:ph type="body" sz="quarter" idx="12" hasCustomPrompt="1"/>
          </p:nvPr>
        </p:nvSpPr>
        <p:spPr>
          <a:xfrm>
            <a:off x="8855629" y="3140408"/>
            <a:ext cx="2979563" cy="506309"/>
          </a:xfrm>
          <a:prstGeom prst="rect">
            <a:avLst/>
          </a:prstGeom>
        </p:spPr>
        <p:txBody>
          <a:bodyPr vert="horz"/>
          <a:lstStyle>
            <a:lvl1pPr marL="0" indent="0">
              <a:buNone/>
              <a:defRPr sz="2267" b="1" i="1">
                <a:solidFill>
                  <a:schemeClr val="tx1"/>
                </a:solidFill>
                <a:latin typeface="Georgia Bold Italic" charset="0"/>
                <a:ea typeface="Georgia Bold Italic" charset="0"/>
                <a:cs typeface="Georgia Bold Italic" charset="0"/>
              </a:defRPr>
            </a:lvl1pPr>
          </a:lstStyle>
          <a:p>
            <a:pPr lvl="0"/>
            <a:r>
              <a:rPr lang="en-US"/>
              <a:t>– Author Name Here</a:t>
            </a:r>
          </a:p>
        </p:txBody>
      </p:sp>
    </p:spTree>
    <p:extLst>
      <p:ext uri="{BB962C8B-B14F-4D97-AF65-F5344CB8AC3E}">
        <p14:creationId xmlns:p14="http://schemas.microsoft.com/office/powerpoint/2010/main" val="26468235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ackground Image Pull Quot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6933" y="16933"/>
            <a:ext cx="12192000" cy="6096000"/>
          </a:xfrm>
          <a:prstGeom prst="rect">
            <a:avLst/>
          </a:prstGeom>
        </p:spPr>
        <p:txBody>
          <a:bodyPr vert="horz"/>
          <a:lstStyle>
            <a:lvl1pPr marL="0" indent="0" algn="ctr">
              <a:buNone/>
              <a:defRPr b="0" i="0" baseline="0">
                <a:latin typeface="Arial Regular" charset="0"/>
                <a:cs typeface="Arial Regular" charset="0"/>
              </a:defRPr>
            </a:lvl1pPr>
          </a:lstStyle>
          <a:p>
            <a:r>
              <a:rPr lang="en-US"/>
              <a:t>Drag picture to placeholder or click icon to add</a:t>
            </a:r>
          </a:p>
        </p:txBody>
      </p:sp>
      <p:sp>
        <p:nvSpPr>
          <p:cNvPr id="13" name="TextBox 12"/>
          <p:cNvSpPr txBox="1"/>
          <p:nvPr/>
        </p:nvSpPr>
        <p:spPr>
          <a:xfrm>
            <a:off x="11526828" y="6349396"/>
            <a:ext cx="936543" cy="297454"/>
          </a:xfrm>
          <a:prstGeom prst="rect">
            <a:avLst/>
          </a:prstGeom>
          <a:noFill/>
        </p:spPr>
        <p:txBody>
          <a:bodyPr wrap="square" rtlCol="0">
            <a:spAutoFit/>
          </a:bodyPr>
          <a:lstStyle/>
          <a:p>
            <a:fld id="{1F756008-E062-6442-8C47-4B76E5230611}" type="slidenum">
              <a:rPr lang="en-US" sz="1333" b="0" i="0" smtClean="0">
                <a:latin typeface="Arial Regular" charset="0"/>
                <a:cs typeface="Arial Regular" charset="0"/>
              </a:rPr>
              <a:pPr/>
              <a:t>‹#›</a:t>
            </a:fld>
            <a:endParaRPr lang="en-US" sz="1333" b="0" i="0">
              <a:latin typeface="Arial Regular" charset="0"/>
              <a:cs typeface="Arial Regular" charset="0"/>
            </a:endParaRPr>
          </a:p>
        </p:txBody>
      </p:sp>
      <p:sp>
        <p:nvSpPr>
          <p:cNvPr id="16" name="Subtitle 2"/>
          <p:cNvSpPr txBox="1">
            <a:spLocks/>
          </p:cNvSpPr>
          <p:nvPr/>
        </p:nvSpPr>
        <p:spPr>
          <a:xfrm>
            <a:off x="20945029" y="3172157"/>
            <a:ext cx="3559533" cy="428979"/>
          </a:xfrm>
          <a:prstGeom prst="rect">
            <a:avLst/>
          </a:prstGeom>
        </p:spPr>
        <p:txBody>
          <a:bodyPr vert="horz" lIns="121920" tIns="60960" rIns="121920" bIns="6096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b="0" i="0">
                <a:latin typeface="Arial Regular" charset="0"/>
                <a:cs typeface="Arial Regular" charset="0"/>
              </a:rPr>
              <a:t>- Ann </a:t>
            </a:r>
            <a:r>
              <a:rPr lang="en-US" sz="2400" b="0" i="0" err="1">
                <a:latin typeface="Arial Regular" charset="0"/>
                <a:cs typeface="Arial Regular" charset="0"/>
              </a:rPr>
              <a:t>Herrman</a:t>
            </a:r>
            <a:r>
              <a:rPr lang="en-US" sz="2400" b="0" i="0">
                <a:latin typeface="Arial Regular" charset="0"/>
                <a:cs typeface="Arial Regular" charset="0"/>
              </a:rPr>
              <a:t> </a:t>
            </a:r>
            <a:r>
              <a:rPr lang="en-US" sz="2400" b="0" i="0" err="1">
                <a:latin typeface="Arial Regular" charset="0"/>
                <a:cs typeface="Arial Regular" charset="0"/>
              </a:rPr>
              <a:t>Nehdi</a:t>
            </a:r>
            <a:endParaRPr lang="en-US" sz="2400" b="0" i="0">
              <a:latin typeface="Arial Regular" charset="0"/>
              <a:cs typeface="Arial Regular" charset="0"/>
            </a:endParaRPr>
          </a:p>
        </p:txBody>
      </p:sp>
      <p:sp>
        <p:nvSpPr>
          <p:cNvPr id="10" name="Rectangle 9"/>
          <p:cNvSpPr/>
          <p:nvPr/>
        </p:nvSpPr>
        <p:spPr>
          <a:xfrm>
            <a:off x="-21164" y="1"/>
            <a:ext cx="12318999" cy="60109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solidFill>
                <a:schemeClr val="bg1"/>
              </a:solidFill>
              <a:latin typeface="Arial Regular" charset="0"/>
            </a:endParaRPr>
          </a:p>
        </p:txBody>
      </p:sp>
      <p:sp>
        <p:nvSpPr>
          <p:cNvPr id="9" name="Text Placeholder 4"/>
          <p:cNvSpPr>
            <a:spLocks noGrp="1"/>
          </p:cNvSpPr>
          <p:nvPr>
            <p:ph type="body" sz="quarter" idx="11" hasCustomPrompt="1"/>
          </p:nvPr>
        </p:nvSpPr>
        <p:spPr>
          <a:xfrm>
            <a:off x="259655" y="3014109"/>
            <a:ext cx="8771467" cy="846667"/>
          </a:xfrm>
          <a:prstGeom prst="rect">
            <a:avLst/>
          </a:prstGeom>
        </p:spPr>
        <p:txBody>
          <a:bodyPr vert="horz"/>
          <a:lstStyle>
            <a:lvl1pPr marL="0" indent="0">
              <a:buNone/>
              <a:defRPr sz="3733" b="1" i="1" baseline="0">
                <a:solidFill>
                  <a:schemeClr val="tx1"/>
                </a:solidFill>
                <a:latin typeface="Georgia Bold Italic" charset="0"/>
                <a:ea typeface="Georgia Bold Italic" charset="0"/>
                <a:cs typeface="Georgia Bold Italic" charset="0"/>
              </a:defRPr>
            </a:lvl1pPr>
          </a:lstStyle>
          <a:p>
            <a:pPr lvl="0"/>
            <a:r>
              <a:rPr lang="en-US"/>
              <a:t>“Inspirational Pull Quote Goes Here!”</a:t>
            </a:r>
          </a:p>
        </p:txBody>
      </p:sp>
      <p:sp>
        <p:nvSpPr>
          <p:cNvPr id="12" name="Text Placeholder 18"/>
          <p:cNvSpPr>
            <a:spLocks noGrp="1"/>
          </p:cNvSpPr>
          <p:nvPr>
            <p:ph type="body" sz="quarter" idx="12" hasCustomPrompt="1"/>
          </p:nvPr>
        </p:nvSpPr>
        <p:spPr>
          <a:xfrm>
            <a:off x="8855629" y="3140408"/>
            <a:ext cx="2979563" cy="506309"/>
          </a:xfrm>
          <a:prstGeom prst="rect">
            <a:avLst/>
          </a:prstGeom>
        </p:spPr>
        <p:txBody>
          <a:bodyPr vert="horz"/>
          <a:lstStyle>
            <a:lvl1pPr marL="0" indent="0">
              <a:buNone/>
              <a:defRPr sz="2267" b="1" i="1">
                <a:solidFill>
                  <a:schemeClr val="tx1"/>
                </a:solidFill>
                <a:latin typeface="Georgia Bold Italic" charset="0"/>
                <a:ea typeface="Georgia Bold Italic" charset="0"/>
                <a:cs typeface="Georgia Bold Italic" charset="0"/>
              </a:defRPr>
            </a:lvl1pPr>
          </a:lstStyle>
          <a:p>
            <a:pPr lvl="0"/>
            <a:r>
              <a:rPr lang="en-US"/>
              <a:t>– Author Name Here</a:t>
            </a:r>
          </a:p>
        </p:txBody>
      </p:sp>
    </p:spTree>
    <p:extLst>
      <p:ext uri="{BB962C8B-B14F-4D97-AF65-F5344CB8AC3E}">
        <p14:creationId xmlns:p14="http://schemas.microsoft.com/office/powerpoint/2010/main" val="37497291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Walk Around Slide One">
    <p:spTree>
      <p:nvGrpSpPr>
        <p:cNvPr id="1" name=""/>
        <p:cNvGrpSpPr/>
        <p:nvPr/>
      </p:nvGrpSpPr>
      <p:grpSpPr>
        <a:xfrm>
          <a:off x="0" y="0"/>
          <a:ext cx="0" cy="0"/>
          <a:chOff x="0" y="0"/>
          <a:chExt cx="0" cy="0"/>
        </a:xfrm>
      </p:grpSpPr>
      <p:sp>
        <p:nvSpPr>
          <p:cNvPr id="9" name="Rectangle 8"/>
          <p:cNvSpPr/>
          <p:nvPr/>
        </p:nvSpPr>
        <p:spPr>
          <a:xfrm>
            <a:off x="519772" y="5868346"/>
            <a:ext cx="5560691" cy="310199"/>
          </a:xfrm>
          <a:prstGeom prst="rect">
            <a:avLst/>
          </a:prstGeom>
          <a:solidFill>
            <a:srgbClr val="55B67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a:solidFill>
                  <a:srgbClr val="55B671"/>
                </a:solidFill>
                <a:latin typeface="Arial Regular" charset="0"/>
              </a:rPr>
              <a:t> </a:t>
            </a:r>
          </a:p>
        </p:txBody>
      </p:sp>
      <p:sp>
        <p:nvSpPr>
          <p:cNvPr id="3" name="Rectangle 2"/>
          <p:cNvSpPr/>
          <p:nvPr/>
        </p:nvSpPr>
        <p:spPr>
          <a:xfrm>
            <a:off x="530246" y="844995"/>
            <a:ext cx="5549223" cy="2548972"/>
          </a:xfrm>
          <a:prstGeom prst="rect">
            <a:avLst/>
          </a:prstGeom>
          <a:noFill/>
          <a:ln w="28575" cmpd="sng">
            <a:solidFill>
              <a:srgbClr val="2BB6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4" name="Rectangle 3"/>
          <p:cNvSpPr/>
          <p:nvPr/>
        </p:nvSpPr>
        <p:spPr>
          <a:xfrm>
            <a:off x="524768" y="3424323"/>
            <a:ext cx="5550696" cy="2757269"/>
          </a:xfrm>
          <a:prstGeom prst="rect">
            <a:avLst/>
          </a:prstGeom>
          <a:noFill/>
          <a:ln w="28575" cmpd="sng">
            <a:solidFill>
              <a:srgbClr val="55B67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5" name="Rectangle 4"/>
          <p:cNvSpPr/>
          <p:nvPr/>
        </p:nvSpPr>
        <p:spPr>
          <a:xfrm>
            <a:off x="6117384" y="833969"/>
            <a:ext cx="5527093" cy="2556933"/>
          </a:xfrm>
          <a:prstGeom prst="rect">
            <a:avLst/>
          </a:prstGeom>
          <a:noFill/>
          <a:ln w="28575" cmpd="sng">
            <a:solidFill>
              <a:srgbClr val="FAD2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6" name="Rectangle 5"/>
          <p:cNvSpPr/>
          <p:nvPr/>
        </p:nvSpPr>
        <p:spPr>
          <a:xfrm>
            <a:off x="6117695" y="3419566"/>
            <a:ext cx="5526780" cy="2758979"/>
          </a:xfrm>
          <a:prstGeom prst="rect">
            <a:avLst/>
          </a:prstGeom>
          <a:noFill/>
          <a:ln w="28575" cmpd="sng">
            <a:solidFill>
              <a:srgbClr val="DF193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7" name="Rectangle 6"/>
          <p:cNvSpPr/>
          <p:nvPr/>
        </p:nvSpPr>
        <p:spPr>
          <a:xfrm>
            <a:off x="511848" y="785708"/>
            <a:ext cx="5638800" cy="348731"/>
          </a:xfrm>
          <a:prstGeom prst="rect">
            <a:avLst/>
          </a:prstGeom>
          <a:solidFill>
            <a:srgbClr val="2BB6ED"/>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8" name="Rectangle 7"/>
          <p:cNvSpPr/>
          <p:nvPr/>
        </p:nvSpPr>
        <p:spPr>
          <a:xfrm>
            <a:off x="6093306" y="785710"/>
            <a:ext cx="5569143" cy="349927"/>
          </a:xfrm>
          <a:prstGeom prst="rect">
            <a:avLst/>
          </a:prstGeom>
          <a:solidFill>
            <a:srgbClr val="FAD233"/>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10" name="Rectangle 9"/>
          <p:cNvSpPr/>
          <p:nvPr/>
        </p:nvSpPr>
        <p:spPr>
          <a:xfrm>
            <a:off x="6124252" y="5868178"/>
            <a:ext cx="5520267" cy="322172"/>
          </a:xfrm>
          <a:prstGeom prst="rect">
            <a:avLst/>
          </a:prstGeom>
          <a:solidFill>
            <a:srgbClr val="DF193D"/>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20" name="Text Box 11"/>
          <p:cNvSpPr txBox="1">
            <a:spLocks noChangeArrowheads="1"/>
          </p:cNvSpPr>
          <p:nvPr/>
        </p:nvSpPr>
        <p:spPr bwMode="auto">
          <a:xfrm>
            <a:off x="492329" y="706327"/>
            <a:ext cx="808159" cy="492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9" tIns="60955" rIns="121909" bIns="6095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400" b="0" i="0">
                <a:solidFill>
                  <a:schemeClr val="bg1"/>
                </a:solidFill>
                <a:latin typeface="Arial Regular" charset="0"/>
                <a:cs typeface="Arial Regular" charset="0"/>
              </a:rPr>
              <a:t>A</a:t>
            </a:r>
          </a:p>
        </p:txBody>
      </p:sp>
      <p:sp>
        <p:nvSpPr>
          <p:cNvPr id="21" name="Text Box 11"/>
          <p:cNvSpPr txBox="1">
            <a:spLocks noChangeArrowheads="1"/>
          </p:cNvSpPr>
          <p:nvPr/>
        </p:nvSpPr>
        <p:spPr bwMode="auto">
          <a:xfrm>
            <a:off x="490460" y="5778170"/>
            <a:ext cx="416348" cy="492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9" tIns="60955" rIns="121909" bIns="6095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400" b="0" i="0">
                <a:solidFill>
                  <a:schemeClr val="bg1"/>
                </a:solidFill>
                <a:latin typeface="Arial Regular" charset="0"/>
                <a:cs typeface="Arial Regular" charset="0"/>
              </a:rPr>
              <a:t>B</a:t>
            </a:r>
          </a:p>
        </p:txBody>
      </p:sp>
      <p:sp>
        <p:nvSpPr>
          <p:cNvPr id="22" name="Text Box 11"/>
          <p:cNvSpPr txBox="1">
            <a:spLocks noChangeArrowheads="1"/>
          </p:cNvSpPr>
          <p:nvPr/>
        </p:nvSpPr>
        <p:spPr bwMode="auto">
          <a:xfrm>
            <a:off x="11240398" y="689510"/>
            <a:ext cx="808159" cy="492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9" tIns="60955" rIns="121909" bIns="6095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400" b="0" i="0">
                <a:solidFill>
                  <a:schemeClr val="bg1"/>
                </a:solidFill>
                <a:latin typeface="Arial Regular" charset="0"/>
                <a:cs typeface="Arial Regular" charset="0"/>
              </a:rPr>
              <a:t>D</a:t>
            </a:r>
          </a:p>
        </p:txBody>
      </p:sp>
      <p:sp>
        <p:nvSpPr>
          <p:cNvPr id="23" name="Text Box 11"/>
          <p:cNvSpPr txBox="1">
            <a:spLocks noChangeArrowheads="1"/>
          </p:cNvSpPr>
          <p:nvPr/>
        </p:nvSpPr>
        <p:spPr bwMode="auto">
          <a:xfrm>
            <a:off x="11254971" y="5750096"/>
            <a:ext cx="416348" cy="492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9" tIns="60955" rIns="121909" bIns="6095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400" b="0" i="0">
                <a:solidFill>
                  <a:schemeClr val="bg1"/>
                </a:solidFill>
                <a:latin typeface="Arial Regular" charset="0"/>
                <a:cs typeface="Arial Regular" charset="0"/>
              </a:rPr>
              <a:t>C</a:t>
            </a:r>
          </a:p>
        </p:txBody>
      </p:sp>
      <p:cxnSp>
        <p:nvCxnSpPr>
          <p:cNvPr id="18" name="Straight Connector 17"/>
          <p:cNvCxnSpPr/>
          <p:nvPr/>
        </p:nvCxnSpPr>
        <p:spPr>
          <a:xfrm>
            <a:off x="483809" y="675876"/>
            <a:ext cx="11082464" cy="0"/>
          </a:xfrm>
          <a:prstGeom prst="line">
            <a:avLst/>
          </a:prstGeom>
          <a:ln w="317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83811" y="177141"/>
            <a:ext cx="6574717" cy="628163"/>
          </a:xfrm>
          <a:prstGeom prst="rect">
            <a:avLst/>
          </a:prstGeom>
        </p:spPr>
        <p:txBody>
          <a:bodyPr/>
          <a:lstStyle>
            <a:lvl1pPr algn="l">
              <a:defRPr sz="3200" b="1" i="1">
                <a:solidFill>
                  <a:schemeClr val="bg2">
                    <a:lumMod val="25000"/>
                  </a:schemeClr>
                </a:solidFill>
                <a:latin typeface="Georgia Bold Italic" charset="0"/>
                <a:ea typeface="Georgia Bold Italic" charset="0"/>
                <a:cs typeface="Georgia Bold Italic" charset="0"/>
              </a:defRPr>
            </a:lvl1pPr>
          </a:lstStyle>
          <a:p>
            <a:r>
              <a:rPr lang="en-US"/>
              <a:t>Click to edit Master title style</a:t>
            </a:r>
          </a:p>
        </p:txBody>
      </p:sp>
      <p:sp>
        <p:nvSpPr>
          <p:cNvPr id="17" name="Rectangle 16"/>
          <p:cNvSpPr>
            <a:spLocks noChangeArrowheads="1"/>
          </p:cNvSpPr>
          <p:nvPr userDrawn="1"/>
        </p:nvSpPr>
        <p:spPr bwMode="auto">
          <a:xfrm>
            <a:off x="2832488" y="6224473"/>
            <a:ext cx="6527024" cy="23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9411" tIns="54705" rIns="109411" bIns="54705">
            <a:spAutoFit/>
          </a:bodyPr>
          <a:lstStyle/>
          <a:p>
            <a:pPr algn="ctr">
              <a:lnSpc>
                <a:spcPct val="100000"/>
              </a:lnSpc>
            </a:pPr>
            <a:r>
              <a:rPr lang="en-US" altLang="en-US" sz="794" b="0" i="0">
                <a:latin typeface="Arial Regular" charset="0"/>
                <a:ea typeface="Arial Regular" charset="0"/>
                <a:cs typeface="Arial Regular" charset="0"/>
              </a:rPr>
              <a:t>The four-color, four-quadrant</a:t>
            </a:r>
            <a:r>
              <a:rPr lang="en-US" altLang="en-US" sz="794" b="0" i="0" baseline="0">
                <a:latin typeface="Arial Regular" charset="0"/>
                <a:ea typeface="Arial Regular" charset="0"/>
                <a:cs typeface="Arial Regular" charset="0"/>
              </a:rPr>
              <a:t> </a:t>
            </a:r>
            <a:r>
              <a:rPr lang="en-US" altLang="en-US" sz="794" b="0" i="0">
                <a:latin typeface="Arial Regular" charset="0"/>
                <a:ea typeface="Arial Regular" charset="0"/>
                <a:cs typeface="Arial Regular" charset="0"/>
              </a:rPr>
              <a:t>graphic and Whole Brain® are</a:t>
            </a:r>
            <a:r>
              <a:rPr lang="en-US" altLang="en-US" sz="794" b="0" i="0" baseline="0">
                <a:latin typeface="Arial Regular" charset="0"/>
                <a:ea typeface="Arial Regular" charset="0"/>
                <a:cs typeface="Arial Regular" charset="0"/>
              </a:rPr>
              <a:t> </a:t>
            </a:r>
            <a:r>
              <a:rPr lang="en-US" altLang="en-US" sz="794" b="0" i="0">
                <a:latin typeface="Arial Regular" charset="0"/>
                <a:ea typeface="Arial Regular" charset="0"/>
                <a:cs typeface="Arial Regular" charset="0"/>
              </a:rPr>
              <a:t>registered Trademarks of Herrmann Global, LLC.</a:t>
            </a:r>
            <a:endParaRPr lang="en-GB" altLang="en-US" sz="794" b="0" i="0">
              <a:latin typeface="Arial Regular" charset="0"/>
              <a:ea typeface="Arial Regular" charset="0"/>
              <a:cs typeface="Arial Regular" charset="0"/>
            </a:endParaRPr>
          </a:p>
        </p:txBody>
      </p:sp>
    </p:spTree>
    <p:extLst>
      <p:ext uri="{BB962C8B-B14F-4D97-AF65-F5344CB8AC3E}">
        <p14:creationId xmlns:p14="http://schemas.microsoft.com/office/powerpoint/2010/main" val="34798133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Walk Around Two Slide">
    <p:spTree>
      <p:nvGrpSpPr>
        <p:cNvPr id="1" name=""/>
        <p:cNvGrpSpPr/>
        <p:nvPr/>
      </p:nvGrpSpPr>
      <p:grpSpPr>
        <a:xfrm>
          <a:off x="0" y="0"/>
          <a:ext cx="0" cy="0"/>
          <a:chOff x="0" y="0"/>
          <a:chExt cx="0" cy="0"/>
        </a:xfrm>
      </p:grpSpPr>
      <p:sp>
        <p:nvSpPr>
          <p:cNvPr id="4" name="Rectangle 3"/>
          <p:cNvSpPr/>
          <p:nvPr/>
        </p:nvSpPr>
        <p:spPr>
          <a:xfrm>
            <a:off x="594664" y="1089379"/>
            <a:ext cx="5387144" cy="2302351"/>
          </a:xfrm>
          <a:prstGeom prst="rect">
            <a:avLst/>
          </a:prstGeom>
          <a:noFill/>
          <a:ln w="28575" cmpd="sng">
            <a:solidFill>
              <a:srgbClr val="2BB6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5" name="Rectangle 4"/>
          <p:cNvSpPr/>
          <p:nvPr/>
        </p:nvSpPr>
        <p:spPr>
          <a:xfrm>
            <a:off x="594665" y="3499363"/>
            <a:ext cx="5389444" cy="2274459"/>
          </a:xfrm>
          <a:prstGeom prst="rect">
            <a:avLst/>
          </a:prstGeom>
          <a:noFill/>
          <a:ln w="28575" cmpd="sng">
            <a:solidFill>
              <a:srgbClr val="55B67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6" name="Rectangle 5"/>
          <p:cNvSpPr/>
          <p:nvPr/>
        </p:nvSpPr>
        <p:spPr>
          <a:xfrm>
            <a:off x="6064160" y="1100664"/>
            <a:ext cx="5411909" cy="2291647"/>
          </a:xfrm>
          <a:prstGeom prst="rect">
            <a:avLst/>
          </a:prstGeom>
          <a:noFill/>
          <a:ln w="28575" cmpd="sng">
            <a:solidFill>
              <a:srgbClr val="FAD2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7" name="Rectangle 6"/>
          <p:cNvSpPr/>
          <p:nvPr/>
        </p:nvSpPr>
        <p:spPr>
          <a:xfrm>
            <a:off x="6064899" y="3504781"/>
            <a:ext cx="5414156" cy="2274459"/>
          </a:xfrm>
          <a:prstGeom prst="rect">
            <a:avLst/>
          </a:prstGeom>
          <a:noFill/>
          <a:ln w="28575" cmpd="sng">
            <a:solidFill>
              <a:srgbClr val="E71A3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8" name="TextBox 1"/>
          <p:cNvSpPr txBox="1">
            <a:spLocks noChangeArrowheads="1"/>
          </p:cNvSpPr>
          <p:nvPr/>
        </p:nvSpPr>
        <p:spPr bwMode="auto">
          <a:xfrm rot="19122020">
            <a:off x="599573" y="1441114"/>
            <a:ext cx="1310883" cy="502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667" b="0" i="0">
                <a:solidFill>
                  <a:srgbClr val="2BB6ED"/>
                </a:solidFill>
                <a:latin typeface="Arial Regular" charset="0"/>
                <a:cs typeface="Arial Regular" charset="0"/>
              </a:rPr>
              <a:t>What</a:t>
            </a:r>
          </a:p>
        </p:txBody>
      </p:sp>
      <p:sp>
        <p:nvSpPr>
          <p:cNvPr id="9" name="TextBox 19"/>
          <p:cNvSpPr txBox="1">
            <a:spLocks noChangeArrowheads="1"/>
          </p:cNvSpPr>
          <p:nvPr/>
        </p:nvSpPr>
        <p:spPr bwMode="auto">
          <a:xfrm rot="2227764">
            <a:off x="495723" y="4977471"/>
            <a:ext cx="1457669" cy="502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667" b="0" i="0">
                <a:solidFill>
                  <a:srgbClr val="55B671"/>
                </a:solidFill>
                <a:latin typeface="Arial Regular" charset="0"/>
                <a:cs typeface="Arial Regular" charset="0"/>
              </a:rPr>
              <a:t>How</a:t>
            </a:r>
          </a:p>
        </p:txBody>
      </p:sp>
      <p:sp>
        <p:nvSpPr>
          <p:cNvPr id="10" name="TextBox 21"/>
          <p:cNvSpPr txBox="1">
            <a:spLocks noChangeArrowheads="1"/>
          </p:cNvSpPr>
          <p:nvPr/>
        </p:nvSpPr>
        <p:spPr bwMode="auto">
          <a:xfrm rot="19255477">
            <a:off x="10139415" y="4878522"/>
            <a:ext cx="1687660" cy="502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667" b="0" i="0">
                <a:solidFill>
                  <a:srgbClr val="E71A3E"/>
                </a:solidFill>
                <a:latin typeface="Arial Regular" charset="0"/>
                <a:cs typeface="Arial Regular" charset="0"/>
              </a:rPr>
              <a:t>Who</a:t>
            </a:r>
          </a:p>
        </p:txBody>
      </p:sp>
      <p:sp>
        <p:nvSpPr>
          <p:cNvPr id="11" name="TextBox 1"/>
          <p:cNvSpPr txBox="1">
            <a:spLocks noChangeArrowheads="1"/>
          </p:cNvSpPr>
          <p:nvPr/>
        </p:nvSpPr>
        <p:spPr bwMode="auto">
          <a:xfrm rot="2496121">
            <a:off x="10235753" y="1434600"/>
            <a:ext cx="1310883" cy="502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667" b="0" i="0">
                <a:solidFill>
                  <a:srgbClr val="FAD233"/>
                </a:solidFill>
                <a:latin typeface="Arial Regular" charset="0"/>
                <a:cs typeface="Arial Regular" charset="0"/>
              </a:rPr>
              <a:t>Why</a:t>
            </a:r>
          </a:p>
        </p:txBody>
      </p:sp>
      <p:sp>
        <p:nvSpPr>
          <p:cNvPr id="14" name="Text Box 11"/>
          <p:cNvSpPr txBox="1">
            <a:spLocks noChangeArrowheads="1"/>
          </p:cNvSpPr>
          <p:nvPr/>
        </p:nvSpPr>
        <p:spPr bwMode="auto">
          <a:xfrm>
            <a:off x="666882" y="1010431"/>
            <a:ext cx="5266131" cy="738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9" tIns="60955" rIns="121909" bIns="6095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4000" b="0" i="0">
                <a:solidFill>
                  <a:srgbClr val="2BB6ED"/>
                </a:solidFill>
                <a:latin typeface="Arial Regular" charset="0"/>
                <a:cs typeface="Arial Regular" charset="0"/>
              </a:rPr>
              <a:t>A</a:t>
            </a:r>
            <a:endParaRPr lang="en-US" altLang="en-US" sz="3200" b="0" i="0">
              <a:solidFill>
                <a:srgbClr val="2BB6ED"/>
              </a:solidFill>
              <a:latin typeface="Arial Regular" charset="0"/>
              <a:cs typeface="Arial Regular" charset="0"/>
            </a:endParaRPr>
          </a:p>
        </p:txBody>
      </p:sp>
      <p:sp>
        <p:nvSpPr>
          <p:cNvPr id="15" name="Text Box 11"/>
          <p:cNvSpPr txBox="1">
            <a:spLocks noChangeArrowheads="1"/>
          </p:cNvSpPr>
          <p:nvPr/>
        </p:nvSpPr>
        <p:spPr bwMode="auto">
          <a:xfrm>
            <a:off x="6274350" y="1049079"/>
            <a:ext cx="5166756" cy="738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9" tIns="60955" rIns="121909" bIns="6095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US" altLang="en-US" sz="4000" b="0" i="0">
                <a:solidFill>
                  <a:srgbClr val="FAD233"/>
                </a:solidFill>
                <a:latin typeface="Arial Regular" charset="0"/>
                <a:cs typeface="Arial Regular" charset="0"/>
              </a:rPr>
              <a:t>D</a:t>
            </a:r>
            <a:endParaRPr lang="en-US" altLang="en-US" sz="3200" b="0" i="0">
              <a:solidFill>
                <a:srgbClr val="FAD233"/>
              </a:solidFill>
              <a:latin typeface="Arial Regular" charset="0"/>
              <a:cs typeface="Arial Regular" charset="0"/>
            </a:endParaRPr>
          </a:p>
        </p:txBody>
      </p:sp>
      <p:sp>
        <p:nvSpPr>
          <p:cNvPr id="16" name="Text Box 11"/>
          <p:cNvSpPr txBox="1">
            <a:spLocks noChangeArrowheads="1"/>
          </p:cNvSpPr>
          <p:nvPr/>
        </p:nvSpPr>
        <p:spPr bwMode="auto">
          <a:xfrm>
            <a:off x="640617" y="5103343"/>
            <a:ext cx="5266131" cy="738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9" tIns="60955" rIns="121909" bIns="6095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4000" b="0" i="0">
                <a:solidFill>
                  <a:srgbClr val="55B671"/>
                </a:solidFill>
                <a:latin typeface="Arial Regular" charset="0"/>
                <a:cs typeface="Arial Regular" charset="0"/>
              </a:rPr>
              <a:t>B</a:t>
            </a:r>
            <a:endParaRPr lang="en-US" altLang="en-US" sz="3200" b="0" i="0">
              <a:solidFill>
                <a:srgbClr val="55B671"/>
              </a:solidFill>
              <a:latin typeface="Arial Regular" charset="0"/>
              <a:cs typeface="Arial Regular" charset="0"/>
            </a:endParaRPr>
          </a:p>
        </p:txBody>
      </p:sp>
      <p:sp>
        <p:nvSpPr>
          <p:cNvPr id="17" name="Text Box 11"/>
          <p:cNvSpPr txBox="1">
            <a:spLocks noChangeArrowheads="1"/>
          </p:cNvSpPr>
          <p:nvPr/>
        </p:nvSpPr>
        <p:spPr bwMode="auto">
          <a:xfrm>
            <a:off x="6193385" y="5072364"/>
            <a:ext cx="5290277" cy="738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9" tIns="60955" rIns="121909" bIns="6095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US" altLang="en-US" sz="4000" b="0" i="0">
                <a:solidFill>
                  <a:srgbClr val="E71A3E"/>
                </a:solidFill>
                <a:latin typeface="Arial Regular" charset="0"/>
                <a:cs typeface="Arial Regular" charset="0"/>
              </a:rPr>
              <a:t>C</a:t>
            </a:r>
            <a:endParaRPr lang="en-US" altLang="en-US" sz="3200" b="0" i="0">
              <a:solidFill>
                <a:srgbClr val="E71A3E"/>
              </a:solidFill>
              <a:latin typeface="Arial Regular" charset="0"/>
              <a:cs typeface="Arial Regular" charset="0"/>
            </a:endParaRPr>
          </a:p>
        </p:txBody>
      </p:sp>
      <p:cxnSp>
        <p:nvCxnSpPr>
          <p:cNvPr id="18" name="Straight Connector 17"/>
          <p:cNvCxnSpPr/>
          <p:nvPr/>
        </p:nvCxnSpPr>
        <p:spPr>
          <a:xfrm>
            <a:off x="473566" y="6172200"/>
            <a:ext cx="11108839" cy="0"/>
          </a:xfrm>
          <a:prstGeom prst="line">
            <a:avLst/>
          </a:prstGeom>
          <a:ln w="3175" cmpd="sng">
            <a:solidFill>
              <a:srgbClr val="BFBFBF"/>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83809" y="675876"/>
            <a:ext cx="11082464" cy="0"/>
          </a:xfrm>
          <a:prstGeom prst="line">
            <a:avLst/>
          </a:prstGeom>
          <a:ln w="317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83811" y="211844"/>
            <a:ext cx="7546473" cy="619221"/>
          </a:xfrm>
          <a:prstGeom prst="rect">
            <a:avLst/>
          </a:prstGeom>
        </p:spPr>
        <p:txBody>
          <a:bodyPr/>
          <a:lstStyle>
            <a:lvl1pPr algn="l">
              <a:defRPr sz="3200" b="1" i="1">
                <a:solidFill>
                  <a:schemeClr val="bg2">
                    <a:lumMod val="25000"/>
                  </a:schemeClr>
                </a:solidFill>
                <a:latin typeface="Georgia Bold Italic" charset="0"/>
                <a:ea typeface="Georgia Bold Italic" charset="0"/>
                <a:cs typeface="Georgia Bold Italic" charset="0"/>
              </a:defRPr>
            </a:lvl1pPr>
          </a:lstStyle>
          <a:p>
            <a:r>
              <a:rPr lang="en-US"/>
              <a:t>Click to edit Master title style</a:t>
            </a:r>
          </a:p>
        </p:txBody>
      </p:sp>
      <p:sp>
        <p:nvSpPr>
          <p:cNvPr id="20" name="Rectangle 19"/>
          <p:cNvSpPr>
            <a:spLocks noChangeArrowheads="1"/>
          </p:cNvSpPr>
          <p:nvPr userDrawn="1"/>
        </p:nvSpPr>
        <p:spPr bwMode="auto">
          <a:xfrm>
            <a:off x="2832488" y="6224473"/>
            <a:ext cx="6527024" cy="23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9411" tIns="54705" rIns="109411" bIns="54705">
            <a:spAutoFit/>
          </a:bodyPr>
          <a:lstStyle/>
          <a:p>
            <a:pPr algn="ctr">
              <a:lnSpc>
                <a:spcPct val="100000"/>
              </a:lnSpc>
            </a:pPr>
            <a:r>
              <a:rPr lang="en-US" altLang="en-US" sz="794" b="0" i="0">
                <a:latin typeface="Arial Regular" charset="0"/>
                <a:ea typeface="Arial Regular" charset="0"/>
                <a:cs typeface="Arial Regular" charset="0"/>
              </a:rPr>
              <a:t>The four-color, four-quadrant</a:t>
            </a:r>
            <a:r>
              <a:rPr lang="en-US" altLang="en-US" sz="794" b="0" i="0" baseline="0">
                <a:latin typeface="Arial Regular" charset="0"/>
                <a:ea typeface="Arial Regular" charset="0"/>
                <a:cs typeface="Arial Regular" charset="0"/>
              </a:rPr>
              <a:t> </a:t>
            </a:r>
            <a:r>
              <a:rPr lang="en-US" altLang="en-US" sz="794" b="0" i="0">
                <a:latin typeface="Arial Regular" charset="0"/>
                <a:ea typeface="Arial Regular" charset="0"/>
                <a:cs typeface="Arial Regular" charset="0"/>
              </a:rPr>
              <a:t>graphic and Whole Brain® are</a:t>
            </a:r>
            <a:r>
              <a:rPr lang="en-US" altLang="en-US" sz="794" b="0" i="0" baseline="0">
                <a:latin typeface="Arial Regular" charset="0"/>
                <a:ea typeface="Arial Regular" charset="0"/>
                <a:cs typeface="Arial Regular" charset="0"/>
              </a:rPr>
              <a:t> </a:t>
            </a:r>
            <a:r>
              <a:rPr lang="en-US" altLang="en-US" sz="794" b="0" i="0">
                <a:latin typeface="Arial Regular" charset="0"/>
                <a:ea typeface="Arial Regular" charset="0"/>
                <a:cs typeface="Arial Regular" charset="0"/>
              </a:rPr>
              <a:t>registered Trademarks of Herrmann Global, LLC.</a:t>
            </a:r>
            <a:endParaRPr lang="en-GB" altLang="en-US" sz="794" b="0" i="0">
              <a:latin typeface="Arial Regular" charset="0"/>
              <a:ea typeface="Arial Regular" charset="0"/>
              <a:cs typeface="Arial Regular" charset="0"/>
            </a:endParaRPr>
          </a:p>
        </p:txBody>
      </p:sp>
    </p:spTree>
    <p:extLst>
      <p:ext uri="{BB962C8B-B14F-4D97-AF65-F5344CB8AC3E}">
        <p14:creationId xmlns:p14="http://schemas.microsoft.com/office/powerpoint/2010/main" val="36188592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Walk Around Three Slide">
    <p:spTree>
      <p:nvGrpSpPr>
        <p:cNvPr id="1" name=""/>
        <p:cNvGrpSpPr/>
        <p:nvPr/>
      </p:nvGrpSpPr>
      <p:grpSpPr>
        <a:xfrm>
          <a:off x="0" y="0"/>
          <a:ext cx="0" cy="0"/>
          <a:chOff x="0" y="0"/>
          <a:chExt cx="0" cy="0"/>
        </a:xfrm>
      </p:grpSpPr>
      <p:grpSp>
        <p:nvGrpSpPr>
          <p:cNvPr id="9" name="Group 8"/>
          <p:cNvGrpSpPr/>
          <p:nvPr/>
        </p:nvGrpSpPr>
        <p:grpSpPr>
          <a:xfrm>
            <a:off x="471277" y="1051971"/>
            <a:ext cx="11249449" cy="4754059"/>
            <a:chOff x="333570" y="728807"/>
            <a:chExt cx="8437087" cy="3565544"/>
          </a:xfrm>
        </p:grpSpPr>
        <p:grpSp>
          <p:nvGrpSpPr>
            <p:cNvPr id="8" name="Group 7"/>
            <p:cNvGrpSpPr/>
            <p:nvPr userDrawn="1"/>
          </p:nvGrpSpPr>
          <p:grpSpPr>
            <a:xfrm>
              <a:off x="4550738" y="2510029"/>
              <a:ext cx="4219919" cy="1784322"/>
              <a:chOff x="4575580" y="2998079"/>
              <a:chExt cx="4219919" cy="1784322"/>
            </a:xfrm>
          </p:grpSpPr>
          <p:sp>
            <p:nvSpPr>
              <p:cNvPr id="21" name="Rectangle 20"/>
              <p:cNvSpPr/>
              <p:nvPr userDrawn="1"/>
            </p:nvSpPr>
            <p:spPr>
              <a:xfrm>
                <a:off x="4575580" y="2998079"/>
                <a:ext cx="4219919" cy="1784322"/>
              </a:xfrm>
              <a:prstGeom prst="rect">
                <a:avLst/>
              </a:prstGeom>
              <a:solidFill>
                <a:srgbClr val="E127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b="0" i="0">
                  <a:latin typeface="Arial Regular" charset="0"/>
                </a:endParaRPr>
              </a:p>
            </p:txBody>
          </p:sp>
          <p:sp>
            <p:nvSpPr>
              <p:cNvPr id="2" name="Rectangle 1"/>
              <p:cNvSpPr/>
              <p:nvPr userDrawn="1"/>
            </p:nvSpPr>
            <p:spPr>
              <a:xfrm>
                <a:off x="4697895" y="3109944"/>
                <a:ext cx="3975289" cy="1560592"/>
              </a:xfrm>
              <a:prstGeom prst="rect">
                <a:avLst/>
              </a:prstGeom>
              <a:solidFill>
                <a:srgbClr val="F029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b="0" i="0">
                  <a:latin typeface="Arial Regular" charset="0"/>
                </a:endParaRPr>
              </a:p>
            </p:txBody>
          </p:sp>
        </p:grpSp>
        <p:grpSp>
          <p:nvGrpSpPr>
            <p:cNvPr id="7" name="Group 6"/>
            <p:cNvGrpSpPr/>
            <p:nvPr userDrawn="1"/>
          </p:nvGrpSpPr>
          <p:grpSpPr>
            <a:xfrm>
              <a:off x="333570" y="2510029"/>
              <a:ext cx="4219919" cy="1784322"/>
              <a:chOff x="344438" y="2998079"/>
              <a:chExt cx="4219919" cy="1784322"/>
            </a:xfrm>
          </p:grpSpPr>
          <p:sp>
            <p:nvSpPr>
              <p:cNvPr id="22" name="Rectangle 21"/>
              <p:cNvSpPr/>
              <p:nvPr userDrawn="1"/>
            </p:nvSpPr>
            <p:spPr>
              <a:xfrm>
                <a:off x="344438" y="2998079"/>
                <a:ext cx="4219919" cy="1784322"/>
              </a:xfrm>
              <a:prstGeom prst="rect">
                <a:avLst/>
              </a:prstGeom>
              <a:solidFill>
                <a:srgbClr val="2CDA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b="0" i="0">
                  <a:latin typeface="Arial Regular" charset="0"/>
                </a:endParaRPr>
              </a:p>
            </p:txBody>
          </p:sp>
          <p:sp>
            <p:nvSpPr>
              <p:cNvPr id="23" name="Rectangle 22"/>
              <p:cNvSpPr/>
              <p:nvPr userDrawn="1"/>
            </p:nvSpPr>
            <p:spPr>
              <a:xfrm>
                <a:off x="466753" y="3109944"/>
                <a:ext cx="3975289" cy="1560592"/>
              </a:xfrm>
              <a:prstGeom prst="rect">
                <a:avLst/>
              </a:prstGeom>
              <a:solidFill>
                <a:srgbClr val="2FEA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b="0" i="0">
                  <a:latin typeface="Arial Regular" charset="0"/>
                </a:endParaRPr>
              </a:p>
            </p:txBody>
          </p:sp>
        </p:grpSp>
        <p:grpSp>
          <p:nvGrpSpPr>
            <p:cNvPr id="5" name="Group 4"/>
            <p:cNvGrpSpPr/>
            <p:nvPr userDrawn="1"/>
          </p:nvGrpSpPr>
          <p:grpSpPr>
            <a:xfrm>
              <a:off x="4550738" y="728807"/>
              <a:ext cx="4219919" cy="1784322"/>
              <a:chOff x="4575580" y="1195830"/>
              <a:chExt cx="4219919" cy="1784322"/>
            </a:xfrm>
          </p:grpSpPr>
          <p:sp>
            <p:nvSpPr>
              <p:cNvPr id="24" name="Rectangle 23"/>
              <p:cNvSpPr/>
              <p:nvPr userDrawn="1"/>
            </p:nvSpPr>
            <p:spPr>
              <a:xfrm>
                <a:off x="4575580" y="1195830"/>
                <a:ext cx="4219919" cy="1784322"/>
              </a:xfrm>
              <a:prstGeom prst="rect">
                <a:avLst/>
              </a:prstGeom>
              <a:solidFill>
                <a:srgbClr val="EBCD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b="0" i="0">
                  <a:latin typeface="Arial Regular" charset="0"/>
                </a:endParaRPr>
              </a:p>
            </p:txBody>
          </p:sp>
          <p:sp>
            <p:nvSpPr>
              <p:cNvPr id="25" name="Rectangle 24"/>
              <p:cNvSpPr/>
              <p:nvPr userDrawn="1"/>
            </p:nvSpPr>
            <p:spPr>
              <a:xfrm>
                <a:off x="4697895" y="1307695"/>
                <a:ext cx="3975289" cy="1560592"/>
              </a:xfrm>
              <a:prstGeom prst="rect">
                <a:avLst/>
              </a:prstGeom>
              <a:solidFill>
                <a:srgbClr val="FEDB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b="0" i="0">
                  <a:latin typeface="Arial Regular" charset="0"/>
                </a:endParaRPr>
              </a:p>
            </p:txBody>
          </p:sp>
        </p:grpSp>
        <p:grpSp>
          <p:nvGrpSpPr>
            <p:cNvPr id="3" name="Group 2"/>
            <p:cNvGrpSpPr/>
            <p:nvPr userDrawn="1"/>
          </p:nvGrpSpPr>
          <p:grpSpPr>
            <a:xfrm>
              <a:off x="333570" y="728807"/>
              <a:ext cx="4219919" cy="1784322"/>
              <a:chOff x="344438" y="1195830"/>
              <a:chExt cx="4219919" cy="1784322"/>
            </a:xfrm>
          </p:grpSpPr>
          <p:sp>
            <p:nvSpPr>
              <p:cNvPr id="26" name="Rectangle 25"/>
              <p:cNvSpPr/>
              <p:nvPr userDrawn="1"/>
            </p:nvSpPr>
            <p:spPr>
              <a:xfrm>
                <a:off x="344438" y="1195830"/>
                <a:ext cx="4219919" cy="1784322"/>
              </a:xfrm>
              <a:prstGeom prst="rect">
                <a:avLst/>
              </a:prstGeom>
              <a:solidFill>
                <a:srgbClr val="00B0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b="0" i="0">
                  <a:latin typeface="Arial Regular" charset="0"/>
                </a:endParaRPr>
              </a:p>
            </p:txBody>
          </p:sp>
          <p:sp>
            <p:nvSpPr>
              <p:cNvPr id="27" name="Rectangle 26"/>
              <p:cNvSpPr/>
              <p:nvPr userDrawn="1"/>
            </p:nvSpPr>
            <p:spPr>
              <a:xfrm>
                <a:off x="466753" y="1307695"/>
                <a:ext cx="3975289" cy="1560592"/>
              </a:xfrm>
              <a:prstGeom prst="rect">
                <a:avLst/>
              </a:prstGeom>
              <a:solidFill>
                <a:srgbClr val="02C1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b="0" i="0">
                  <a:latin typeface="Arial Regular" charset="0"/>
                </a:endParaRPr>
              </a:p>
            </p:txBody>
          </p:sp>
        </p:grpSp>
      </p:grpSp>
      <p:sp>
        <p:nvSpPr>
          <p:cNvPr id="12" name="Text Placeholder 11"/>
          <p:cNvSpPr>
            <a:spLocks noGrp="1"/>
          </p:cNvSpPr>
          <p:nvPr>
            <p:ph type="body" sz="quarter" idx="10" hasCustomPrompt="1"/>
          </p:nvPr>
        </p:nvSpPr>
        <p:spPr>
          <a:xfrm>
            <a:off x="634365" y="1201124"/>
            <a:ext cx="5324771" cy="2076656"/>
          </a:xfrm>
          <a:prstGeom prst="rect">
            <a:avLst/>
          </a:prstGeom>
          <a:ln>
            <a:noFill/>
          </a:ln>
        </p:spPr>
        <p:txBody>
          <a:bodyPr vert="horz"/>
          <a:lstStyle>
            <a:lvl1pPr marL="0" indent="0" algn="l">
              <a:buNone/>
              <a:defRPr sz="1467" b="0" i="0" baseline="0">
                <a:latin typeface="Arial Regular" charset="0"/>
                <a:cs typeface="Arial Regular" charset="0"/>
              </a:defRPr>
            </a:lvl1pPr>
            <a:lvl2pPr marL="609600" indent="0" algn="l">
              <a:buNone/>
              <a:defRPr sz="1467" b="0" i="0">
                <a:latin typeface="Proxima Nova Semibold"/>
                <a:cs typeface="Proxima Nova Semibold"/>
              </a:defRPr>
            </a:lvl2pPr>
            <a:lvl3pPr marL="1219199" indent="0" algn="l">
              <a:buNone/>
              <a:defRPr sz="1467" b="0" i="0">
                <a:latin typeface="Proxima Nova Semibold"/>
                <a:cs typeface="Proxima Nova Semibold"/>
              </a:defRPr>
            </a:lvl3pPr>
            <a:lvl4pPr marL="1828798" indent="0" algn="l">
              <a:buNone/>
              <a:defRPr sz="1467" b="0" i="0">
                <a:latin typeface="Proxima Nova Semibold"/>
                <a:cs typeface="Proxima Nova Semibold"/>
              </a:defRPr>
            </a:lvl4pPr>
            <a:lvl5pPr marL="2438398" indent="0" algn="l">
              <a:buNone/>
              <a:defRPr sz="1467" b="0" i="0">
                <a:latin typeface="Proxima Nova Semibold"/>
                <a:cs typeface="Proxima Nova Semibold"/>
              </a:defRPr>
            </a:lvl5pPr>
          </a:lstStyle>
          <a:p>
            <a:pPr lvl="0"/>
            <a:r>
              <a:rPr lang="en-US"/>
              <a:t>• What’s the bottom line?</a:t>
            </a:r>
          </a:p>
          <a:p>
            <a:pPr lvl="0"/>
            <a:r>
              <a:rPr lang="en-US"/>
              <a:t>• What are the facts?</a:t>
            </a:r>
          </a:p>
          <a:p>
            <a:pPr lvl="0"/>
            <a:r>
              <a:rPr lang="en-US"/>
              <a:t>• What are the financial consequences?</a:t>
            </a:r>
          </a:p>
          <a:p>
            <a:pPr lvl="0"/>
            <a:r>
              <a:rPr lang="en-US"/>
              <a:t>• What’s the logic behind the decision?</a:t>
            </a:r>
          </a:p>
          <a:p>
            <a:pPr lvl="0"/>
            <a:r>
              <a:rPr lang="en-US"/>
              <a:t>• What’s the goal or objective of the change?</a:t>
            </a:r>
          </a:p>
        </p:txBody>
      </p:sp>
      <p:sp>
        <p:nvSpPr>
          <p:cNvPr id="13" name="Text Placeholder 11"/>
          <p:cNvSpPr>
            <a:spLocks noGrp="1"/>
          </p:cNvSpPr>
          <p:nvPr>
            <p:ph type="body" sz="quarter" idx="11" hasCustomPrompt="1"/>
          </p:nvPr>
        </p:nvSpPr>
        <p:spPr>
          <a:xfrm>
            <a:off x="6252882" y="1201125"/>
            <a:ext cx="5304757" cy="2076656"/>
          </a:xfrm>
          <a:prstGeom prst="rect">
            <a:avLst/>
          </a:prstGeom>
          <a:ln>
            <a:noFill/>
          </a:ln>
        </p:spPr>
        <p:txBody>
          <a:bodyPr vert="horz"/>
          <a:lstStyle>
            <a:lvl1pPr marL="0" indent="0" algn="l">
              <a:buNone/>
              <a:defRPr sz="1467" b="0" i="0" baseline="0">
                <a:latin typeface="Arial Regular" charset="0"/>
                <a:cs typeface="Arial Regular" charset="0"/>
              </a:defRPr>
            </a:lvl1pPr>
            <a:lvl2pPr marL="609600" indent="0" algn="l">
              <a:buNone/>
              <a:defRPr sz="1467" b="0" i="0">
                <a:latin typeface="Proxima Nova Semibold"/>
                <a:cs typeface="Proxima Nova Semibold"/>
              </a:defRPr>
            </a:lvl2pPr>
            <a:lvl3pPr marL="1219199" indent="0" algn="l">
              <a:buNone/>
              <a:defRPr sz="1467" b="0" i="0">
                <a:latin typeface="Proxima Nova Semibold"/>
                <a:cs typeface="Proxima Nova Semibold"/>
              </a:defRPr>
            </a:lvl3pPr>
            <a:lvl4pPr marL="1828798" indent="0" algn="l">
              <a:buNone/>
              <a:defRPr sz="1467" b="0" i="0">
                <a:latin typeface="Proxima Nova Semibold"/>
                <a:cs typeface="Proxima Nova Semibold"/>
              </a:defRPr>
            </a:lvl4pPr>
            <a:lvl5pPr marL="2438398" indent="0" algn="l">
              <a:buNone/>
              <a:defRPr sz="1467" b="0" i="0">
                <a:latin typeface="Proxima Nova Semibold"/>
                <a:cs typeface="Proxima Nova Semibold"/>
              </a:defRPr>
            </a:lvl5pPr>
          </a:lstStyle>
          <a:p>
            <a:pPr lvl="0"/>
            <a:r>
              <a:rPr lang="en-US"/>
              <a:t>• How is this going to affect my future?</a:t>
            </a:r>
          </a:p>
          <a:p>
            <a:pPr lvl="0"/>
            <a:r>
              <a:rPr lang="en-US"/>
              <a:t>• How does this fit into the big picture?</a:t>
            </a:r>
          </a:p>
          <a:p>
            <a:pPr lvl="0"/>
            <a:r>
              <a:rPr lang="en-US"/>
              <a:t>• Do I have freedom to influence how </a:t>
            </a:r>
          </a:p>
          <a:p>
            <a:pPr lvl="0"/>
            <a:r>
              <a:rPr lang="en-US"/>
              <a:t>  this gets rolled out?</a:t>
            </a:r>
          </a:p>
          <a:p>
            <a:pPr lvl="0"/>
            <a:r>
              <a:rPr lang="en-US"/>
              <a:t>• How might this constrain me?</a:t>
            </a:r>
          </a:p>
        </p:txBody>
      </p:sp>
      <p:sp>
        <p:nvSpPr>
          <p:cNvPr id="14" name="Text Placeholder 11"/>
          <p:cNvSpPr>
            <a:spLocks noGrp="1"/>
          </p:cNvSpPr>
          <p:nvPr>
            <p:ph type="body" sz="quarter" idx="12" hasCustomPrompt="1"/>
          </p:nvPr>
        </p:nvSpPr>
        <p:spPr>
          <a:xfrm>
            <a:off x="634364" y="3576088"/>
            <a:ext cx="5296717" cy="2076656"/>
          </a:xfrm>
          <a:prstGeom prst="rect">
            <a:avLst/>
          </a:prstGeom>
          <a:ln>
            <a:noFill/>
          </a:ln>
        </p:spPr>
        <p:txBody>
          <a:bodyPr vert="horz"/>
          <a:lstStyle>
            <a:lvl1pPr marL="0" indent="0" algn="l">
              <a:buNone/>
              <a:defRPr sz="1467" b="0" i="0" baseline="0">
                <a:latin typeface="Arial Regular" charset="0"/>
                <a:cs typeface="Arial Regular" charset="0"/>
              </a:defRPr>
            </a:lvl1pPr>
            <a:lvl2pPr marL="609600" indent="0" algn="l">
              <a:buNone/>
              <a:defRPr sz="1467" b="0" i="0">
                <a:latin typeface="Proxima Nova Semibold"/>
                <a:cs typeface="Proxima Nova Semibold"/>
              </a:defRPr>
            </a:lvl2pPr>
            <a:lvl3pPr marL="1219199" indent="0" algn="l">
              <a:buNone/>
              <a:defRPr sz="1467" b="0" i="0">
                <a:latin typeface="Proxima Nova Semibold"/>
                <a:cs typeface="Proxima Nova Semibold"/>
              </a:defRPr>
            </a:lvl3pPr>
            <a:lvl4pPr marL="1828798" indent="0" algn="l">
              <a:buNone/>
              <a:defRPr sz="1467" b="0" i="0">
                <a:latin typeface="Proxima Nova Semibold"/>
                <a:cs typeface="Proxima Nova Semibold"/>
              </a:defRPr>
            </a:lvl4pPr>
            <a:lvl5pPr marL="2438398" indent="0" algn="l">
              <a:buNone/>
              <a:defRPr sz="1467" b="0" i="0">
                <a:latin typeface="Proxima Nova Semibold"/>
                <a:cs typeface="Proxima Nova Semibold"/>
              </a:defRPr>
            </a:lvl5pPr>
          </a:lstStyle>
          <a:p>
            <a:pPr lvl="0"/>
            <a:r>
              <a:rPr lang="en-US"/>
              <a:t>• Is there a specific timeline?</a:t>
            </a:r>
          </a:p>
          <a:p>
            <a:pPr lvl="0"/>
            <a:r>
              <a:rPr lang="en-US"/>
              <a:t>• What are the specifics of the change?</a:t>
            </a:r>
          </a:p>
          <a:p>
            <a:pPr lvl="0"/>
            <a:r>
              <a:rPr lang="en-US"/>
              <a:t>• What ‘s the track record for this type of change?</a:t>
            </a:r>
          </a:p>
          <a:p>
            <a:pPr lvl="0"/>
            <a:r>
              <a:rPr lang="en-US"/>
              <a:t>• Are there references I can talk to?</a:t>
            </a:r>
          </a:p>
          <a:p>
            <a:pPr lvl="0"/>
            <a:r>
              <a:rPr lang="en-US"/>
              <a:t>• How can I minimize surprises?</a:t>
            </a:r>
          </a:p>
          <a:p>
            <a:pPr lvl="0"/>
            <a:r>
              <a:rPr lang="en-US"/>
              <a:t>• What are the risks to me?</a:t>
            </a:r>
          </a:p>
        </p:txBody>
      </p:sp>
      <p:sp>
        <p:nvSpPr>
          <p:cNvPr id="15" name="Text Placeholder 11"/>
          <p:cNvSpPr>
            <a:spLocks noGrp="1"/>
          </p:cNvSpPr>
          <p:nvPr>
            <p:ph type="body" sz="quarter" idx="13" hasCustomPrompt="1"/>
          </p:nvPr>
        </p:nvSpPr>
        <p:spPr>
          <a:xfrm>
            <a:off x="6252882" y="3576089"/>
            <a:ext cx="5304757" cy="2076657"/>
          </a:xfrm>
          <a:prstGeom prst="rect">
            <a:avLst/>
          </a:prstGeom>
          <a:ln>
            <a:noFill/>
          </a:ln>
        </p:spPr>
        <p:txBody>
          <a:bodyPr vert="horz"/>
          <a:lstStyle>
            <a:lvl1pPr marL="0" indent="0" algn="l">
              <a:buNone/>
              <a:defRPr sz="1467" b="0" i="0" baseline="0">
                <a:latin typeface="Arial Regular" charset="0"/>
                <a:cs typeface="Arial Regular" charset="0"/>
              </a:defRPr>
            </a:lvl1pPr>
            <a:lvl2pPr marL="609600" indent="0" algn="l">
              <a:buNone/>
              <a:defRPr sz="1467" b="0" i="0">
                <a:latin typeface="Proxima Nova Semibold"/>
                <a:cs typeface="Proxima Nova Semibold"/>
              </a:defRPr>
            </a:lvl2pPr>
            <a:lvl3pPr marL="1219199" indent="0" algn="l">
              <a:buNone/>
              <a:defRPr sz="1467" b="0" i="0">
                <a:latin typeface="Proxima Nova Semibold"/>
                <a:cs typeface="Proxima Nova Semibold"/>
              </a:defRPr>
            </a:lvl3pPr>
            <a:lvl4pPr marL="1828798" indent="0" algn="l">
              <a:buNone/>
              <a:defRPr sz="1467" b="0" i="0">
                <a:latin typeface="Proxima Nova Semibold"/>
                <a:cs typeface="Proxima Nova Semibold"/>
              </a:defRPr>
            </a:lvl4pPr>
            <a:lvl5pPr marL="2438398" indent="0" algn="l">
              <a:buNone/>
              <a:defRPr sz="1467" b="0" i="0">
                <a:latin typeface="Proxima Nova Semibold"/>
                <a:cs typeface="Proxima Nova Semibold"/>
              </a:defRPr>
            </a:lvl5pPr>
          </a:lstStyle>
          <a:p>
            <a:pPr lvl="0"/>
            <a:r>
              <a:rPr lang="en-US"/>
              <a:t>• What will the impact be on my team and me?</a:t>
            </a:r>
          </a:p>
          <a:p>
            <a:pPr lvl="0"/>
            <a:r>
              <a:rPr lang="en-US"/>
              <a:t>• What are the implications for my customers?</a:t>
            </a:r>
          </a:p>
          <a:p>
            <a:pPr lvl="0"/>
            <a:r>
              <a:rPr lang="en-US"/>
              <a:t>• Who will be available to listen to my concerns?</a:t>
            </a:r>
          </a:p>
          <a:p>
            <a:pPr lvl="0"/>
            <a:r>
              <a:rPr lang="en-US"/>
              <a:t>• Can you engage with me personally before you</a:t>
            </a:r>
          </a:p>
          <a:p>
            <a:pPr lvl="0"/>
            <a:r>
              <a:rPr lang="en-US"/>
              <a:t>  get focused on the facts? </a:t>
            </a:r>
          </a:p>
        </p:txBody>
      </p:sp>
      <p:cxnSp>
        <p:nvCxnSpPr>
          <p:cNvPr id="16" name="Straight Connector 15"/>
          <p:cNvCxnSpPr/>
          <p:nvPr/>
        </p:nvCxnSpPr>
        <p:spPr>
          <a:xfrm>
            <a:off x="473566" y="6172200"/>
            <a:ext cx="11108839" cy="0"/>
          </a:xfrm>
          <a:prstGeom prst="line">
            <a:avLst/>
          </a:prstGeom>
          <a:ln w="317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18" name="Title 10"/>
          <p:cNvSpPr>
            <a:spLocks noGrp="1"/>
          </p:cNvSpPr>
          <p:nvPr>
            <p:ph type="title" hasCustomPrompt="1"/>
          </p:nvPr>
        </p:nvSpPr>
        <p:spPr>
          <a:xfrm>
            <a:off x="363675" y="184457"/>
            <a:ext cx="3768876" cy="390072"/>
          </a:xfrm>
          <a:prstGeom prst="rect">
            <a:avLst/>
          </a:prstGeom>
        </p:spPr>
        <p:txBody>
          <a:bodyPr vert="horz"/>
          <a:lstStyle>
            <a:lvl1pPr algn="l">
              <a:defRPr sz="2133" b="1" i="1" baseline="0">
                <a:solidFill>
                  <a:schemeClr val="bg2">
                    <a:lumMod val="25000"/>
                  </a:schemeClr>
                </a:solidFill>
                <a:latin typeface="Georgia Bold Italic" charset="0"/>
                <a:ea typeface="Georgia Bold Italic" charset="0"/>
                <a:cs typeface="Georgia Bold Italic" charset="0"/>
              </a:defRPr>
            </a:lvl1pPr>
          </a:lstStyle>
          <a:p>
            <a:r>
              <a:rPr lang="en-US"/>
              <a:t>Walk Around</a:t>
            </a:r>
          </a:p>
        </p:txBody>
      </p:sp>
      <p:cxnSp>
        <p:nvCxnSpPr>
          <p:cNvPr id="19" name="Straight Connector 18"/>
          <p:cNvCxnSpPr/>
          <p:nvPr/>
        </p:nvCxnSpPr>
        <p:spPr>
          <a:xfrm>
            <a:off x="483809" y="675876"/>
            <a:ext cx="11082464" cy="0"/>
          </a:xfrm>
          <a:prstGeom prst="line">
            <a:avLst/>
          </a:prstGeom>
          <a:ln w="317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28" name="Rectangle 27"/>
          <p:cNvSpPr>
            <a:spLocks noChangeArrowheads="1"/>
          </p:cNvSpPr>
          <p:nvPr userDrawn="1"/>
        </p:nvSpPr>
        <p:spPr bwMode="auto">
          <a:xfrm>
            <a:off x="2832488" y="6224473"/>
            <a:ext cx="6527024" cy="23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9411" tIns="54705" rIns="109411" bIns="54705">
            <a:spAutoFit/>
          </a:bodyPr>
          <a:lstStyle/>
          <a:p>
            <a:pPr algn="ctr">
              <a:lnSpc>
                <a:spcPct val="100000"/>
              </a:lnSpc>
            </a:pPr>
            <a:r>
              <a:rPr lang="en-US" altLang="en-US" sz="794" b="0" i="0">
                <a:latin typeface="Arial Regular" charset="0"/>
                <a:ea typeface="Arial Regular" charset="0"/>
                <a:cs typeface="Arial Regular" charset="0"/>
              </a:rPr>
              <a:t>The four-color, four-quadrant</a:t>
            </a:r>
            <a:r>
              <a:rPr lang="en-US" altLang="en-US" sz="794" b="0" i="0" baseline="0">
                <a:latin typeface="Arial Regular" charset="0"/>
                <a:ea typeface="Arial Regular" charset="0"/>
                <a:cs typeface="Arial Regular" charset="0"/>
              </a:rPr>
              <a:t> </a:t>
            </a:r>
            <a:r>
              <a:rPr lang="en-US" altLang="en-US" sz="794" b="0" i="0">
                <a:latin typeface="Arial Regular" charset="0"/>
                <a:ea typeface="Arial Regular" charset="0"/>
                <a:cs typeface="Arial Regular" charset="0"/>
              </a:rPr>
              <a:t>graphic and Whole Brain® are</a:t>
            </a:r>
            <a:r>
              <a:rPr lang="en-US" altLang="en-US" sz="794" b="0" i="0" baseline="0">
                <a:latin typeface="Arial Regular" charset="0"/>
                <a:ea typeface="Arial Regular" charset="0"/>
                <a:cs typeface="Arial Regular" charset="0"/>
              </a:rPr>
              <a:t> </a:t>
            </a:r>
            <a:r>
              <a:rPr lang="en-US" altLang="en-US" sz="794" b="0" i="0">
                <a:latin typeface="Arial Regular" charset="0"/>
                <a:ea typeface="Arial Regular" charset="0"/>
                <a:cs typeface="Arial Regular" charset="0"/>
              </a:rPr>
              <a:t>registered Trademarks of Herrmann Global, LLC.</a:t>
            </a:r>
            <a:endParaRPr lang="en-GB" altLang="en-US" sz="794" b="0" i="0">
              <a:latin typeface="Arial Regular" charset="0"/>
              <a:ea typeface="Arial Regular" charset="0"/>
              <a:cs typeface="Arial Regular" charset="0"/>
            </a:endParaRPr>
          </a:p>
        </p:txBody>
      </p:sp>
    </p:spTree>
    <p:extLst>
      <p:ext uri="{BB962C8B-B14F-4D97-AF65-F5344CB8AC3E}">
        <p14:creationId xmlns:p14="http://schemas.microsoft.com/office/powerpoint/2010/main" val="34369459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Walk Around Four Slide">
    <p:spTree>
      <p:nvGrpSpPr>
        <p:cNvPr id="1" name=""/>
        <p:cNvGrpSpPr/>
        <p:nvPr/>
      </p:nvGrpSpPr>
      <p:grpSpPr>
        <a:xfrm>
          <a:off x="0" y="0"/>
          <a:ext cx="0" cy="0"/>
          <a:chOff x="0" y="0"/>
          <a:chExt cx="0" cy="0"/>
        </a:xfrm>
      </p:grpSpPr>
      <p:cxnSp>
        <p:nvCxnSpPr>
          <p:cNvPr id="3" name="Straight Connector 2"/>
          <p:cNvCxnSpPr/>
          <p:nvPr/>
        </p:nvCxnSpPr>
        <p:spPr>
          <a:xfrm>
            <a:off x="473566" y="6172200"/>
            <a:ext cx="11108839" cy="0"/>
          </a:xfrm>
          <a:prstGeom prst="line">
            <a:avLst/>
          </a:prstGeom>
          <a:ln w="317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12" name="Round Same Side Corner Rectangle 11"/>
          <p:cNvSpPr/>
          <p:nvPr/>
        </p:nvSpPr>
        <p:spPr>
          <a:xfrm rot="16200000">
            <a:off x="5426608" y="-1395973"/>
            <a:ext cx="1152000" cy="11045977"/>
          </a:xfrm>
          <a:prstGeom prst="round2SameRect">
            <a:avLst>
              <a:gd name="adj1" fmla="val 39193"/>
              <a:gd name="adj2" fmla="val 0"/>
            </a:avLst>
          </a:prstGeom>
          <a:noFill/>
          <a:ln w="28575" cmpd="sng">
            <a:solidFill>
              <a:srgbClr val="DF193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13" name="Round Same Side Corner Rectangle 12"/>
          <p:cNvSpPr/>
          <p:nvPr/>
        </p:nvSpPr>
        <p:spPr>
          <a:xfrm rot="16200000">
            <a:off x="5414499" y="-2671973"/>
            <a:ext cx="1152000" cy="11070196"/>
          </a:xfrm>
          <a:prstGeom prst="round2SameRect">
            <a:avLst>
              <a:gd name="adj1" fmla="val 39193"/>
              <a:gd name="adj2" fmla="val 0"/>
            </a:avLst>
          </a:prstGeom>
          <a:noFill/>
          <a:ln w="28575" cmpd="sng">
            <a:solidFill>
              <a:srgbClr val="55B67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14" name="Round Same Side Corner Rectangle 13"/>
          <p:cNvSpPr/>
          <p:nvPr/>
        </p:nvSpPr>
        <p:spPr>
          <a:xfrm rot="16200000">
            <a:off x="5404208" y="-3943689"/>
            <a:ext cx="1152000" cy="11085849"/>
          </a:xfrm>
          <a:prstGeom prst="round2SameRect">
            <a:avLst>
              <a:gd name="adj1" fmla="val 39193"/>
              <a:gd name="adj2" fmla="val 0"/>
            </a:avLst>
          </a:prstGeom>
          <a:noFill/>
          <a:ln w="28575" cmpd="sng">
            <a:solidFill>
              <a:srgbClr val="2BB6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15" name="Round Same Side Corner Rectangle 14"/>
          <p:cNvSpPr/>
          <p:nvPr/>
        </p:nvSpPr>
        <p:spPr>
          <a:xfrm rot="16200000">
            <a:off x="5405388" y="-152021"/>
            <a:ext cx="1152000" cy="11085849"/>
          </a:xfrm>
          <a:prstGeom prst="round2SameRect">
            <a:avLst>
              <a:gd name="adj1" fmla="val 39193"/>
              <a:gd name="adj2" fmla="val 0"/>
            </a:avLst>
          </a:prstGeom>
          <a:noFill/>
          <a:ln w="28575" cmpd="sng">
            <a:solidFill>
              <a:srgbClr val="FAD2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sp>
        <p:nvSpPr>
          <p:cNvPr id="18" name="Rectangle 17"/>
          <p:cNvSpPr>
            <a:spLocks noChangeArrowheads="1"/>
          </p:cNvSpPr>
          <p:nvPr/>
        </p:nvSpPr>
        <p:spPr bwMode="auto">
          <a:xfrm>
            <a:off x="2832488" y="6224473"/>
            <a:ext cx="6527024" cy="23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9411" tIns="54705" rIns="109411" bIns="54705">
            <a:spAutoFit/>
          </a:bodyPr>
          <a:lstStyle/>
          <a:p>
            <a:pPr algn="ctr">
              <a:lnSpc>
                <a:spcPct val="100000"/>
              </a:lnSpc>
            </a:pPr>
            <a:r>
              <a:rPr lang="en-US" altLang="en-US" sz="794" b="0" i="0">
                <a:latin typeface="Arial Regular" charset="0"/>
                <a:ea typeface="Arial Regular" charset="0"/>
                <a:cs typeface="Arial Regular" charset="0"/>
              </a:rPr>
              <a:t>The four-color, four-quadrant</a:t>
            </a:r>
            <a:r>
              <a:rPr lang="en-US" altLang="en-US" sz="794" b="0" i="0" baseline="0">
                <a:latin typeface="Arial Regular" charset="0"/>
                <a:ea typeface="Arial Regular" charset="0"/>
                <a:cs typeface="Arial Regular" charset="0"/>
              </a:rPr>
              <a:t> </a:t>
            </a:r>
            <a:r>
              <a:rPr lang="en-US" altLang="en-US" sz="794" b="0" i="0">
                <a:latin typeface="Arial Regular" charset="0"/>
                <a:ea typeface="Arial Regular" charset="0"/>
                <a:cs typeface="Arial Regular" charset="0"/>
              </a:rPr>
              <a:t>graphic and Whole Brain® are</a:t>
            </a:r>
            <a:r>
              <a:rPr lang="en-US" altLang="en-US" sz="794" b="0" i="0" baseline="0">
                <a:latin typeface="Arial Regular" charset="0"/>
                <a:ea typeface="Arial Regular" charset="0"/>
                <a:cs typeface="Arial Regular" charset="0"/>
              </a:rPr>
              <a:t> </a:t>
            </a:r>
            <a:r>
              <a:rPr lang="en-US" altLang="en-US" sz="794" b="0" i="0">
                <a:latin typeface="Arial Regular" charset="0"/>
                <a:ea typeface="Arial Regular" charset="0"/>
                <a:cs typeface="Arial Regular" charset="0"/>
              </a:rPr>
              <a:t>registered Trademarks of Herrmann Global, LLC.</a:t>
            </a:r>
            <a:endParaRPr lang="en-GB" altLang="en-US" sz="794" b="0" i="0">
              <a:latin typeface="Arial Regular" charset="0"/>
              <a:ea typeface="Arial Regular" charset="0"/>
              <a:cs typeface="Arial Regular" charset="0"/>
            </a:endParaRPr>
          </a:p>
        </p:txBody>
      </p:sp>
      <p:sp>
        <p:nvSpPr>
          <p:cNvPr id="20" name="Content Placeholder 2"/>
          <p:cNvSpPr>
            <a:spLocks noGrp="1"/>
          </p:cNvSpPr>
          <p:nvPr>
            <p:ph sz="quarter" idx="11" hasCustomPrompt="1"/>
          </p:nvPr>
        </p:nvSpPr>
        <p:spPr>
          <a:xfrm>
            <a:off x="1313836" y="1186870"/>
            <a:ext cx="9048749" cy="824731"/>
          </a:xfrm>
          <a:prstGeom prst="rect">
            <a:avLst/>
          </a:prstGeom>
        </p:spPr>
        <p:txBody>
          <a:bodyPr vert="horz"/>
          <a:lstStyle>
            <a:lvl1pPr marL="0" indent="0" algn="l">
              <a:buNone/>
              <a:defRPr sz="4267" b="0" i="0" baseline="0">
                <a:latin typeface="Arial Regular" charset="0"/>
                <a:cs typeface="Arial Regular" charset="0"/>
              </a:defRPr>
            </a:lvl1pPr>
          </a:lstStyle>
          <a:p>
            <a:pPr>
              <a:lnSpc>
                <a:spcPct val="90000"/>
              </a:lnSpc>
            </a:pPr>
            <a:r>
              <a:rPr lang="en-US" sz="2133">
                <a:solidFill>
                  <a:schemeClr val="tx1"/>
                </a:solidFill>
                <a:latin typeface="Proxima Nova Light"/>
                <a:cs typeface="Proxima Nova Light"/>
              </a:rPr>
              <a:t>Please paste your body text into this centered column. This large </a:t>
            </a:r>
          </a:p>
          <a:p>
            <a:pPr>
              <a:lnSpc>
                <a:spcPct val="90000"/>
              </a:lnSpc>
            </a:pPr>
            <a:r>
              <a:rPr lang="en-US" sz="2133">
                <a:solidFill>
                  <a:schemeClr val="tx1"/>
                </a:solidFill>
                <a:latin typeface="Proxima Nova Light"/>
                <a:cs typeface="Proxima Nova Light"/>
              </a:rPr>
              <a:t>text box column should contain data related to the A Quadrant.</a:t>
            </a:r>
          </a:p>
        </p:txBody>
      </p:sp>
      <p:sp>
        <p:nvSpPr>
          <p:cNvPr id="21" name="Content Placeholder 2"/>
          <p:cNvSpPr>
            <a:spLocks noGrp="1"/>
          </p:cNvSpPr>
          <p:nvPr>
            <p:ph sz="quarter" idx="12" hasCustomPrompt="1"/>
          </p:nvPr>
        </p:nvSpPr>
        <p:spPr>
          <a:xfrm>
            <a:off x="1316923" y="2450760"/>
            <a:ext cx="9048749" cy="824731"/>
          </a:xfrm>
          <a:prstGeom prst="rect">
            <a:avLst/>
          </a:prstGeom>
        </p:spPr>
        <p:txBody>
          <a:bodyPr vert="horz"/>
          <a:lstStyle>
            <a:lvl1pPr marL="0" indent="0" algn="l">
              <a:buNone/>
              <a:defRPr sz="4267" b="0" i="0" baseline="0">
                <a:latin typeface="Arial Regular" charset="0"/>
                <a:cs typeface="Arial Regular" charset="0"/>
              </a:defRPr>
            </a:lvl1pPr>
          </a:lstStyle>
          <a:p>
            <a:pPr>
              <a:lnSpc>
                <a:spcPct val="90000"/>
              </a:lnSpc>
            </a:pPr>
            <a:r>
              <a:rPr lang="en-US" sz="2133">
                <a:solidFill>
                  <a:schemeClr val="tx1"/>
                </a:solidFill>
                <a:latin typeface="Proxima Nova Light"/>
                <a:cs typeface="Proxima Nova Light"/>
              </a:rPr>
              <a:t>Please paste your body text into this centered column. This large </a:t>
            </a:r>
          </a:p>
          <a:p>
            <a:pPr>
              <a:lnSpc>
                <a:spcPct val="90000"/>
              </a:lnSpc>
            </a:pPr>
            <a:r>
              <a:rPr lang="en-US" sz="2133">
                <a:solidFill>
                  <a:schemeClr val="tx1"/>
                </a:solidFill>
                <a:latin typeface="Proxima Nova Light"/>
                <a:cs typeface="Proxima Nova Light"/>
              </a:rPr>
              <a:t>text box column should contain data related to the B Quadrant.</a:t>
            </a:r>
          </a:p>
        </p:txBody>
      </p:sp>
      <p:sp>
        <p:nvSpPr>
          <p:cNvPr id="22" name="Content Placeholder 2"/>
          <p:cNvSpPr>
            <a:spLocks noGrp="1"/>
          </p:cNvSpPr>
          <p:nvPr>
            <p:ph sz="quarter" idx="13" hasCustomPrompt="1"/>
          </p:nvPr>
        </p:nvSpPr>
        <p:spPr>
          <a:xfrm>
            <a:off x="1316915" y="3714649"/>
            <a:ext cx="9048749" cy="824731"/>
          </a:xfrm>
          <a:prstGeom prst="rect">
            <a:avLst/>
          </a:prstGeom>
        </p:spPr>
        <p:txBody>
          <a:bodyPr vert="horz"/>
          <a:lstStyle>
            <a:lvl1pPr marL="0" indent="0" algn="l">
              <a:buNone/>
              <a:defRPr sz="4267" b="0" i="0" baseline="0">
                <a:latin typeface="Arial Regular" charset="0"/>
                <a:cs typeface="Arial Regular" charset="0"/>
              </a:defRPr>
            </a:lvl1pPr>
          </a:lstStyle>
          <a:p>
            <a:pPr>
              <a:lnSpc>
                <a:spcPct val="90000"/>
              </a:lnSpc>
            </a:pPr>
            <a:r>
              <a:rPr lang="en-US" sz="2133">
                <a:solidFill>
                  <a:schemeClr val="tx1"/>
                </a:solidFill>
                <a:latin typeface="Proxima Nova Light"/>
                <a:cs typeface="Proxima Nova Light"/>
              </a:rPr>
              <a:t>Please paste your body text into this centered column. This large </a:t>
            </a:r>
          </a:p>
          <a:p>
            <a:pPr>
              <a:lnSpc>
                <a:spcPct val="90000"/>
              </a:lnSpc>
            </a:pPr>
            <a:r>
              <a:rPr lang="en-US" sz="2133">
                <a:solidFill>
                  <a:schemeClr val="tx1"/>
                </a:solidFill>
                <a:latin typeface="Proxima Nova Light"/>
                <a:cs typeface="Proxima Nova Light"/>
              </a:rPr>
              <a:t>text box column should contain data related to the C Quadrant.</a:t>
            </a:r>
          </a:p>
        </p:txBody>
      </p:sp>
      <p:sp>
        <p:nvSpPr>
          <p:cNvPr id="23" name="Content Placeholder 2"/>
          <p:cNvSpPr>
            <a:spLocks noGrp="1"/>
          </p:cNvSpPr>
          <p:nvPr>
            <p:ph sz="quarter" idx="14" hasCustomPrompt="1"/>
          </p:nvPr>
        </p:nvSpPr>
        <p:spPr>
          <a:xfrm>
            <a:off x="1320001" y="4978538"/>
            <a:ext cx="9048749" cy="824731"/>
          </a:xfrm>
          <a:prstGeom prst="rect">
            <a:avLst/>
          </a:prstGeom>
        </p:spPr>
        <p:txBody>
          <a:bodyPr vert="horz"/>
          <a:lstStyle>
            <a:lvl1pPr marL="0" indent="0" algn="l">
              <a:buNone/>
              <a:defRPr sz="4267" b="0" i="0" baseline="0">
                <a:latin typeface="Arial Regular" charset="0"/>
                <a:cs typeface="Arial Regular" charset="0"/>
              </a:defRPr>
            </a:lvl1pPr>
          </a:lstStyle>
          <a:p>
            <a:pPr>
              <a:lnSpc>
                <a:spcPct val="90000"/>
              </a:lnSpc>
            </a:pPr>
            <a:r>
              <a:rPr lang="en-US" sz="2133">
                <a:solidFill>
                  <a:schemeClr val="tx1"/>
                </a:solidFill>
                <a:latin typeface="Proxima Nova Light"/>
                <a:cs typeface="Proxima Nova Light"/>
              </a:rPr>
              <a:t>Please paste your body text into this centered column. This large </a:t>
            </a:r>
          </a:p>
          <a:p>
            <a:pPr>
              <a:lnSpc>
                <a:spcPct val="90000"/>
              </a:lnSpc>
            </a:pPr>
            <a:r>
              <a:rPr lang="en-US" sz="2133">
                <a:solidFill>
                  <a:schemeClr val="tx1"/>
                </a:solidFill>
                <a:latin typeface="Proxima Nova Light"/>
                <a:cs typeface="Proxima Nova Light"/>
              </a:rPr>
              <a:t>text box column should contain data related to the D Quadrant.</a:t>
            </a:r>
          </a:p>
        </p:txBody>
      </p:sp>
      <p:sp>
        <p:nvSpPr>
          <p:cNvPr id="24" name="Title 10"/>
          <p:cNvSpPr>
            <a:spLocks noGrp="1"/>
          </p:cNvSpPr>
          <p:nvPr>
            <p:ph type="title" hasCustomPrompt="1"/>
          </p:nvPr>
        </p:nvSpPr>
        <p:spPr>
          <a:xfrm>
            <a:off x="363675" y="184457"/>
            <a:ext cx="3768876" cy="390072"/>
          </a:xfrm>
          <a:prstGeom prst="rect">
            <a:avLst/>
          </a:prstGeom>
        </p:spPr>
        <p:txBody>
          <a:bodyPr vert="horz"/>
          <a:lstStyle>
            <a:lvl1pPr algn="l">
              <a:defRPr sz="2133" b="1" i="1" baseline="0">
                <a:solidFill>
                  <a:schemeClr val="bg2">
                    <a:lumMod val="25000"/>
                  </a:schemeClr>
                </a:solidFill>
                <a:latin typeface="Georgia Bold Italic" charset="0"/>
                <a:ea typeface="Georgia Bold Italic" charset="0"/>
                <a:cs typeface="Georgia Bold Italic" charset="0"/>
              </a:defRPr>
            </a:lvl1pPr>
          </a:lstStyle>
          <a:p>
            <a:r>
              <a:rPr lang="en-US"/>
              <a:t>Walk Around</a:t>
            </a:r>
          </a:p>
        </p:txBody>
      </p:sp>
      <p:cxnSp>
        <p:nvCxnSpPr>
          <p:cNvPr id="25" name="Straight Connector 24"/>
          <p:cNvCxnSpPr/>
          <p:nvPr/>
        </p:nvCxnSpPr>
        <p:spPr>
          <a:xfrm>
            <a:off x="483809" y="675876"/>
            <a:ext cx="11082464" cy="0"/>
          </a:xfrm>
          <a:prstGeom prst="line">
            <a:avLst/>
          </a:prstGeom>
          <a:ln w="317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5" name="Round Same Side Corner Rectangle 4"/>
          <p:cNvSpPr/>
          <p:nvPr/>
        </p:nvSpPr>
        <p:spPr>
          <a:xfrm rot="16200000">
            <a:off x="102661" y="2548672"/>
            <a:ext cx="1151467" cy="629440"/>
          </a:xfrm>
          <a:prstGeom prst="round2SameRect">
            <a:avLst>
              <a:gd name="adj1" fmla="val 50000"/>
              <a:gd name="adj2" fmla="val 0"/>
            </a:avLst>
          </a:prstGeom>
          <a:solidFill>
            <a:srgbClr val="55B671"/>
          </a:solidFill>
          <a:ln w="28575" cmpd="sng">
            <a:solidFill>
              <a:srgbClr val="54B670"/>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3200" b="0" i="0">
                <a:latin typeface="Arial Regular" charset="0"/>
                <a:ea typeface="Arial Regular" charset="0"/>
                <a:cs typeface="Arial Regular" charset="0"/>
              </a:rPr>
              <a:t>B</a:t>
            </a:r>
          </a:p>
        </p:txBody>
      </p:sp>
      <p:sp>
        <p:nvSpPr>
          <p:cNvPr id="26" name="Round Same Side Corner Rectangle 25"/>
          <p:cNvSpPr/>
          <p:nvPr/>
        </p:nvSpPr>
        <p:spPr>
          <a:xfrm rot="16200000">
            <a:off x="102661" y="1284784"/>
            <a:ext cx="1151467" cy="629440"/>
          </a:xfrm>
          <a:prstGeom prst="round2SameRect">
            <a:avLst>
              <a:gd name="adj1" fmla="val 50000"/>
              <a:gd name="adj2" fmla="val 0"/>
            </a:avLst>
          </a:prstGeom>
          <a:solidFill>
            <a:srgbClr val="2AB7EE"/>
          </a:solidFill>
          <a:ln w="28575" cmpd="sng">
            <a:solidFill>
              <a:srgbClr val="2AB7EE"/>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3200" b="0" i="0">
                <a:latin typeface="Arial Regular" charset="0"/>
                <a:ea typeface="Arial Regular" charset="0"/>
                <a:cs typeface="Arial Regular" charset="0"/>
              </a:rPr>
              <a:t>A</a:t>
            </a:r>
          </a:p>
        </p:txBody>
      </p:sp>
      <p:sp>
        <p:nvSpPr>
          <p:cNvPr id="27" name="Round Same Side Corner Rectangle 26"/>
          <p:cNvSpPr/>
          <p:nvPr/>
        </p:nvSpPr>
        <p:spPr>
          <a:xfrm rot="16200000">
            <a:off x="102661" y="3812562"/>
            <a:ext cx="1151467" cy="629440"/>
          </a:xfrm>
          <a:prstGeom prst="round2SameRect">
            <a:avLst>
              <a:gd name="adj1" fmla="val 50000"/>
              <a:gd name="adj2" fmla="val 0"/>
            </a:avLst>
          </a:prstGeom>
          <a:solidFill>
            <a:srgbClr val="E0213D"/>
          </a:solidFill>
          <a:ln w="28575" cmpd="sng">
            <a:solidFill>
              <a:srgbClr val="E0213D"/>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3200" b="0" i="0">
                <a:latin typeface="Arial Regular" charset="0"/>
                <a:ea typeface="Arial Regular" charset="0"/>
                <a:cs typeface="Arial Regular" charset="0"/>
              </a:rPr>
              <a:t>C</a:t>
            </a:r>
          </a:p>
        </p:txBody>
      </p:sp>
      <p:sp>
        <p:nvSpPr>
          <p:cNvPr id="28" name="Round Same Side Corner Rectangle 27"/>
          <p:cNvSpPr/>
          <p:nvPr/>
        </p:nvSpPr>
        <p:spPr>
          <a:xfrm rot="16200000">
            <a:off x="102393" y="5076185"/>
            <a:ext cx="1152000" cy="629440"/>
          </a:xfrm>
          <a:prstGeom prst="round2SameRect">
            <a:avLst>
              <a:gd name="adj1" fmla="val 50000"/>
              <a:gd name="adj2" fmla="val 0"/>
            </a:avLst>
          </a:prstGeom>
          <a:solidFill>
            <a:srgbClr val="FAD134"/>
          </a:solidFill>
          <a:ln w="28575" cmpd="sng">
            <a:solidFill>
              <a:srgbClr val="FAD134"/>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3200" b="0" i="0">
                <a:latin typeface="Arial Regular" charset="0"/>
                <a:ea typeface="Arial Regular" charset="0"/>
                <a:cs typeface="Arial Regular" charset="0"/>
              </a:rPr>
              <a:t>D</a:t>
            </a:r>
          </a:p>
        </p:txBody>
      </p:sp>
    </p:spTree>
    <p:extLst>
      <p:ext uri="{BB962C8B-B14F-4D97-AF65-F5344CB8AC3E}">
        <p14:creationId xmlns:p14="http://schemas.microsoft.com/office/powerpoint/2010/main" val="17520037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Whole Brain Model Slide 1">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9888" y="335955"/>
            <a:ext cx="7923851" cy="6122973"/>
          </a:xfrm>
          <a:prstGeom prst="rect">
            <a:avLst/>
          </a:prstGeom>
        </p:spPr>
      </p:pic>
      <p:cxnSp>
        <p:nvCxnSpPr>
          <p:cNvPr id="5" name="Straight Connector 4"/>
          <p:cNvCxnSpPr/>
          <p:nvPr/>
        </p:nvCxnSpPr>
        <p:spPr>
          <a:xfrm>
            <a:off x="473566" y="6172200"/>
            <a:ext cx="11108839" cy="0"/>
          </a:xfrm>
          <a:prstGeom prst="line">
            <a:avLst/>
          </a:prstGeom>
          <a:ln w="317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7" name="Text Placeholder 37"/>
          <p:cNvSpPr>
            <a:spLocks noGrp="1"/>
          </p:cNvSpPr>
          <p:nvPr>
            <p:ph type="body" sz="quarter" idx="14" hasCustomPrompt="1"/>
          </p:nvPr>
        </p:nvSpPr>
        <p:spPr>
          <a:xfrm>
            <a:off x="3902435" y="1577619"/>
            <a:ext cx="2099733" cy="2053167"/>
          </a:xfrm>
          <a:prstGeom prst="rect">
            <a:avLst/>
          </a:prstGeom>
        </p:spPr>
        <p:txBody>
          <a:bodyPr vert="horz"/>
          <a:lstStyle>
            <a:lvl1pPr marL="0" indent="0" algn="r">
              <a:lnSpc>
                <a:spcPct val="100000"/>
              </a:lnSpc>
              <a:buNone/>
              <a:defRPr sz="1067" b="0" i="0" baseline="0">
                <a:latin typeface="Arial Regular" charset="0"/>
                <a:cs typeface="Arial Regular" charset="0"/>
              </a:defRPr>
            </a:lvl1pPr>
            <a:lvl2pPr marL="609600" indent="0" algn="just">
              <a:buNone/>
              <a:defRPr sz="1333">
                <a:latin typeface="Proxima Nova Regular"/>
                <a:cs typeface="Proxima Nova Regular"/>
              </a:defRPr>
            </a:lvl2pPr>
            <a:lvl3pPr marL="1219199" indent="0" algn="just">
              <a:buNone/>
              <a:defRPr sz="1333">
                <a:latin typeface="Proxima Nova Regular"/>
                <a:cs typeface="Proxima Nova Regular"/>
              </a:defRPr>
            </a:lvl3pPr>
            <a:lvl4pPr marL="1828798" indent="0" algn="just">
              <a:buNone/>
              <a:defRPr sz="1333">
                <a:latin typeface="Proxima Nova Regular"/>
                <a:cs typeface="Proxima Nova Regular"/>
              </a:defRPr>
            </a:lvl4pPr>
            <a:lvl5pPr marL="2438398" indent="0" algn="just">
              <a:buNone/>
              <a:defRPr sz="1333">
                <a:latin typeface="Proxima Nova Regular"/>
                <a:cs typeface="Proxima Nova Regular"/>
              </a:defRPr>
            </a:lvl5pPr>
          </a:lstStyle>
          <a:p>
            <a:pPr algn="r">
              <a:defRPr/>
            </a:pPr>
            <a:r>
              <a:rPr lang="en-US" sz="1200"/>
              <a:t>Facts- no fluff</a:t>
            </a:r>
          </a:p>
          <a:p>
            <a:pPr algn="r">
              <a:defRPr/>
            </a:pPr>
            <a:r>
              <a:rPr lang="en-US" sz="1200"/>
              <a:t>Critical analysis</a:t>
            </a:r>
          </a:p>
          <a:p>
            <a:pPr algn="r">
              <a:defRPr/>
            </a:pPr>
            <a:r>
              <a:rPr lang="en-US" sz="1200"/>
              <a:t>Technical accuracy</a:t>
            </a:r>
          </a:p>
          <a:p>
            <a:pPr algn="r">
              <a:defRPr/>
            </a:pPr>
            <a:r>
              <a:rPr lang="en-US" sz="1200"/>
              <a:t>Goals and objectives</a:t>
            </a:r>
          </a:p>
          <a:p>
            <a:pPr algn="r">
              <a:defRPr/>
            </a:pPr>
            <a:r>
              <a:rPr lang="en-US" sz="1200"/>
              <a:t>Well-articulated ideas</a:t>
            </a:r>
          </a:p>
          <a:p>
            <a:pPr algn="r">
              <a:defRPr/>
            </a:pPr>
            <a:r>
              <a:rPr lang="en-US" sz="1200"/>
              <a:t>Brief, clear, precise info</a:t>
            </a:r>
          </a:p>
          <a:p>
            <a:pPr algn="r">
              <a:defRPr/>
            </a:pPr>
            <a:r>
              <a:rPr lang="en-US" sz="1200"/>
              <a:t>Data – facts based charts</a:t>
            </a:r>
          </a:p>
        </p:txBody>
      </p:sp>
      <p:sp>
        <p:nvSpPr>
          <p:cNvPr id="9" name="Text Placeholder 37"/>
          <p:cNvSpPr>
            <a:spLocks noGrp="1"/>
          </p:cNvSpPr>
          <p:nvPr>
            <p:ph type="body" sz="quarter" idx="16" hasCustomPrompt="1"/>
          </p:nvPr>
        </p:nvSpPr>
        <p:spPr>
          <a:xfrm>
            <a:off x="3919368" y="3446650"/>
            <a:ext cx="2099733" cy="2053167"/>
          </a:xfrm>
          <a:prstGeom prst="rect">
            <a:avLst/>
          </a:prstGeom>
        </p:spPr>
        <p:txBody>
          <a:bodyPr vert="horz"/>
          <a:lstStyle>
            <a:lvl1pPr marL="0" indent="0" algn="r">
              <a:lnSpc>
                <a:spcPct val="100000"/>
              </a:lnSpc>
              <a:buNone/>
              <a:defRPr sz="1067" b="0" i="0" baseline="0">
                <a:latin typeface="Arial Regular" charset="0"/>
                <a:cs typeface="Arial Regular" charset="0"/>
              </a:defRPr>
            </a:lvl1pPr>
            <a:lvl2pPr marL="609600" indent="0" algn="just">
              <a:buNone/>
              <a:defRPr sz="1333">
                <a:latin typeface="Proxima Nova Regular"/>
                <a:cs typeface="Proxima Nova Regular"/>
              </a:defRPr>
            </a:lvl2pPr>
            <a:lvl3pPr marL="1219199" indent="0" algn="just">
              <a:buNone/>
              <a:defRPr sz="1333">
                <a:latin typeface="Proxima Nova Regular"/>
                <a:cs typeface="Proxima Nova Regular"/>
              </a:defRPr>
            </a:lvl3pPr>
            <a:lvl4pPr marL="1828798" indent="0" algn="just">
              <a:buNone/>
              <a:defRPr sz="1333">
                <a:latin typeface="Proxima Nova Regular"/>
                <a:cs typeface="Proxima Nova Regular"/>
              </a:defRPr>
            </a:lvl4pPr>
            <a:lvl5pPr marL="2438398" indent="0" algn="just">
              <a:buNone/>
              <a:defRPr sz="1333">
                <a:latin typeface="Proxima Nova Regular"/>
                <a:cs typeface="Proxima Nova Regular"/>
              </a:defRPr>
            </a:lvl5pPr>
          </a:lstStyle>
          <a:p>
            <a:pPr algn="r">
              <a:defRPr/>
            </a:pPr>
            <a:r>
              <a:rPr lang="en-US" sz="1200"/>
              <a:t>Detailed time-action plan</a:t>
            </a:r>
          </a:p>
          <a:p>
            <a:pPr algn="r">
              <a:defRPr/>
            </a:pPr>
            <a:r>
              <a:rPr lang="en-US" sz="1200"/>
              <a:t>Thorough with references</a:t>
            </a:r>
          </a:p>
          <a:p>
            <a:pPr algn="r">
              <a:defRPr/>
            </a:pPr>
            <a:r>
              <a:rPr lang="en-US" sz="1200"/>
              <a:t>Step by step- concise</a:t>
            </a:r>
          </a:p>
          <a:p>
            <a:pPr algn="r">
              <a:defRPr/>
            </a:pPr>
            <a:r>
              <a:rPr lang="en-US" sz="1200"/>
              <a:t>Rules and procedures</a:t>
            </a:r>
          </a:p>
          <a:p>
            <a:pPr algn="r">
              <a:defRPr/>
            </a:pPr>
            <a:r>
              <a:rPr lang="en-US" sz="1200"/>
              <a:t>In writing, in advance</a:t>
            </a:r>
          </a:p>
          <a:p>
            <a:pPr algn="r">
              <a:defRPr/>
            </a:pPr>
            <a:r>
              <a:rPr lang="en-US" sz="1200"/>
              <a:t>Contingency plan</a:t>
            </a:r>
          </a:p>
          <a:p>
            <a:pPr algn="r">
              <a:defRPr/>
            </a:pPr>
            <a:r>
              <a:rPr lang="en-US" sz="1200"/>
              <a:t>No digressing</a:t>
            </a:r>
          </a:p>
        </p:txBody>
      </p:sp>
      <p:sp>
        <p:nvSpPr>
          <p:cNvPr id="10" name="Text Placeholder 40"/>
          <p:cNvSpPr>
            <a:spLocks noGrp="1"/>
          </p:cNvSpPr>
          <p:nvPr>
            <p:ph type="body" sz="quarter" idx="17" hasCustomPrompt="1"/>
          </p:nvPr>
        </p:nvSpPr>
        <p:spPr>
          <a:xfrm>
            <a:off x="6177138" y="3445934"/>
            <a:ext cx="2349500" cy="2089151"/>
          </a:xfrm>
          <a:prstGeom prst="rect">
            <a:avLst/>
          </a:prstGeom>
        </p:spPr>
        <p:txBody>
          <a:bodyPr vert="horz"/>
          <a:lstStyle>
            <a:lvl1pPr marL="0" indent="0" algn="l">
              <a:lnSpc>
                <a:spcPct val="100000"/>
              </a:lnSpc>
              <a:buNone/>
              <a:defRPr sz="1867" b="0" i="0">
                <a:latin typeface="Arial Regular" charset="0"/>
                <a:cs typeface="Arial Regular" charset="0"/>
              </a:defRPr>
            </a:lvl1pPr>
            <a:lvl2pPr>
              <a:defRPr sz="1867">
                <a:latin typeface="Proxima Nova Regular"/>
                <a:cs typeface="Proxima Nova Regular"/>
              </a:defRPr>
            </a:lvl2pPr>
            <a:lvl3pPr>
              <a:defRPr sz="1867">
                <a:latin typeface="Proxima Nova Regular"/>
                <a:cs typeface="Proxima Nova Regular"/>
              </a:defRPr>
            </a:lvl3pPr>
            <a:lvl4pPr>
              <a:defRPr sz="1867">
                <a:latin typeface="Proxima Nova Regular"/>
                <a:cs typeface="Proxima Nova Regular"/>
              </a:defRPr>
            </a:lvl4pPr>
            <a:lvl5pPr>
              <a:defRPr sz="1867">
                <a:latin typeface="Proxima Nova Regular"/>
                <a:cs typeface="Proxima Nova Regular"/>
              </a:defRPr>
            </a:lvl5pPr>
          </a:lstStyle>
          <a:p>
            <a:pPr>
              <a:defRPr/>
            </a:pPr>
            <a:r>
              <a:rPr lang="en-US" sz="1200"/>
              <a:t>Open, informal discussion</a:t>
            </a:r>
          </a:p>
          <a:p>
            <a:pPr>
              <a:defRPr/>
            </a:pPr>
            <a:r>
              <a:rPr lang="en-US" altLang="en-US" sz="1200"/>
              <a:t>Expressive body &amp; voice</a:t>
            </a:r>
          </a:p>
          <a:p>
            <a:pPr>
              <a:defRPr/>
            </a:pPr>
            <a:r>
              <a:rPr lang="en-US" altLang="en-US" sz="1200"/>
              <a:t>Intros and conversation</a:t>
            </a:r>
          </a:p>
          <a:p>
            <a:pPr>
              <a:defRPr/>
            </a:pPr>
            <a:r>
              <a:rPr lang="en-US" altLang="en-US" sz="1200"/>
              <a:t>Knows effect on others</a:t>
            </a:r>
          </a:p>
          <a:p>
            <a:pPr>
              <a:defRPr/>
            </a:pPr>
            <a:r>
              <a:rPr lang="en-US" altLang="en-US" sz="1200"/>
              <a:t>Knows how people feel</a:t>
            </a:r>
          </a:p>
          <a:p>
            <a:pPr>
              <a:defRPr/>
            </a:pPr>
            <a:r>
              <a:rPr lang="en-US" altLang="en-US" sz="1200"/>
              <a:t>Hear &amp; understand all</a:t>
            </a:r>
          </a:p>
          <a:p>
            <a:pPr>
              <a:defRPr/>
            </a:pPr>
            <a:r>
              <a:rPr lang="en-US" altLang="en-US" sz="1200"/>
              <a:t>No hidden agenda</a:t>
            </a:r>
          </a:p>
        </p:txBody>
      </p:sp>
      <p:sp>
        <p:nvSpPr>
          <p:cNvPr id="11" name="Text Placeholder 40"/>
          <p:cNvSpPr>
            <a:spLocks noGrp="1"/>
          </p:cNvSpPr>
          <p:nvPr>
            <p:ph type="body" sz="quarter" idx="18" hasCustomPrompt="1"/>
          </p:nvPr>
        </p:nvSpPr>
        <p:spPr>
          <a:xfrm>
            <a:off x="6182784" y="1577619"/>
            <a:ext cx="2349500" cy="2089151"/>
          </a:xfrm>
          <a:prstGeom prst="rect">
            <a:avLst/>
          </a:prstGeom>
        </p:spPr>
        <p:txBody>
          <a:bodyPr vert="horz"/>
          <a:lstStyle>
            <a:lvl1pPr marL="0" indent="0" algn="l">
              <a:lnSpc>
                <a:spcPct val="100000"/>
              </a:lnSpc>
              <a:buNone/>
              <a:defRPr sz="1867" b="0" i="0" baseline="0">
                <a:latin typeface="Arial Regular" charset="0"/>
                <a:cs typeface="Arial Regular" charset="0"/>
              </a:defRPr>
            </a:lvl1pPr>
            <a:lvl2pPr>
              <a:defRPr sz="1867">
                <a:latin typeface="Proxima Nova Regular"/>
                <a:cs typeface="Proxima Nova Regular"/>
              </a:defRPr>
            </a:lvl2pPr>
            <a:lvl3pPr>
              <a:defRPr sz="1867">
                <a:latin typeface="Proxima Nova Regular"/>
                <a:cs typeface="Proxima Nova Regular"/>
              </a:defRPr>
            </a:lvl3pPr>
            <a:lvl4pPr>
              <a:defRPr sz="1867">
                <a:latin typeface="Proxima Nova Regular"/>
                <a:cs typeface="Proxima Nova Regular"/>
              </a:defRPr>
            </a:lvl4pPr>
            <a:lvl5pPr>
              <a:defRPr sz="1867">
                <a:latin typeface="Proxima Nova Regular"/>
                <a:cs typeface="Proxima Nova Regular"/>
              </a:defRPr>
            </a:lvl5pPr>
          </a:lstStyle>
          <a:p>
            <a:pPr>
              <a:defRPr/>
            </a:pPr>
            <a:r>
              <a:rPr lang="en-US" sz="1200">
                <a:latin typeface="Proxima Nova Regular"/>
                <a:cs typeface="Proxima Nova Regular"/>
              </a:rPr>
              <a:t>Minimal details</a:t>
            </a:r>
          </a:p>
          <a:p>
            <a:pPr>
              <a:defRPr/>
            </a:pPr>
            <a:r>
              <a:rPr lang="en-US" sz="1200">
                <a:latin typeface="Proxima Nova Regular"/>
                <a:cs typeface="Proxima Nova Regular"/>
              </a:rPr>
              <a:t>Freedom to explore</a:t>
            </a:r>
          </a:p>
          <a:p>
            <a:pPr>
              <a:defRPr/>
            </a:pPr>
            <a:r>
              <a:rPr lang="en-US" sz="1200">
                <a:latin typeface="Proxima Nova Regular"/>
                <a:cs typeface="Proxima Nova Regular"/>
              </a:rPr>
              <a:t>Metaphors – visuals</a:t>
            </a:r>
          </a:p>
          <a:p>
            <a:pPr>
              <a:defRPr/>
            </a:pPr>
            <a:r>
              <a:rPr lang="en-US" sz="1200">
                <a:latin typeface="Proxima Nova Regular"/>
                <a:cs typeface="Proxima Nova Regular"/>
              </a:rPr>
              <a:t>Overview – ‘big picture’</a:t>
            </a:r>
          </a:p>
          <a:p>
            <a:pPr>
              <a:defRPr/>
            </a:pPr>
            <a:r>
              <a:rPr lang="en-US" sz="1200">
                <a:latin typeface="Proxima Nova Regular"/>
                <a:cs typeface="Proxima Nova Regular"/>
              </a:rPr>
              <a:t>New, fun, imaginative</a:t>
            </a:r>
          </a:p>
          <a:p>
            <a:pPr>
              <a:defRPr/>
            </a:pPr>
            <a:r>
              <a:rPr lang="en-US" sz="1200">
                <a:latin typeface="Proxima Nova Regular"/>
                <a:cs typeface="Proxima Nova Regular"/>
              </a:rPr>
              <a:t>Conceptual framework</a:t>
            </a:r>
          </a:p>
          <a:p>
            <a:pPr>
              <a:defRPr/>
            </a:pPr>
            <a:r>
              <a:rPr lang="en-US" sz="1200">
                <a:latin typeface="Proxima Nova Regular"/>
                <a:cs typeface="Proxima Nova Regular"/>
              </a:rPr>
              <a:t>Aligns with long term strategy</a:t>
            </a:r>
          </a:p>
        </p:txBody>
      </p:sp>
      <p:sp>
        <p:nvSpPr>
          <p:cNvPr id="8" name="Text Placeholder 7"/>
          <p:cNvSpPr>
            <a:spLocks noGrp="1"/>
          </p:cNvSpPr>
          <p:nvPr>
            <p:ph type="body" sz="quarter" idx="19" hasCustomPrompt="1"/>
          </p:nvPr>
        </p:nvSpPr>
        <p:spPr>
          <a:xfrm>
            <a:off x="8959855" y="1845101"/>
            <a:ext cx="2745989" cy="892507"/>
          </a:xfrm>
          <a:prstGeom prst="rect">
            <a:avLst/>
          </a:prstGeom>
        </p:spPr>
        <p:txBody>
          <a:bodyPr vert="horz"/>
          <a:lstStyle>
            <a:lvl1pPr marL="0" indent="0">
              <a:buNone/>
              <a:defRPr sz="2400" b="0" i="0">
                <a:latin typeface="Arial Regular" charset="0"/>
                <a:cs typeface="Arial Regular" charset="0"/>
              </a:defRPr>
            </a:lvl1pPr>
            <a:lvl2pPr>
              <a:defRPr sz="2400">
                <a:latin typeface="Proxima Nova Semibold"/>
                <a:cs typeface="Proxima Nova Semibold"/>
              </a:defRPr>
            </a:lvl2pPr>
            <a:lvl3pPr>
              <a:defRPr sz="2400">
                <a:latin typeface="Proxima Nova Semibold"/>
                <a:cs typeface="Proxima Nova Semibold"/>
              </a:defRPr>
            </a:lvl3pPr>
            <a:lvl4pPr>
              <a:defRPr sz="2400">
                <a:latin typeface="Proxima Nova Semibold"/>
                <a:cs typeface="Proxima Nova Semibold"/>
              </a:defRPr>
            </a:lvl4pPr>
            <a:lvl5pPr>
              <a:defRPr sz="2400">
                <a:latin typeface="Proxima Nova Semibold"/>
                <a:cs typeface="Proxima Nova Semibold"/>
              </a:defRPr>
            </a:lvl5pPr>
          </a:lstStyle>
          <a:p>
            <a:pPr lvl="0"/>
            <a:r>
              <a:rPr lang="en-US"/>
              <a:t>About this model</a:t>
            </a:r>
          </a:p>
        </p:txBody>
      </p:sp>
      <p:sp>
        <p:nvSpPr>
          <p:cNvPr id="15" name="Text Placeholder 14"/>
          <p:cNvSpPr>
            <a:spLocks noGrp="1"/>
          </p:cNvSpPr>
          <p:nvPr>
            <p:ph type="body" sz="quarter" idx="20" hasCustomPrompt="1"/>
          </p:nvPr>
        </p:nvSpPr>
        <p:spPr>
          <a:xfrm>
            <a:off x="8961266" y="2681103"/>
            <a:ext cx="2510367" cy="831851"/>
          </a:xfrm>
          <a:prstGeom prst="rect">
            <a:avLst/>
          </a:prstGeom>
        </p:spPr>
        <p:txBody>
          <a:bodyPr vert="horz"/>
          <a:lstStyle>
            <a:lvl1pPr marL="0" indent="0" algn="l">
              <a:lnSpc>
                <a:spcPct val="70000"/>
              </a:lnSpc>
              <a:buNone/>
              <a:defRPr sz="1600" b="0" i="0" baseline="0">
                <a:latin typeface="Arial Regular" charset="0"/>
                <a:cs typeface="Arial Regular" charset="0"/>
              </a:defRPr>
            </a:lvl1pPr>
            <a:lvl2pPr marL="609600" indent="0" algn="l">
              <a:buNone/>
              <a:defRPr sz="1600">
                <a:latin typeface="Proxima Nova Light"/>
                <a:cs typeface="Proxima Nova Light"/>
              </a:defRPr>
            </a:lvl2pPr>
            <a:lvl3pPr marL="1219199" indent="0" algn="l">
              <a:buNone/>
              <a:defRPr sz="1600">
                <a:latin typeface="Proxima Nova Light"/>
                <a:cs typeface="Proxima Nova Light"/>
              </a:defRPr>
            </a:lvl3pPr>
            <a:lvl4pPr marL="1828798" indent="0" algn="l">
              <a:buNone/>
              <a:defRPr sz="1600">
                <a:latin typeface="Proxima Nova Light"/>
                <a:cs typeface="Proxima Nova Light"/>
              </a:defRPr>
            </a:lvl4pPr>
            <a:lvl5pPr marL="2438398" indent="0" algn="l">
              <a:buNone/>
              <a:defRPr sz="1600">
                <a:latin typeface="Proxima Nova Light"/>
                <a:cs typeface="Proxima Nova Light"/>
              </a:defRPr>
            </a:lvl5pPr>
          </a:lstStyle>
          <a:p>
            <a:pPr lvl="0"/>
            <a:r>
              <a:rPr lang="en-US"/>
              <a:t>This model explains </a:t>
            </a:r>
          </a:p>
          <a:p>
            <a:pPr lvl="0"/>
            <a:r>
              <a:rPr lang="en-US"/>
              <a:t>how different quadrants</a:t>
            </a:r>
          </a:p>
          <a:p>
            <a:pPr lvl="0"/>
            <a:r>
              <a:rPr lang="en-US"/>
              <a:t>communicate.</a:t>
            </a:r>
          </a:p>
        </p:txBody>
      </p:sp>
      <p:grpSp>
        <p:nvGrpSpPr>
          <p:cNvPr id="24" name="Group 23"/>
          <p:cNvGrpSpPr/>
          <p:nvPr/>
        </p:nvGrpSpPr>
        <p:grpSpPr>
          <a:xfrm>
            <a:off x="1643986" y="787401"/>
            <a:ext cx="8943899" cy="5221097"/>
            <a:chOff x="887009" y="1046074"/>
            <a:chExt cx="8034893" cy="4690456"/>
          </a:xfrm>
        </p:grpSpPr>
        <p:sp>
          <p:nvSpPr>
            <p:cNvPr id="20" name="Text Box 11"/>
            <p:cNvSpPr txBox="1">
              <a:spLocks noChangeArrowheads="1"/>
            </p:cNvSpPr>
            <p:nvPr userDrawn="1"/>
          </p:nvSpPr>
          <p:spPr bwMode="auto">
            <a:xfrm>
              <a:off x="887009" y="1046074"/>
              <a:ext cx="502107" cy="635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2" tIns="45716" rIns="91432" bIns="45716">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4000" b="0" i="0">
                  <a:solidFill>
                    <a:srgbClr val="2BB6ED"/>
                  </a:solidFill>
                  <a:latin typeface="Arial Regular" charset="0"/>
                  <a:ea typeface="Arial Regular" charset="0"/>
                  <a:cs typeface="Arial Regular" charset="0"/>
                </a:rPr>
                <a:t>A</a:t>
              </a:r>
              <a:endParaRPr lang="en-US" altLang="en-US" sz="3200" b="0" i="0">
                <a:solidFill>
                  <a:srgbClr val="2BB6ED"/>
                </a:solidFill>
                <a:latin typeface="Arial Regular" charset="0"/>
                <a:ea typeface="Arial Regular" charset="0"/>
                <a:cs typeface="Arial Regular" charset="0"/>
              </a:endParaRPr>
            </a:p>
          </p:txBody>
        </p:sp>
        <p:sp>
          <p:nvSpPr>
            <p:cNvPr id="21" name="Text Box 12"/>
            <p:cNvSpPr txBox="1">
              <a:spLocks noChangeArrowheads="1"/>
            </p:cNvSpPr>
            <p:nvPr userDrawn="1"/>
          </p:nvSpPr>
          <p:spPr bwMode="auto">
            <a:xfrm>
              <a:off x="965018" y="5100596"/>
              <a:ext cx="497487" cy="635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2" tIns="45716" rIns="91432" bIns="45716">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4000" b="0" i="0">
                  <a:solidFill>
                    <a:srgbClr val="55B671"/>
                  </a:solidFill>
                  <a:latin typeface="Arial Regular" charset="0"/>
                  <a:ea typeface="Arial Regular" charset="0"/>
                  <a:cs typeface="Arial Regular" charset="0"/>
                </a:rPr>
                <a:t>B</a:t>
              </a:r>
              <a:endParaRPr lang="en-US" altLang="en-US" sz="3200" b="0" i="0">
                <a:solidFill>
                  <a:srgbClr val="55B671"/>
                </a:solidFill>
                <a:latin typeface="Arial Regular" charset="0"/>
                <a:ea typeface="Arial Regular" charset="0"/>
                <a:cs typeface="Arial Regular" charset="0"/>
              </a:endParaRPr>
            </a:p>
          </p:txBody>
        </p:sp>
        <p:sp>
          <p:nvSpPr>
            <p:cNvPr id="22" name="Text Box 13"/>
            <p:cNvSpPr txBox="1">
              <a:spLocks noChangeArrowheads="1"/>
            </p:cNvSpPr>
            <p:nvPr userDrawn="1"/>
          </p:nvSpPr>
          <p:spPr bwMode="auto">
            <a:xfrm>
              <a:off x="8396097" y="1046079"/>
              <a:ext cx="496928" cy="635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2" tIns="45716" rIns="91432" bIns="45716">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4000" b="0" i="0">
                  <a:solidFill>
                    <a:srgbClr val="FAD233"/>
                  </a:solidFill>
                  <a:latin typeface="Arial Regular" charset="0"/>
                  <a:ea typeface="Arial Regular" charset="0"/>
                  <a:cs typeface="Arial Regular" charset="0"/>
                </a:rPr>
                <a:t>D</a:t>
              </a:r>
              <a:endParaRPr lang="en-US" altLang="en-US" sz="3200" b="0" i="0">
                <a:solidFill>
                  <a:srgbClr val="FAD233"/>
                </a:solidFill>
                <a:latin typeface="Arial Regular" charset="0"/>
                <a:ea typeface="Arial Regular" charset="0"/>
                <a:cs typeface="Arial Regular" charset="0"/>
              </a:endParaRPr>
            </a:p>
          </p:txBody>
        </p:sp>
        <p:sp>
          <p:nvSpPr>
            <p:cNvPr id="23" name="Text Box 14"/>
            <p:cNvSpPr txBox="1">
              <a:spLocks noChangeArrowheads="1"/>
            </p:cNvSpPr>
            <p:nvPr userDrawn="1"/>
          </p:nvSpPr>
          <p:spPr bwMode="auto">
            <a:xfrm>
              <a:off x="8424973" y="5100596"/>
              <a:ext cx="496929" cy="635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2" tIns="45716" rIns="91432" bIns="45716">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4000" b="0" i="0">
                  <a:solidFill>
                    <a:srgbClr val="DF193D"/>
                  </a:solidFill>
                  <a:latin typeface="Arial Regular" charset="0"/>
                  <a:ea typeface="Arial Regular" charset="0"/>
                  <a:cs typeface="Arial Regular" charset="0"/>
                </a:rPr>
                <a:t>C</a:t>
              </a:r>
              <a:endParaRPr lang="en-US" altLang="en-US" sz="3200" b="0" i="0">
                <a:solidFill>
                  <a:srgbClr val="DF193D"/>
                </a:solidFill>
                <a:latin typeface="Arial Regular" charset="0"/>
                <a:ea typeface="Arial Regular" charset="0"/>
                <a:cs typeface="Arial Regular" charset="0"/>
              </a:endParaRPr>
            </a:p>
          </p:txBody>
        </p:sp>
      </p:grpSp>
      <p:sp>
        <p:nvSpPr>
          <p:cNvPr id="2" name="Title 1"/>
          <p:cNvSpPr>
            <a:spLocks noGrp="1"/>
          </p:cNvSpPr>
          <p:nvPr>
            <p:ph type="title"/>
          </p:nvPr>
        </p:nvSpPr>
        <p:spPr>
          <a:xfrm>
            <a:off x="473566" y="154017"/>
            <a:ext cx="7950363" cy="754619"/>
          </a:xfrm>
          <a:prstGeom prst="rect">
            <a:avLst/>
          </a:prstGeom>
        </p:spPr>
        <p:txBody>
          <a:bodyPr/>
          <a:lstStyle>
            <a:lvl1pPr algn="l">
              <a:defRPr sz="4267" b="1" i="1">
                <a:solidFill>
                  <a:schemeClr val="bg2">
                    <a:lumMod val="25000"/>
                  </a:schemeClr>
                </a:solidFill>
                <a:latin typeface="Georgia Bold Italic" charset="0"/>
                <a:ea typeface="Georgia Bold Italic" charset="0"/>
                <a:cs typeface="Georgia Bold Italic" charset="0"/>
              </a:defRPr>
            </a:lvl1pPr>
          </a:lstStyle>
          <a:p>
            <a:r>
              <a:rPr lang="en-US"/>
              <a:t>Click to edit Master title style</a:t>
            </a:r>
          </a:p>
        </p:txBody>
      </p:sp>
      <p:sp>
        <p:nvSpPr>
          <p:cNvPr id="17" name="Rectangle 16"/>
          <p:cNvSpPr>
            <a:spLocks noChangeArrowheads="1"/>
          </p:cNvSpPr>
          <p:nvPr userDrawn="1"/>
        </p:nvSpPr>
        <p:spPr bwMode="auto">
          <a:xfrm>
            <a:off x="2832488" y="6224473"/>
            <a:ext cx="6527024" cy="23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9411" tIns="54705" rIns="109411" bIns="54705">
            <a:spAutoFit/>
          </a:bodyPr>
          <a:lstStyle/>
          <a:p>
            <a:pPr algn="ctr">
              <a:lnSpc>
                <a:spcPct val="100000"/>
              </a:lnSpc>
            </a:pPr>
            <a:r>
              <a:rPr lang="en-US" altLang="en-US" sz="794" b="0" i="0">
                <a:latin typeface="Arial Regular" charset="0"/>
                <a:ea typeface="Arial Regular" charset="0"/>
                <a:cs typeface="Arial Regular" charset="0"/>
              </a:rPr>
              <a:t>The four-color, four-quadrant</a:t>
            </a:r>
            <a:r>
              <a:rPr lang="en-US" altLang="en-US" sz="794" b="0" i="0" baseline="0">
                <a:latin typeface="Arial Regular" charset="0"/>
                <a:ea typeface="Arial Regular" charset="0"/>
                <a:cs typeface="Arial Regular" charset="0"/>
              </a:rPr>
              <a:t> </a:t>
            </a:r>
            <a:r>
              <a:rPr lang="en-US" altLang="en-US" sz="794" b="0" i="0">
                <a:latin typeface="Arial Regular" charset="0"/>
                <a:ea typeface="Arial Regular" charset="0"/>
                <a:cs typeface="Arial Regular" charset="0"/>
              </a:rPr>
              <a:t>graphic and Whole Brain® are</a:t>
            </a:r>
            <a:r>
              <a:rPr lang="en-US" altLang="en-US" sz="794" b="0" i="0" baseline="0">
                <a:latin typeface="Arial Regular" charset="0"/>
                <a:ea typeface="Arial Regular" charset="0"/>
                <a:cs typeface="Arial Regular" charset="0"/>
              </a:rPr>
              <a:t> </a:t>
            </a:r>
            <a:r>
              <a:rPr lang="en-US" altLang="en-US" sz="794" b="0" i="0">
                <a:latin typeface="Arial Regular" charset="0"/>
                <a:ea typeface="Arial Regular" charset="0"/>
                <a:cs typeface="Arial Regular" charset="0"/>
              </a:rPr>
              <a:t>registered Trademarks of Herrmann Global, LLC.</a:t>
            </a:r>
            <a:endParaRPr lang="en-GB" altLang="en-US" sz="794" b="0" i="0">
              <a:latin typeface="Arial Regular" charset="0"/>
              <a:ea typeface="Arial Regular" charset="0"/>
              <a:cs typeface="Arial Regular" charset="0"/>
            </a:endParaRPr>
          </a:p>
        </p:txBody>
      </p:sp>
    </p:spTree>
    <p:extLst>
      <p:ext uri="{BB962C8B-B14F-4D97-AF65-F5344CB8AC3E}">
        <p14:creationId xmlns:p14="http://schemas.microsoft.com/office/powerpoint/2010/main" val="38809400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Freeform 2"/>
          <p:cNvSpPr>
            <a:spLocks/>
          </p:cNvSpPr>
          <p:nvPr/>
        </p:nvSpPr>
        <p:spPr bwMode="auto">
          <a:xfrm>
            <a:off x="6086480" y="3590926"/>
            <a:ext cx="2265363" cy="2179639"/>
          </a:xfrm>
          <a:custGeom>
            <a:avLst/>
            <a:gdLst/>
            <a:ahLst/>
            <a:cxnLst>
              <a:cxn ang="0">
                <a:pos x="0" y="0"/>
              </a:cxn>
              <a:cxn ang="0">
                <a:pos x="219" y="0"/>
              </a:cxn>
              <a:cxn ang="0">
                <a:pos x="0" y="219"/>
              </a:cxn>
              <a:cxn ang="0">
                <a:pos x="0" y="0"/>
              </a:cxn>
            </a:cxnLst>
            <a:rect l="0" t="0" r="r" b="b"/>
            <a:pathLst>
              <a:path w="219" h="219">
                <a:moveTo>
                  <a:pt x="0" y="0"/>
                </a:moveTo>
                <a:lnTo>
                  <a:pt x="219" y="0"/>
                </a:lnTo>
                <a:cubicBezTo>
                  <a:pt x="219" y="121"/>
                  <a:pt x="121" y="219"/>
                  <a:pt x="0" y="219"/>
                </a:cubicBezTo>
                <a:lnTo>
                  <a:pt x="0" y="0"/>
                </a:lnTo>
              </a:path>
            </a:pathLst>
          </a:custGeom>
          <a:solidFill>
            <a:schemeClr val="accent4"/>
          </a:solidFill>
          <a:ln w="0">
            <a:solidFill>
              <a:srgbClr val="141416"/>
            </a:solidFill>
            <a:prstDash val="solid"/>
            <a:round/>
            <a:headEnd/>
            <a:tailEnd/>
          </a:ln>
        </p:spPr>
        <p:txBody>
          <a:bodyPr/>
          <a:lstStyle/>
          <a:p>
            <a:pPr>
              <a:defRPr/>
            </a:pPr>
            <a:endParaRPr lang="en-US" sz="1800" b="0" i="0">
              <a:latin typeface="Arial Regular" charset="0"/>
              <a:cs typeface="Arial Regular" charset="0"/>
            </a:endParaRPr>
          </a:p>
        </p:txBody>
      </p:sp>
      <p:sp>
        <p:nvSpPr>
          <p:cNvPr id="4" name="Freeform 3"/>
          <p:cNvSpPr>
            <a:spLocks/>
          </p:cNvSpPr>
          <p:nvPr/>
        </p:nvSpPr>
        <p:spPr bwMode="auto">
          <a:xfrm>
            <a:off x="3836984" y="3590926"/>
            <a:ext cx="2249496" cy="2179639"/>
          </a:xfrm>
          <a:custGeom>
            <a:avLst/>
            <a:gdLst/>
            <a:ahLst/>
            <a:cxnLst>
              <a:cxn ang="0">
                <a:pos x="218" y="0"/>
              </a:cxn>
              <a:cxn ang="0">
                <a:pos x="218" y="219"/>
              </a:cxn>
              <a:cxn ang="0">
                <a:pos x="0" y="0"/>
              </a:cxn>
              <a:cxn ang="0">
                <a:pos x="0" y="0"/>
              </a:cxn>
              <a:cxn ang="0">
                <a:pos x="218" y="0"/>
              </a:cxn>
            </a:cxnLst>
            <a:rect l="0" t="0" r="r" b="b"/>
            <a:pathLst>
              <a:path w="218" h="219">
                <a:moveTo>
                  <a:pt x="218" y="0"/>
                </a:moveTo>
                <a:lnTo>
                  <a:pt x="218" y="219"/>
                </a:lnTo>
                <a:cubicBezTo>
                  <a:pt x="97" y="219"/>
                  <a:pt x="0" y="120"/>
                  <a:pt x="0" y="0"/>
                </a:cubicBezTo>
                <a:cubicBezTo>
                  <a:pt x="0" y="0"/>
                  <a:pt x="0" y="0"/>
                  <a:pt x="0" y="0"/>
                </a:cubicBezTo>
                <a:lnTo>
                  <a:pt x="218" y="0"/>
                </a:lnTo>
              </a:path>
            </a:pathLst>
          </a:custGeom>
          <a:solidFill>
            <a:schemeClr val="accent1"/>
          </a:solidFill>
          <a:ln w="0">
            <a:solidFill>
              <a:srgbClr val="141416"/>
            </a:solidFill>
            <a:prstDash val="solid"/>
            <a:round/>
            <a:headEnd/>
            <a:tailEnd/>
          </a:ln>
        </p:spPr>
        <p:txBody>
          <a:bodyPr/>
          <a:lstStyle/>
          <a:p>
            <a:pPr>
              <a:defRPr/>
            </a:pPr>
            <a:endParaRPr lang="en-US" sz="1800" b="0" i="0">
              <a:solidFill>
                <a:schemeClr val="accent1"/>
              </a:solidFill>
              <a:latin typeface="Arial Regular" charset="0"/>
              <a:cs typeface="Arial Regular" charset="0"/>
            </a:endParaRPr>
          </a:p>
        </p:txBody>
      </p:sp>
      <p:sp>
        <p:nvSpPr>
          <p:cNvPr id="5" name="Freeform 4"/>
          <p:cNvSpPr>
            <a:spLocks/>
          </p:cNvSpPr>
          <p:nvPr/>
        </p:nvSpPr>
        <p:spPr bwMode="auto">
          <a:xfrm>
            <a:off x="6086475" y="3590926"/>
            <a:ext cx="1676400" cy="1612900"/>
          </a:xfrm>
          <a:custGeom>
            <a:avLst/>
            <a:gdLst/>
            <a:ahLst/>
            <a:cxnLst>
              <a:cxn ang="0">
                <a:pos x="0" y="0"/>
              </a:cxn>
              <a:cxn ang="0">
                <a:pos x="162" y="0"/>
              </a:cxn>
              <a:cxn ang="0">
                <a:pos x="0" y="162"/>
              </a:cxn>
              <a:cxn ang="0">
                <a:pos x="0" y="0"/>
              </a:cxn>
            </a:cxnLst>
            <a:rect l="0" t="0" r="r" b="b"/>
            <a:pathLst>
              <a:path w="162" h="162">
                <a:moveTo>
                  <a:pt x="0" y="0"/>
                </a:moveTo>
                <a:lnTo>
                  <a:pt x="162" y="0"/>
                </a:lnTo>
                <a:cubicBezTo>
                  <a:pt x="162" y="89"/>
                  <a:pt x="89" y="162"/>
                  <a:pt x="0" y="162"/>
                </a:cubicBezTo>
                <a:lnTo>
                  <a:pt x="0" y="0"/>
                </a:lnTo>
              </a:path>
            </a:pathLst>
          </a:custGeom>
          <a:solidFill>
            <a:schemeClr val="accent4"/>
          </a:solidFill>
          <a:ln w="0">
            <a:solidFill>
              <a:srgbClr val="141416"/>
            </a:solidFill>
            <a:prstDash val="solid"/>
            <a:round/>
            <a:headEnd/>
            <a:tailEnd/>
          </a:ln>
        </p:spPr>
        <p:txBody>
          <a:bodyPr/>
          <a:lstStyle/>
          <a:p>
            <a:pPr>
              <a:defRPr/>
            </a:pPr>
            <a:endParaRPr lang="en-US" sz="1800" b="0" i="0">
              <a:latin typeface="Arial Regular" charset="0"/>
              <a:cs typeface="Arial Regular" charset="0"/>
            </a:endParaRPr>
          </a:p>
        </p:txBody>
      </p:sp>
      <p:sp>
        <p:nvSpPr>
          <p:cNvPr id="6" name="Freeform 5"/>
          <p:cNvSpPr>
            <a:spLocks/>
          </p:cNvSpPr>
          <p:nvPr/>
        </p:nvSpPr>
        <p:spPr bwMode="auto">
          <a:xfrm>
            <a:off x="4419600" y="3590926"/>
            <a:ext cx="1676400" cy="1612900"/>
          </a:xfrm>
          <a:custGeom>
            <a:avLst/>
            <a:gdLst/>
            <a:ahLst/>
            <a:cxnLst>
              <a:cxn ang="0">
                <a:pos x="162" y="0"/>
              </a:cxn>
              <a:cxn ang="0">
                <a:pos x="161" y="162"/>
              </a:cxn>
              <a:cxn ang="0">
                <a:pos x="0" y="0"/>
              </a:cxn>
              <a:cxn ang="0">
                <a:pos x="0" y="0"/>
              </a:cxn>
              <a:cxn ang="0">
                <a:pos x="162" y="0"/>
              </a:cxn>
            </a:cxnLst>
            <a:rect l="0" t="0" r="r" b="b"/>
            <a:pathLst>
              <a:path w="162" h="162">
                <a:moveTo>
                  <a:pt x="162" y="0"/>
                </a:moveTo>
                <a:lnTo>
                  <a:pt x="161" y="162"/>
                </a:lnTo>
                <a:cubicBezTo>
                  <a:pt x="72" y="162"/>
                  <a:pt x="0" y="89"/>
                  <a:pt x="0" y="0"/>
                </a:cubicBezTo>
                <a:cubicBezTo>
                  <a:pt x="0" y="0"/>
                  <a:pt x="0" y="0"/>
                  <a:pt x="0" y="0"/>
                </a:cubicBezTo>
                <a:lnTo>
                  <a:pt x="162" y="0"/>
                </a:lnTo>
              </a:path>
            </a:pathLst>
          </a:custGeom>
          <a:solidFill>
            <a:schemeClr val="accent1"/>
          </a:solidFill>
          <a:ln w="0">
            <a:solidFill>
              <a:srgbClr val="141416"/>
            </a:solidFill>
            <a:prstDash val="solid"/>
            <a:round/>
            <a:headEnd/>
            <a:tailEnd/>
          </a:ln>
        </p:spPr>
        <p:txBody>
          <a:bodyPr/>
          <a:lstStyle/>
          <a:p>
            <a:pPr>
              <a:defRPr/>
            </a:pPr>
            <a:endParaRPr lang="en-US" sz="1800" b="0" i="0">
              <a:latin typeface="Arial Regular" charset="0"/>
              <a:cs typeface="Arial Regular" charset="0"/>
            </a:endParaRPr>
          </a:p>
        </p:txBody>
      </p:sp>
      <p:sp>
        <p:nvSpPr>
          <p:cNvPr id="7" name="Freeform 6"/>
          <p:cNvSpPr>
            <a:spLocks/>
          </p:cNvSpPr>
          <p:nvPr/>
        </p:nvSpPr>
        <p:spPr bwMode="auto">
          <a:xfrm>
            <a:off x="6086475" y="3590929"/>
            <a:ext cx="1106488" cy="1065213"/>
          </a:xfrm>
          <a:custGeom>
            <a:avLst/>
            <a:gdLst/>
            <a:ahLst/>
            <a:cxnLst>
              <a:cxn ang="0">
                <a:pos x="0" y="0"/>
              </a:cxn>
              <a:cxn ang="0">
                <a:pos x="107" y="0"/>
              </a:cxn>
              <a:cxn ang="0">
                <a:pos x="0" y="107"/>
              </a:cxn>
              <a:cxn ang="0">
                <a:pos x="0" y="0"/>
              </a:cxn>
            </a:cxnLst>
            <a:rect l="0" t="0" r="r" b="b"/>
            <a:pathLst>
              <a:path w="107" h="107">
                <a:moveTo>
                  <a:pt x="0" y="0"/>
                </a:moveTo>
                <a:lnTo>
                  <a:pt x="107" y="0"/>
                </a:lnTo>
                <a:cubicBezTo>
                  <a:pt x="107" y="59"/>
                  <a:pt x="59" y="107"/>
                  <a:pt x="0" y="107"/>
                </a:cubicBezTo>
                <a:lnTo>
                  <a:pt x="0" y="0"/>
                </a:lnTo>
              </a:path>
            </a:pathLst>
          </a:custGeom>
          <a:solidFill>
            <a:schemeClr val="accent4"/>
          </a:solidFill>
          <a:ln w="0">
            <a:solidFill>
              <a:srgbClr val="141416"/>
            </a:solidFill>
            <a:prstDash val="solid"/>
            <a:round/>
            <a:headEnd/>
            <a:tailEnd/>
          </a:ln>
        </p:spPr>
        <p:txBody>
          <a:bodyPr/>
          <a:lstStyle/>
          <a:p>
            <a:pPr>
              <a:defRPr/>
            </a:pPr>
            <a:endParaRPr lang="en-US" sz="1800" b="0" i="0">
              <a:latin typeface="Arial Regular" charset="0"/>
              <a:cs typeface="Arial Regular" charset="0"/>
            </a:endParaRPr>
          </a:p>
        </p:txBody>
      </p:sp>
      <p:sp>
        <p:nvSpPr>
          <p:cNvPr id="8" name="Freeform 7"/>
          <p:cNvSpPr>
            <a:spLocks/>
          </p:cNvSpPr>
          <p:nvPr/>
        </p:nvSpPr>
        <p:spPr bwMode="auto">
          <a:xfrm>
            <a:off x="4989514" y="3590929"/>
            <a:ext cx="1096963" cy="1065213"/>
          </a:xfrm>
          <a:custGeom>
            <a:avLst/>
            <a:gdLst/>
            <a:ahLst/>
            <a:cxnLst>
              <a:cxn ang="0">
                <a:pos x="106" y="0"/>
              </a:cxn>
              <a:cxn ang="0">
                <a:pos x="106" y="107"/>
              </a:cxn>
              <a:cxn ang="0">
                <a:pos x="0" y="0"/>
              </a:cxn>
              <a:cxn ang="0">
                <a:pos x="0" y="0"/>
              </a:cxn>
              <a:cxn ang="0">
                <a:pos x="106" y="0"/>
              </a:cxn>
            </a:cxnLst>
            <a:rect l="0" t="0" r="r" b="b"/>
            <a:pathLst>
              <a:path w="106" h="107">
                <a:moveTo>
                  <a:pt x="106" y="0"/>
                </a:moveTo>
                <a:lnTo>
                  <a:pt x="106" y="107"/>
                </a:lnTo>
                <a:cubicBezTo>
                  <a:pt x="47" y="107"/>
                  <a:pt x="0" y="59"/>
                  <a:pt x="0" y="0"/>
                </a:cubicBezTo>
                <a:cubicBezTo>
                  <a:pt x="0" y="0"/>
                  <a:pt x="0" y="0"/>
                  <a:pt x="0" y="0"/>
                </a:cubicBezTo>
                <a:lnTo>
                  <a:pt x="106" y="0"/>
                </a:lnTo>
              </a:path>
            </a:pathLst>
          </a:custGeom>
          <a:solidFill>
            <a:schemeClr val="accent1"/>
          </a:solidFill>
          <a:ln w="0">
            <a:solidFill>
              <a:srgbClr val="141416"/>
            </a:solidFill>
            <a:prstDash val="solid"/>
            <a:round/>
            <a:headEnd/>
            <a:tailEnd/>
          </a:ln>
        </p:spPr>
        <p:txBody>
          <a:bodyPr/>
          <a:lstStyle/>
          <a:p>
            <a:pPr>
              <a:defRPr/>
            </a:pPr>
            <a:endParaRPr lang="en-US" sz="1800" b="0" i="0">
              <a:latin typeface="Arial Regular" charset="0"/>
              <a:cs typeface="Arial Regular" charset="0"/>
            </a:endParaRPr>
          </a:p>
        </p:txBody>
      </p:sp>
      <p:grpSp>
        <p:nvGrpSpPr>
          <p:cNvPr id="9" name="Group 8"/>
          <p:cNvGrpSpPr>
            <a:grpSpLocks/>
          </p:cNvGrpSpPr>
          <p:nvPr/>
        </p:nvGrpSpPr>
        <p:grpSpPr bwMode="auto">
          <a:xfrm>
            <a:off x="3840168" y="1409702"/>
            <a:ext cx="2255837" cy="2190751"/>
            <a:chOff x="1549" y="960"/>
            <a:chExt cx="1421" cy="1380"/>
          </a:xfrm>
          <a:solidFill>
            <a:schemeClr val="accent3"/>
          </a:solidFill>
        </p:grpSpPr>
        <p:sp>
          <p:nvSpPr>
            <p:cNvPr id="10" name="Freeform 9"/>
            <p:cNvSpPr>
              <a:spLocks/>
            </p:cNvSpPr>
            <p:nvPr/>
          </p:nvSpPr>
          <p:spPr bwMode="auto">
            <a:xfrm>
              <a:off x="1549" y="960"/>
              <a:ext cx="1421" cy="1380"/>
            </a:xfrm>
            <a:custGeom>
              <a:avLst/>
              <a:gdLst/>
              <a:ahLst/>
              <a:cxnLst>
                <a:cxn ang="0">
                  <a:pos x="218" y="219"/>
                </a:cxn>
                <a:cxn ang="0">
                  <a:pos x="0" y="220"/>
                </a:cxn>
                <a:cxn ang="0">
                  <a:pos x="0" y="219"/>
                </a:cxn>
                <a:cxn ang="0">
                  <a:pos x="218" y="0"/>
                </a:cxn>
                <a:cxn ang="0">
                  <a:pos x="218" y="219"/>
                </a:cxn>
              </a:cxnLst>
              <a:rect l="0" t="0" r="r" b="b"/>
              <a:pathLst>
                <a:path w="218" h="220">
                  <a:moveTo>
                    <a:pt x="218" y="219"/>
                  </a:moveTo>
                  <a:lnTo>
                    <a:pt x="0" y="220"/>
                  </a:lnTo>
                  <a:cubicBezTo>
                    <a:pt x="0" y="220"/>
                    <a:pt x="0" y="219"/>
                    <a:pt x="0" y="219"/>
                  </a:cubicBezTo>
                  <a:cubicBezTo>
                    <a:pt x="0" y="98"/>
                    <a:pt x="98" y="0"/>
                    <a:pt x="218" y="0"/>
                  </a:cubicBezTo>
                  <a:lnTo>
                    <a:pt x="218" y="219"/>
                  </a:lnTo>
                </a:path>
              </a:pathLst>
            </a:custGeom>
            <a:grpFill/>
            <a:ln w="0">
              <a:solidFill>
                <a:srgbClr val="141416"/>
              </a:solidFill>
              <a:prstDash val="solid"/>
              <a:round/>
              <a:headEnd/>
              <a:tailEnd/>
            </a:ln>
          </p:spPr>
          <p:txBody>
            <a:bodyPr/>
            <a:lstStyle/>
            <a:p>
              <a:pPr>
                <a:defRPr/>
              </a:pPr>
              <a:endParaRPr lang="en-US" sz="1800" b="0" i="0">
                <a:latin typeface="Arial Regular" charset="0"/>
                <a:cs typeface="Arial Regular" charset="0"/>
              </a:endParaRPr>
            </a:p>
          </p:txBody>
        </p:sp>
        <p:sp>
          <p:nvSpPr>
            <p:cNvPr id="11" name="Freeform 10"/>
            <p:cNvSpPr>
              <a:spLocks/>
            </p:cNvSpPr>
            <p:nvPr/>
          </p:nvSpPr>
          <p:spPr bwMode="auto">
            <a:xfrm>
              <a:off x="1914" y="1317"/>
              <a:ext cx="1056" cy="1023"/>
            </a:xfrm>
            <a:custGeom>
              <a:avLst/>
              <a:gdLst/>
              <a:ahLst/>
              <a:cxnLst>
                <a:cxn ang="0">
                  <a:pos x="162" y="162"/>
                </a:cxn>
                <a:cxn ang="0">
                  <a:pos x="0" y="163"/>
                </a:cxn>
                <a:cxn ang="0">
                  <a:pos x="0" y="162"/>
                </a:cxn>
                <a:cxn ang="0">
                  <a:pos x="162" y="0"/>
                </a:cxn>
                <a:cxn ang="0">
                  <a:pos x="162" y="162"/>
                </a:cxn>
              </a:cxnLst>
              <a:rect l="0" t="0" r="r" b="b"/>
              <a:pathLst>
                <a:path w="162" h="163">
                  <a:moveTo>
                    <a:pt x="162" y="162"/>
                  </a:moveTo>
                  <a:lnTo>
                    <a:pt x="0" y="163"/>
                  </a:lnTo>
                  <a:cubicBezTo>
                    <a:pt x="0" y="163"/>
                    <a:pt x="0" y="162"/>
                    <a:pt x="0" y="162"/>
                  </a:cubicBezTo>
                  <a:cubicBezTo>
                    <a:pt x="0" y="73"/>
                    <a:pt x="73" y="0"/>
                    <a:pt x="162" y="0"/>
                  </a:cubicBezTo>
                  <a:lnTo>
                    <a:pt x="162" y="162"/>
                  </a:lnTo>
                </a:path>
              </a:pathLst>
            </a:custGeom>
            <a:grpFill/>
            <a:ln w="0">
              <a:solidFill>
                <a:srgbClr val="141416"/>
              </a:solidFill>
              <a:prstDash val="solid"/>
              <a:round/>
              <a:headEnd/>
              <a:tailEnd/>
            </a:ln>
          </p:spPr>
          <p:txBody>
            <a:bodyPr/>
            <a:lstStyle/>
            <a:p>
              <a:pPr>
                <a:defRPr/>
              </a:pPr>
              <a:endParaRPr lang="en-US" sz="1800" b="0" i="0">
                <a:latin typeface="Arial Regular" charset="0"/>
                <a:cs typeface="Arial Regular" charset="0"/>
              </a:endParaRPr>
            </a:p>
          </p:txBody>
        </p:sp>
        <p:sp>
          <p:nvSpPr>
            <p:cNvPr id="12" name="Freeform 11"/>
            <p:cNvSpPr>
              <a:spLocks/>
            </p:cNvSpPr>
            <p:nvPr/>
          </p:nvSpPr>
          <p:spPr bwMode="auto">
            <a:xfrm>
              <a:off x="2273" y="1662"/>
              <a:ext cx="697" cy="672"/>
            </a:xfrm>
            <a:custGeom>
              <a:avLst/>
              <a:gdLst/>
              <a:ahLst/>
              <a:cxnLst>
                <a:cxn ang="0">
                  <a:pos x="106" y="107"/>
                </a:cxn>
                <a:cxn ang="0">
                  <a:pos x="0" y="107"/>
                </a:cxn>
                <a:cxn ang="0">
                  <a:pos x="0" y="107"/>
                </a:cxn>
                <a:cxn ang="0">
                  <a:pos x="106" y="0"/>
                </a:cxn>
                <a:cxn ang="0">
                  <a:pos x="106" y="107"/>
                </a:cxn>
              </a:cxnLst>
              <a:rect l="0" t="0" r="r" b="b"/>
              <a:pathLst>
                <a:path w="106" h="107">
                  <a:moveTo>
                    <a:pt x="106" y="107"/>
                  </a:moveTo>
                  <a:lnTo>
                    <a:pt x="0" y="107"/>
                  </a:lnTo>
                  <a:cubicBezTo>
                    <a:pt x="0" y="107"/>
                    <a:pt x="0" y="107"/>
                    <a:pt x="0" y="107"/>
                  </a:cubicBezTo>
                  <a:cubicBezTo>
                    <a:pt x="0" y="48"/>
                    <a:pt x="48" y="0"/>
                    <a:pt x="106" y="0"/>
                  </a:cubicBezTo>
                  <a:lnTo>
                    <a:pt x="106" y="107"/>
                  </a:lnTo>
                </a:path>
              </a:pathLst>
            </a:custGeom>
            <a:grpFill/>
            <a:ln w="0">
              <a:solidFill>
                <a:srgbClr val="141416"/>
              </a:solidFill>
              <a:prstDash val="solid"/>
              <a:round/>
              <a:headEnd/>
              <a:tailEnd/>
            </a:ln>
          </p:spPr>
          <p:txBody>
            <a:bodyPr/>
            <a:lstStyle/>
            <a:p>
              <a:pPr>
                <a:defRPr/>
              </a:pPr>
              <a:endParaRPr lang="en-US" sz="1800" b="0" i="0">
                <a:latin typeface="Arial Regular" charset="0"/>
                <a:cs typeface="Arial Regular" charset="0"/>
              </a:endParaRPr>
            </a:p>
          </p:txBody>
        </p:sp>
        <p:sp>
          <p:nvSpPr>
            <p:cNvPr id="13" name="Freeform 12"/>
            <p:cNvSpPr>
              <a:spLocks/>
            </p:cNvSpPr>
            <p:nvPr/>
          </p:nvSpPr>
          <p:spPr bwMode="auto">
            <a:xfrm>
              <a:off x="2612" y="1989"/>
              <a:ext cx="358" cy="345"/>
            </a:xfrm>
            <a:custGeom>
              <a:avLst/>
              <a:gdLst/>
              <a:ahLst/>
              <a:cxnLst>
                <a:cxn ang="0">
                  <a:pos x="54" y="55"/>
                </a:cxn>
                <a:cxn ang="0">
                  <a:pos x="0" y="55"/>
                </a:cxn>
                <a:cxn ang="0">
                  <a:pos x="0" y="55"/>
                </a:cxn>
                <a:cxn ang="0">
                  <a:pos x="54" y="0"/>
                </a:cxn>
                <a:cxn ang="0">
                  <a:pos x="54" y="55"/>
                </a:cxn>
              </a:cxnLst>
              <a:rect l="0" t="0" r="r" b="b"/>
              <a:pathLst>
                <a:path w="54" h="55">
                  <a:moveTo>
                    <a:pt x="54" y="55"/>
                  </a:moveTo>
                  <a:lnTo>
                    <a:pt x="0" y="55"/>
                  </a:lnTo>
                  <a:cubicBezTo>
                    <a:pt x="0" y="55"/>
                    <a:pt x="0" y="55"/>
                    <a:pt x="0" y="55"/>
                  </a:cubicBezTo>
                  <a:cubicBezTo>
                    <a:pt x="0" y="25"/>
                    <a:pt x="24" y="0"/>
                    <a:pt x="54" y="0"/>
                  </a:cubicBezTo>
                  <a:lnTo>
                    <a:pt x="54" y="55"/>
                  </a:lnTo>
                </a:path>
              </a:pathLst>
            </a:custGeom>
            <a:grpFill/>
            <a:ln w="0">
              <a:solidFill>
                <a:srgbClr val="141416"/>
              </a:solidFill>
              <a:prstDash val="solid"/>
              <a:round/>
              <a:headEnd/>
              <a:tailEnd/>
            </a:ln>
          </p:spPr>
          <p:txBody>
            <a:bodyPr/>
            <a:lstStyle/>
            <a:p>
              <a:pPr>
                <a:defRPr/>
              </a:pPr>
              <a:endParaRPr lang="en-US" sz="1800" b="0" i="0">
                <a:latin typeface="Arial Regular" charset="0"/>
                <a:cs typeface="Arial Regular" charset="0"/>
              </a:endParaRPr>
            </a:p>
          </p:txBody>
        </p:sp>
      </p:grpSp>
      <p:sp>
        <p:nvSpPr>
          <p:cNvPr id="14" name="Freeform 13"/>
          <p:cNvSpPr>
            <a:spLocks/>
          </p:cNvSpPr>
          <p:nvPr/>
        </p:nvSpPr>
        <p:spPr bwMode="auto">
          <a:xfrm>
            <a:off x="6086480" y="3590926"/>
            <a:ext cx="568325" cy="546100"/>
          </a:xfrm>
          <a:custGeom>
            <a:avLst/>
            <a:gdLst/>
            <a:ahLst/>
            <a:cxnLst>
              <a:cxn ang="0">
                <a:pos x="0" y="0"/>
              </a:cxn>
              <a:cxn ang="0">
                <a:pos x="55" y="0"/>
              </a:cxn>
              <a:cxn ang="0">
                <a:pos x="0" y="55"/>
              </a:cxn>
              <a:cxn ang="0">
                <a:pos x="0" y="0"/>
              </a:cxn>
            </a:cxnLst>
            <a:rect l="0" t="0" r="r" b="b"/>
            <a:pathLst>
              <a:path w="55" h="55">
                <a:moveTo>
                  <a:pt x="0" y="0"/>
                </a:moveTo>
                <a:lnTo>
                  <a:pt x="55" y="0"/>
                </a:lnTo>
                <a:cubicBezTo>
                  <a:pt x="55" y="30"/>
                  <a:pt x="30" y="55"/>
                  <a:pt x="0" y="55"/>
                </a:cubicBezTo>
                <a:lnTo>
                  <a:pt x="0" y="0"/>
                </a:lnTo>
              </a:path>
            </a:pathLst>
          </a:custGeom>
          <a:solidFill>
            <a:schemeClr val="accent4"/>
          </a:solidFill>
          <a:ln w="0">
            <a:solidFill>
              <a:srgbClr val="141416"/>
            </a:solidFill>
            <a:prstDash val="solid"/>
            <a:round/>
            <a:headEnd/>
            <a:tailEnd/>
          </a:ln>
        </p:spPr>
        <p:txBody>
          <a:bodyPr/>
          <a:lstStyle/>
          <a:p>
            <a:pPr>
              <a:defRPr/>
            </a:pPr>
            <a:endParaRPr lang="en-US" sz="1800" b="0" i="0">
              <a:latin typeface="Arial Regular" charset="0"/>
              <a:cs typeface="Arial Regular" charset="0"/>
            </a:endParaRPr>
          </a:p>
        </p:txBody>
      </p:sp>
      <p:sp>
        <p:nvSpPr>
          <p:cNvPr id="15" name="Freeform 14"/>
          <p:cNvSpPr>
            <a:spLocks/>
          </p:cNvSpPr>
          <p:nvPr/>
        </p:nvSpPr>
        <p:spPr bwMode="auto">
          <a:xfrm>
            <a:off x="5527675" y="3590926"/>
            <a:ext cx="558800" cy="546100"/>
          </a:xfrm>
          <a:custGeom>
            <a:avLst/>
            <a:gdLst/>
            <a:ahLst/>
            <a:cxnLst>
              <a:cxn ang="0">
                <a:pos x="54" y="0"/>
              </a:cxn>
              <a:cxn ang="0">
                <a:pos x="54" y="55"/>
              </a:cxn>
              <a:cxn ang="0">
                <a:pos x="0" y="0"/>
              </a:cxn>
              <a:cxn ang="0">
                <a:pos x="0" y="0"/>
              </a:cxn>
              <a:cxn ang="0">
                <a:pos x="54" y="0"/>
              </a:cxn>
            </a:cxnLst>
            <a:rect l="0" t="0" r="r" b="b"/>
            <a:pathLst>
              <a:path w="54" h="55">
                <a:moveTo>
                  <a:pt x="54" y="0"/>
                </a:moveTo>
                <a:lnTo>
                  <a:pt x="54" y="55"/>
                </a:lnTo>
                <a:cubicBezTo>
                  <a:pt x="24" y="55"/>
                  <a:pt x="0" y="30"/>
                  <a:pt x="0" y="0"/>
                </a:cubicBezTo>
                <a:cubicBezTo>
                  <a:pt x="0" y="0"/>
                  <a:pt x="0" y="0"/>
                  <a:pt x="0" y="0"/>
                </a:cubicBezTo>
                <a:lnTo>
                  <a:pt x="54" y="0"/>
                </a:lnTo>
              </a:path>
            </a:pathLst>
          </a:custGeom>
          <a:solidFill>
            <a:schemeClr val="accent1"/>
          </a:solidFill>
          <a:ln w="0">
            <a:solidFill>
              <a:srgbClr val="141416"/>
            </a:solidFill>
            <a:prstDash val="solid"/>
            <a:round/>
            <a:headEnd/>
            <a:tailEnd/>
          </a:ln>
        </p:spPr>
        <p:txBody>
          <a:bodyPr/>
          <a:lstStyle/>
          <a:p>
            <a:pPr>
              <a:defRPr/>
            </a:pPr>
            <a:endParaRPr lang="en-US" sz="1800" b="0" i="0">
              <a:latin typeface="Arial Regular" charset="0"/>
              <a:cs typeface="Arial Regular" charset="0"/>
            </a:endParaRPr>
          </a:p>
        </p:txBody>
      </p:sp>
      <p:grpSp>
        <p:nvGrpSpPr>
          <p:cNvPr id="16" name="Group 15"/>
          <p:cNvGrpSpPr>
            <a:grpSpLocks/>
          </p:cNvGrpSpPr>
          <p:nvPr/>
        </p:nvGrpSpPr>
        <p:grpSpPr bwMode="auto">
          <a:xfrm>
            <a:off x="6086480" y="1406526"/>
            <a:ext cx="2259013" cy="2184400"/>
            <a:chOff x="2964" y="958"/>
            <a:chExt cx="1423" cy="1376"/>
          </a:xfrm>
          <a:solidFill>
            <a:schemeClr val="accent2"/>
          </a:solidFill>
        </p:grpSpPr>
        <p:sp>
          <p:nvSpPr>
            <p:cNvPr id="17" name="Freeform 16"/>
            <p:cNvSpPr>
              <a:spLocks/>
            </p:cNvSpPr>
            <p:nvPr/>
          </p:nvSpPr>
          <p:spPr bwMode="auto">
            <a:xfrm>
              <a:off x="2964" y="958"/>
              <a:ext cx="1423" cy="1376"/>
            </a:xfrm>
            <a:custGeom>
              <a:avLst/>
              <a:gdLst/>
              <a:ahLst/>
              <a:cxnLst>
                <a:cxn ang="0">
                  <a:pos x="0" y="1376"/>
                </a:cxn>
                <a:cxn ang="0">
                  <a:pos x="1" y="0"/>
                </a:cxn>
                <a:cxn ang="0">
                  <a:pos x="1423" y="1376"/>
                </a:cxn>
                <a:cxn ang="0">
                  <a:pos x="0" y="1376"/>
                </a:cxn>
              </a:cxnLst>
              <a:rect l="0" t="0" r="r" b="b"/>
              <a:pathLst>
                <a:path w="1423" h="1376">
                  <a:moveTo>
                    <a:pt x="0" y="1376"/>
                  </a:moveTo>
                  <a:lnTo>
                    <a:pt x="1" y="0"/>
                  </a:lnTo>
                  <a:cubicBezTo>
                    <a:pt x="777" y="0"/>
                    <a:pt x="1423" y="629"/>
                    <a:pt x="1423" y="1376"/>
                  </a:cubicBezTo>
                  <a:lnTo>
                    <a:pt x="0" y="1376"/>
                  </a:lnTo>
                </a:path>
              </a:pathLst>
            </a:custGeom>
            <a:grpFill/>
            <a:ln w="0">
              <a:solidFill>
                <a:srgbClr val="141416"/>
              </a:solidFill>
              <a:prstDash val="solid"/>
              <a:round/>
              <a:headEnd/>
              <a:tailEnd/>
            </a:ln>
          </p:spPr>
          <p:txBody>
            <a:bodyPr/>
            <a:lstStyle/>
            <a:p>
              <a:pPr>
                <a:defRPr/>
              </a:pPr>
              <a:endParaRPr lang="en-US" sz="1800" b="0" i="0">
                <a:latin typeface="Arial Regular" charset="0"/>
                <a:cs typeface="Arial Regular" charset="0"/>
              </a:endParaRPr>
            </a:p>
          </p:txBody>
        </p:sp>
        <p:sp>
          <p:nvSpPr>
            <p:cNvPr id="18" name="Freeform 17"/>
            <p:cNvSpPr>
              <a:spLocks/>
            </p:cNvSpPr>
            <p:nvPr/>
          </p:nvSpPr>
          <p:spPr bwMode="auto">
            <a:xfrm>
              <a:off x="2964" y="1317"/>
              <a:ext cx="1050" cy="1017"/>
            </a:xfrm>
            <a:custGeom>
              <a:avLst/>
              <a:gdLst/>
              <a:ahLst/>
              <a:cxnLst>
                <a:cxn ang="0">
                  <a:pos x="0" y="161"/>
                </a:cxn>
                <a:cxn ang="0">
                  <a:pos x="0" y="0"/>
                </a:cxn>
                <a:cxn ang="0">
                  <a:pos x="161" y="161"/>
                </a:cxn>
                <a:cxn ang="0">
                  <a:pos x="0" y="161"/>
                </a:cxn>
              </a:cxnLst>
              <a:rect l="0" t="0" r="r" b="b"/>
              <a:pathLst>
                <a:path w="161" h="161">
                  <a:moveTo>
                    <a:pt x="0" y="161"/>
                  </a:moveTo>
                  <a:lnTo>
                    <a:pt x="0" y="0"/>
                  </a:lnTo>
                  <a:cubicBezTo>
                    <a:pt x="88" y="0"/>
                    <a:pt x="161" y="72"/>
                    <a:pt x="161" y="161"/>
                  </a:cubicBezTo>
                  <a:lnTo>
                    <a:pt x="0" y="161"/>
                  </a:lnTo>
                </a:path>
              </a:pathLst>
            </a:custGeom>
            <a:grpFill/>
            <a:ln w="0">
              <a:solidFill>
                <a:srgbClr val="141416"/>
              </a:solidFill>
              <a:prstDash val="solid"/>
              <a:round/>
              <a:headEnd/>
              <a:tailEnd/>
            </a:ln>
          </p:spPr>
          <p:txBody>
            <a:bodyPr/>
            <a:lstStyle/>
            <a:p>
              <a:pPr>
                <a:defRPr/>
              </a:pPr>
              <a:endParaRPr lang="en-US" sz="1800" b="0" i="0">
                <a:latin typeface="Arial Regular" charset="0"/>
                <a:cs typeface="Arial Regular" charset="0"/>
              </a:endParaRPr>
            </a:p>
          </p:txBody>
        </p:sp>
        <p:sp>
          <p:nvSpPr>
            <p:cNvPr id="19" name="Freeform 18"/>
            <p:cNvSpPr>
              <a:spLocks/>
            </p:cNvSpPr>
            <p:nvPr/>
          </p:nvSpPr>
          <p:spPr bwMode="auto">
            <a:xfrm>
              <a:off x="2964" y="1669"/>
              <a:ext cx="691" cy="665"/>
            </a:xfrm>
            <a:custGeom>
              <a:avLst/>
              <a:gdLst/>
              <a:ahLst/>
              <a:cxnLst>
                <a:cxn ang="0">
                  <a:pos x="0" y="106"/>
                </a:cxn>
                <a:cxn ang="0">
                  <a:pos x="0" y="0"/>
                </a:cxn>
                <a:cxn ang="0">
                  <a:pos x="106" y="106"/>
                </a:cxn>
                <a:cxn ang="0">
                  <a:pos x="0" y="106"/>
                </a:cxn>
              </a:cxnLst>
              <a:rect l="0" t="0" r="r" b="b"/>
              <a:pathLst>
                <a:path w="106" h="106">
                  <a:moveTo>
                    <a:pt x="0" y="106"/>
                  </a:moveTo>
                  <a:lnTo>
                    <a:pt x="0" y="0"/>
                  </a:lnTo>
                  <a:cubicBezTo>
                    <a:pt x="58" y="0"/>
                    <a:pt x="106" y="47"/>
                    <a:pt x="106" y="106"/>
                  </a:cubicBezTo>
                  <a:lnTo>
                    <a:pt x="0" y="106"/>
                  </a:lnTo>
                </a:path>
              </a:pathLst>
            </a:custGeom>
            <a:grpFill/>
            <a:ln w="0">
              <a:solidFill>
                <a:srgbClr val="141416"/>
              </a:solidFill>
              <a:prstDash val="solid"/>
              <a:round/>
              <a:headEnd/>
              <a:tailEnd/>
            </a:ln>
          </p:spPr>
          <p:txBody>
            <a:bodyPr/>
            <a:lstStyle/>
            <a:p>
              <a:pPr>
                <a:defRPr/>
              </a:pPr>
              <a:endParaRPr lang="en-US" sz="1800" b="0" i="0">
                <a:latin typeface="Arial Regular" charset="0"/>
                <a:cs typeface="Arial Regular" charset="0"/>
              </a:endParaRPr>
            </a:p>
          </p:txBody>
        </p:sp>
        <p:sp>
          <p:nvSpPr>
            <p:cNvPr id="20" name="Freeform 19"/>
            <p:cNvSpPr>
              <a:spLocks/>
            </p:cNvSpPr>
            <p:nvPr/>
          </p:nvSpPr>
          <p:spPr bwMode="auto">
            <a:xfrm>
              <a:off x="2964" y="1989"/>
              <a:ext cx="358" cy="345"/>
            </a:xfrm>
            <a:custGeom>
              <a:avLst/>
              <a:gdLst/>
              <a:ahLst/>
              <a:cxnLst>
                <a:cxn ang="0">
                  <a:pos x="0" y="55"/>
                </a:cxn>
                <a:cxn ang="0">
                  <a:pos x="0" y="0"/>
                </a:cxn>
                <a:cxn ang="0">
                  <a:pos x="55" y="55"/>
                </a:cxn>
                <a:cxn ang="0">
                  <a:pos x="0" y="55"/>
                </a:cxn>
              </a:cxnLst>
              <a:rect l="0" t="0" r="r" b="b"/>
              <a:pathLst>
                <a:path w="55" h="55">
                  <a:moveTo>
                    <a:pt x="0" y="55"/>
                  </a:moveTo>
                  <a:lnTo>
                    <a:pt x="0" y="0"/>
                  </a:lnTo>
                  <a:cubicBezTo>
                    <a:pt x="30" y="0"/>
                    <a:pt x="55" y="25"/>
                    <a:pt x="55" y="55"/>
                  </a:cubicBezTo>
                  <a:lnTo>
                    <a:pt x="0" y="55"/>
                  </a:lnTo>
                </a:path>
              </a:pathLst>
            </a:custGeom>
            <a:grpFill/>
            <a:ln w="0">
              <a:solidFill>
                <a:srgbClr val="141416"/>
              </a:solidFill>
              <a:prstDash val="solid"/>
              <a:round/>
              <a:headEnd/>
              <a:tailEnd/>
            </a:ln>
          </p:spPr>
          <p:txBody>
            <a:bodyPr/>
            <a:lstStyle/>
            <a:p>
              <a:pPr>
                <a:defRPr/>
              </a:pPr>
              <a:endParaRPr lang="en-US" sz="1800" b="0" i="0">
                <a:latin typeface="Arial Regular" charset="0"/>
                <a:cs typeface="Arial Regular" charset="0"/>
              </a:endParaRPr>
            </a:p>
          </p:txBody>
        </p:sp>
      </p:grpSp>
      <p:sp>
        <p:nvSpPr>
          <p:cNvPr id="21" name="Line 20"/>
          <p:cNvSpPr>
            <a:spLocks noChangeShapeType="1"/>
          </p:cNvSpPr>
          <p:nvPr/>
        </p:nvSpPr>
        <p:spPr bwMode="auto">
          <a:xfrm>
            <a:off x="4471990" y="2097093"/>
            <a:ext cx="3268663" cy="3006725"/>
          </a:xfrm>
          <a:prstGeom prst="line">
            <a:avLst/>
          </a:prstGeom>
          <a:noFill/>
          <a:ln w="0">
            <a:solidFill>
              <a:srgbClr val="141416"/>
            </a:solidFill>
            <a:round/>
            <a:headEnd/>
            <a:tailEnd/>
          </a:ln>
        </p:spPr>
        <p:txBody>
          <a:bodyPr/>
          <a:lstStyle/>
          <a:p>
            <a:pPr>
              <a:defRPr/>
            </a:pPr>
            <a:endParaRPr lang="en-US" sz="1800" b="0" i="0">
              <a:latin typeface="Arial Regular" charset="0"/>
              <a:cs typeface="Arial Regular" charset="0"/>
            </a:endParaRPr>
          </a:p>
        </p:txBody>
      </p:sp>
      <p:sp>
        <p:nvSpPr>
          <p:cNvPr id="22" name="Line 21"/>
          <p:cNvSpPr>
            <a:spLocks noChangeShapeType="1"/>
          </p:cNvSpPr>
          <p:nvPr/>
        </p:nvSpPr>
        <p:spPr bwMode="auto">
          <a:xfrm flipH="1">
            <a:off x="4524375" y="2036764"/>
            <a:ext cx="3113088" cy="3116263"/>
          </a:xfrm>
          <a:prstGeom prst="line">
            <a:avLst/>
          </a:prstGeom>
          <a:noFill/>
          <a:ln w="0">
            <a:solidFill>
              <a:srgbClr val="25221E"/>
            </a:solidFill>
            <a:round/>
            <a:headEnd/>
            <a:tailEnd/>
          </a:ln>
        </p:spPr>
        <p:txBody>
          <a:bodyPr/>
          <a:lstStyle/>
          <a:p>
            <a:pPr>
              <a:defRPr/>
            </a:pPr>
            <a:endParaRPr lang="en-US" sz="1800" b="0" i="0">
              <a:latin typeface="Arial Regular" charset="0"/>
              <a:cs typeface="Arial Regular" charset="0"/>
            </a:endParaRPr>
          </a:p>
        </p:txBody>
      </p:sp>
      <p:sp>
        <p:nvSpPr>
          <p:cNvPr id="23" name="Freeform 23"/>
          <p:cNvSpPr>
            <a:spLocks/>
          </p:cNvSpPr>
          <p:nvPr/>
        </p:nvSpPr>
        <p:spPr bwMode="auto">
          <a:xfrm>
            <a:off x="5961068" y="3668717"/>
            <a:ext cx="65" cy="276999"/>
          </a:xfrm>
          <a:custGeom>
            <a:avLst/>
            <a:gdLst/>
            <a:ahLst/>
            <a:cxnLst>
              <a:cxn ang="0">
                <a:pos x="0" y="0"/>
              </a:cxn>
              <a:cxn ang="0">
                <a:pos x="1514" y="0"/>
              </a:cxn>
              <a:cxn ang="0">
                <a:pos x="1514" y="38"/>
              </a:cxn>
              <a:cxn ang="0">
                <a:pos x="1513" y="78"/>
              </a:cxn>
              <a:cxn ang="0">
                <a:pos x="1511" y="117"/>
              </a:cxn>
              <a:cxn ang="0">
                <a:pos x="1507" y="155"/>
              </a:cxn>
              <a:cxn ang="0">
                <a:pos x="1497" y="230"/>
              </a:cxn>
              <a:cxn ang="0">
                <a:pos x="1484" y="305"/>
              </a:cxn>
              <a:cxn ang="0">
                <a:pos x="1466" y="378"/>
              </a:cxn>
              <a:cxn ang="0">
                <a:pos x="1447" y="449"/>
              </a:cxn>
              <a:cxn ang="0">
                <a:pos x="1422" y="520"/>
              </a:cxn>
              <a:cxn ang="0">
                <a:pos x="1395" y="589"/>
              </a:cxn>
              <a:cxn ang="0">
                <a:pos x="1365" y="656"/>
              </a:cxn>
              <a:cxn ang="0">
                <a:pos x="1332" y="721"/>
              </a:cxn>
              <a:cxn ang="0">
                <a:pos x="1296" y="785"/>
              </a:cxn>
              <a:cxn ang="0">
                <a:pos x="1255" y="846"/>
              </a:cxn>
              <a:cxn ang="0">
                <a:pos x="1213" y="906"/>
              </a:cxn>
              <a:cxn ang="0">
                <a:pos x="1167" y="963"/>
              </a:cxn>
              <a:cxn ang="0">
                <a:pos x="1121" y="1017"/>
              </a:cxn>
              <a:cxn ang="0">
                <a:pos x="1069" y="1071"/>
              </a:cxn>
              <a:cxn ang="0">
                <a:pos x="1017" y="1121"/>
              </a:cxn>
              <a:cxn ang="0">
                <a:pos x="962" y="1169"/>
              </a:cxn>
              <a:cxn ang="0">
                <a:pos x="906" y="1213"/>
              </a:cxn>
              <a:cxn ang="0">
                <a:pos x="846" y="1255"/>
              </a:cxn>
              <a:cxn ang="0">
                <a:pos x="785" y="1295"/>
              </a:cxn>
              <a:cxn ang="0">
                <a:pos x="720" y="1332"/>
              </a:cxn>
              <a:cxn ang="0">
                <a:pos x="654" y="1364"/>
              </a:cxn>
              <a:cxn ang="0">
                <a:pos x="589" y="1395"/>
              </a:cxn>
              <a:cxn ang="0">
                <a:pos x="520" y="1422"/>
              </a:cxn>
              <a:cxn ang="0">
                <a:pos x="449" y="1447"/>
              </a:cxn>
              <a:cxn ang="0">
                <a:pos x="378" y="1466"/>
              </a:cxn>
              <a:cxn ang="0">
                <a:pos x="305" y="1483"/>
              </a:cxn>
              <a:cxn ang="0">
                <a:pos x="267" y="1491"/>
              </a:cxn>
              <a:cxn ang="0">
                <a:pos x="230" y="1497"/>
              </a:cxn>
              <a:cxn ang="0">
                <a:pos x="192" y="1503"/>
              </a:cxn>
              <a:cxn ang="0">
                <a:pos x="153" y="1506"/>
              </a:cxn>
              <a:cxn ang="0">
                <a:pos x="115" y="1510"/>
              </a:cxn>
              <a:cxn ang="0">
                <a:pos x="77" y="1512"/>
              </a:cxn>
              <a:cxn ang="0">
                <a:pos x="38" y="1514"/>
              </a:cxn>
              <a:cxn ang="0">
                <a:pos x="0" y="1514"/>
              </a:cxn>
              <a:cxn ang="0">
                <a:pos x="0" y="0"/>
              </a:cxn>
            </a:cxnLst>
            <a:rect l="0" t="0" r="r" b="b"/>
            <a:pathLst>
              <a:path w="1514" h="1514">
                <a:moveTo>
                  <a:pt x="0" y="0"/>
                </a:moveTo>
                <a:lnTo>
                  <a:pt x="1514" y="0"/>
                </a:lnTo>
                <a:lnTo>
                  <a:pt x="1514" y="38"/>
                </a:lnTo>
                <a:lnTo>
                  <a:pt x="1513" y="78"/>
                </a:lnTo>
                <a:lnTo>
                  <a:pt x="1511" y="117"/>
                </a:lnTo>
                <a:lnTo>
                  <a:pt x="1507" y="155"/>
                </a:lnTo>
                <a:lnTo>
                  <a:pt x="1497" y="230"/>
                </a:lnTo>
                <a:lnTo>
                  <a:pt x="1484" y="305"/>
                </a:lnTo>
                <a:lnTo>
                  <a:pt x="1466" y="378"/>
                </a:lnTo>
                <a:lnTo>
                  <a:pt x="1447" y="449"/>
                </a:lnTo>
                <a:lnTo>
                  <a:pt x="1422" y="520"/>
                </a:lnTo>
                <a:lnTo>
                  <a:pt x="1395" y="589"/>
                </a:lnTo>
                <a:lnTo>
                  <a:pt x="1365" y="656"/>
                </a:lnTo>
                <a:lnTo>
                  <a:pt x="1332" y="721"/>
                </a:lnTo>
                <a:lnTo>
                  <a:pt x="1296" y="785"/>
                </a:lnTo>
                <a:lnTo>
                  <a:pt x="1255" y="846"/>
                </a:lnTo>
                <a:lnTo>
                  <a:pt x="1213" y="906"/>
                </a:lnTo>
                <a:lnTo>
                  <a:pt x="1167" y="963"/>
                </a:lnTo>
                <a:lnTo>
                  <a:pt x="1121" y="1017"/>
                </a:lnTo>
                <a:lnTo>
                  <a:pt x="1069" y="1071"/>
                </a:lnTo>
                <a:lnTo>
                  <a:pt x="1017" y="1121"/>
                </a:lnTo>
                <a:lnTo>
                  <a:pt x="962" y="1169"/>
                </a:lnTo>
                <a:lnTo>
                  <a:pt x="906" y="1213"/>
                </a:lnTo>
                <a:lnTo>
                  <a:pt x="846" y="1255"/>
                </a:lnTo>
                <a:lnTo>
                  <a:pt x="785" y="1295"/>
                </a:lnTo>
                <a:lnTo>
                  <a:pt x="720" y="1332"/>
                </a:lnTo>
                <a:lnTo>
                  <a:pt x="654" y="1364"/>
                </a:lnTo>
                <a:lnTo>
                  <a:pt x="589" y="1395"/>
                </a:lnTo>
                <a:lnTo>
                  <a:pt x="520" y="1422"/>
                </a:lnTo>
                <a:lnTo>
                  <a:pt x="449" y="1447"/>
                </a:lnTo>
                <a:lnTo>
                  <a:pt x="378" y="1466"/>
                </a:lnTo>
                <a:lnTo>
                  <a:pt x="305" y="1483"/>
                </a:lnTo>
                <a:lnTo>
                  <a:pt x="267" y="1491"/>
                </a:lnTo>
                <a:lnTo>
                  <a:pt x="230" y="1497"/>
                </a:lnTo>
                <a:lnTo>
                  <a:pt x="192" y="1503"/>
                </a:lnTo>
                <a:lnTo>
                  <a:pt x="153" y="1506"/>
                </a:lnTo>
                <a:lnTo>
                  <a:pt x="115" y="1510"/>
                </a:lnTo>
                <a:lnTo>
                  <a:pt x="77" y="1512"/>
                </a:lnTo>
                <a:lnTo>
                  <a:pt x="38" y="1514"/>
                </a:lnTo>
                <a:lnTo>
                  <a:pt x="0" y="1514"/>
                </a:lnTo>
                <a:lnTo>
                  <a:pt x="0" y="0"/>
                </a:lnTo>
                <a:close/>
              </a:path>
            </a:pathLst>
          </a:custGeom>
          <a:noFill/>
          <a:ln w="9525">
            <a:noFill/>
            <a:round/>
            <a:headEnd/>
            <a:tailEnd/>
          </a:ln>
        </p:spPr>
        <p:txBody>
          <a:bodyPr wrap="none" lIns="0" tIns="0" rIns="0" bIns="0">
            <a:spAutoFit/>
          </a:bodyPr>
          <a:lstStyle/>
          <a:p>
            <a:pPr>
              <a:defRPr/>
            </a:pPr>
            <a:endParaRPr lang="en-US" sz="1800" b="0" i="0">
              <a:latin typeface="Arial Regular" charset="0"/>
              <a:cs typeface="Arial Regular" charset="0"/>
            </a:endParaRPr>
          </a:p>
        </p:txBody>
      </p:sp>
      <p:sp>
        <p:nvSpPr>
          <p:cNvPr id="24" name="Freeform 24"/>
          <p:cNvSpPr>
            <a:spLocks/>
          </p:cNvSpPr>
          <p:nvPr/>
        </p:nvSpPr>
        <p:spPr bwMode="auto">
          <a:xfrm>
            <a:off x="3986218" y="3683005"/>
            <a:ext cx="65" cy="276999"/>
          </a:xfrm>
          <a:custGeom>
            <a:avLst/>
            <a:gdLst/>
            <a:ahLst/>
            <a:cxnLst>
              <a:cxn ang="0">
                <a:pos x="1515" y="0"/>
              </a:cxn>
              <a:cxn ang="0">
                <a:pos x="1515" y="1515"/>
              </a:cxn>
              <a:cxn ang="0">
                <a:pos x="1476" y="1515"/>
              </a:cxn>
              <a:cxn ang="0">
                <a:pos x="1438" y="1513"/>
              </a:cxn>
              <a:cxn ang="0">
                <a:pos x="1400" y="1511"/>
              </a:cxn>
              <a:cxn ang="0">
                <a:pos x="1361" y="1507"/>
              </a:cxn>
              <a:cxn ang="0">
                <a:pos x="1323" y="1503"/>
              </a:cxn>
              <a:cxn ang="0">
                <a:pos x="1284" y="1497"/>
              </a:cxn>
              <a:cxn ang="0">
                <a:pos x="1248" y="1492"/>
              </a:cxn>
              <a:cxn ang="0">
                <a:pos x="1210" y="1484"/>
              </a:cxn>
              <a:cxn ang="0">
                <a:pos x="1137" y="1469"/>
              </a:cxn>
              <a:cxn ang="0">
                <a:pos x="1066" y="1447"/>
              </a:cxn>
              <a:cxn ang="0">
                <a:pos x="995" y="1422"/>
              </a:cxn>
              <a:cxn ang="0">
                <a:pos x="925" y="1396"/>
              </a:cxn>
              <a:cxn ang="0">
                <a:pos x="858" y="1365"/>
              </a:cxn>
              <a:cxn ang="0">
                <a:pos x="793" y="1332"/>
              </a:cxn>
              <a:cxn ang="0">
                <a:pos x="730" y="1296"/>
              </a:cxn>
              <a:cxn ang="0">
                <a:pos x="668" y="1255"/>
              </a:cxn>
              <a:cxn ang="0">
                <a:pos x="609" y="1213"/>
              </a:cxn>
              <a:cxn ang="0">
                <a:pos x="553" y="1169"/>
              </a:cxn>
              <a:cxn ang="0">
                <a:pos x="497" y="1121"/>
              </a:cxn>
              <a:cxn ang="0">
                <a:pos x="444" y="1071"/>
              </a:cxn>
              <a:cxn ang="0">
                <a:pos x="394" y="1017"/>
              </a:cxn>
              <a:cxn ang="0">
                <a:pos x="346" y="964"/>
              </a:cxn>
              <a:cxn ang="0">
                <a:pos x="302" y="906"/>
              </a:cxn>
              <a:cxn ang="0">
                <a:pos x="259" y="847"/>
              </a:cxn>
              <a:cxn ang="0">
                <a:pos x="219" y="785"/>
              </a:cxn>
              <a:cxn ang="0">
                <a:pos x="182" y="722"/>
              </a:cxn>
              <a:cxn ang="0">
                <a:pos x="150" y="657"/>
              </a:cxn>
              <a:cxn ang="0">
                <a:pos x="119" y="589"/>
              </a:cxn>
              <a:cxn ang="0">
                <a:pos x="92" y="520"/>
              </a:cxn>
              <a:cxn ang="0">
                <a:pos x="67" y="449"/>
              </a:cxn>
              <a:cxn ang="0">
                <a:pos x="48" y="378"/>
              </a:cxn>
              <a:cxn ang="0">
                <a:pos x="31" y="305"/>
              </a:cxn>
              <a:cxn ang="0">
                <a:pos x="23" y="267"/>
              </a:cxn>
              <a:cxn ang="0">
                <a:pos x="17" y="231"/>
              </a:cxn>
              <a:cxn ang="0">
                <a:pos x="12" y="192"/>
              </a:cxn>
              <a:cxn ang="0">
                <a:pos x="8" y="156"/>
              </a:cxn>
              <a:cxn ang="0">
                <a:pos x="4" y="117"/>
              </a:cxn>
              <a:cxn ang="0">
                <a:pos x="2" y="79"/>
              </a:cxn>
              <a:cxn ang="0">
                <a:pos x="0" y="39"/>
              </a:cxn>
              <a:cxn ang="0">
                <a:pos x="0" y="0"/>
              </a:cxn>
              <a:cxn ang="0">
                <a:pos x="1515" y="0"/>
              </a:cxn>
            </a:cxnLst>
            <a:rect l="0" t="0" r="r" b="b"/>
            <a:pathLst>
              <a:path w="1515" h="1515">
                <a:moveTo>
                  <a:pt x="1515" y="0"/>
                </a:moveTo>
                <a:lnTo>
                  <a:pt x="1515" y="1515"/>
                </a:lnTo>
                <a:lnTo>
                  <a:pt x="1476" y="1515"/>
                </a:lnTo>
                <a:lnTo>
                  <a:pt x="1438" y="1513"/>
                </a:lnTo>
                <a:lnTo>
                  <a:pt x="1400" y="1511"/>
                </a:lnTo>
                <a:lnTo>
                  <a:pt x="1361" y="1507"/>
                </a:lnTo>
                <a:lnTo>
                  <a:pt x="1323" y="1503"/>
                </a:lnTo>
                <a:lnTo>
                  <a:pt x="1284" y="1497"/>
                </a:lnTo>
                <a:lnTo>
                  <a:pt x="1248" y="1492"/>
                </a:lnTo>
                <a:lnTo>
                  <a:pt x="1210" y="1484"/>
                </a:lnTo>
                <a:lnTo>
                  <a:pt x="1137" y="1469"/>
                </a:lnTo>
                <a:lnTo>
                  <a:pt x="1066" y="1447"/>
                </a:lnTo>
                <a:lnTo>
                  <a:pt x="995" y="1422"/>
                </a:lnTo>
                <a:lnTo>
                  <a:pt x="925" y="1396"/>
                </a:lnTo>
                <a:lnTo>
                  <a:pt x="858" y="1365"/>
                </a:lnTo>
                <a:lnTo>
                  <a:pt x="793" y="1332"/>
                </a:lnTo>
                <a:lnTo>
                  <a:pt x="730" y="1296"/>
                </a:lnTo>
                <a:lnTo>
                  <a:pt x="668" y="1255"/>
                </a:lnTo>
                <a:lnTo>
                  <a:pt x="609" y="1213"/>
                </a:lnTo>
                <a:lnTo>
                  <a:pt x="553" y="1169"/>
                </a:lnTo>
                <a:lnTo>
                  <a:pt x="497" y="1121"/>
                </a:lnTo>
                <a:lnTo>
                  <a:pt x="444" y="1071"/>
                </a:lnTo>
                <a:lnTo>
                  <a:pt x="394" y="1017"/>
                </a:lnTo>
                <a:lnTo>
                  <a:pt x="346" y="964"/>
                </a:lnTo>
                <a:lnTo>
                  <a:pt x="302" y="906"/>
                </a:lnTo>
                <a:lnTo>
                  <a:pt x="259" y="847"/>
                </a:lnTo>
                <a:lnTo>
                  <a:pt x="219" y="785"/>
                </a:lnTo>
                <a:lnTo>
                  <a:pt x="182" y="722"/>
                </a:lnTo>
                <a:lnTo>
                  <a:pt x="150" y="657"/>
                </a:lnTo>
                <a:lnTo>
                  <a:pt x="119" y="589"/>
                </a:lnTo>
                <a:lnTo>
                  <a:pt x="92" y="520"/>
                </a:lnTo>
                <a:lnTo>
                  <a:pt x="67" y="449"/>
                </a:lnTo>
                <a:lnTo>
                  <a:pt x="48" y="378"/>
                </a:lnTo>
                <a:lnTo>
                  <a:pt x="31" y="305"/>
                </a:lnTo>
                <a:lnTo>
                  <a:pt x="23" y="267"/>
                </a:lnTo>
                <a:lnTo>
                  <a:pt x="17" y="231"/>
                </a:lnTo>
                <a:lnTo>
                  <a:pt x="12" y="192"/>
                </a:lnTo>
                <a:lnTo>
                  <a:pt x="8" y="156"/>
                </a:lnTo>
                <a:lnTo>
                  <a:pt x="4" y="117"/>
                </a:lnTo>
                <a:lnTo>
                  <a:pt x="2" y="79"/>
                </a:lnTo>
                <a:lnTo>
                  <a:pt x="0" y="39"/>
                </a:lnTo>
                <a:lnTo>
                  <a:pt x="0" y="0"/>
                </a:lnTo>
                <a:lnTo>
                  <a:pt x="1515" y="0"/>
                </a:lnTo>
                <a:close/>
              </a:path>
            </a:pathLst>
          </a:custGeom>
          <a:noFill/>
          <a:ln w="9525">
            <a:noFill/>
            <a:round/>
            <a:headEnd/>
            <a:tailEnd/>
          </a:ln>
        </p:spPr>
        <p:txBody>
          <a:bodyPr wrap="none" lIns="0" tIns="0" rIns="0" bIns="0">
            <a:spAutoFit/>
          </a:bodyPr>
          <a:lstStyle/>
          <a:p>
            <a:pPr>
              <a:defRPr/>
            </a:pPr>
            <a:endParaRPr lang="en-US" sz="1800" b="0" i="0">
              <a:latin typeface="Arial Regular" charset="0"/>
              <a:cs typeface="Arial Regular" charset="0"/>
            </a:endParaRPr>
          </a:p>
        </p:txBody>
      </p:sp>
      <p:sp>
        <p:nvSpPr>
          <p:cNvPr id="25" name="Rectangle 25"/>
          <p:cNvSpPr>
            <a:spLocks noChangeArrowheads="1"/>
          </p:cNvSpPr>
          <p:nvPr/>
        </p:nvSpPr>
        <p:spPr bwMode="auto">
          <a:xfrm rot="18900000">
            <a:off x="4873582" y="2355416"/>
            <a:ext cx="173124" cy="123111"/>
          </a:xfrm>
          <a:prstGeom prst="rect">
            <a:avLst/>
          </a:prstGeom>
          <a:noFill/>
          <a:ln w="9525">
            <a:noFill/>
            <a:miter lim="800000"/>
            <a:headEnd/>
            <a:tailEnd/>
          </a:ln>
        </p:spPr>
        <p:txBody>
          <a:bodyPr wrap="none" lIns="0" tIns="0" rIns="0" bIns="0">
            <a:spAutoFit/>
          </a:bodyPr>
          <a:lstStyle/>
          <a:p>
            <a:pPr eaLnBrk="0" hangingPunct="0">
              <a:defRPr/>
            </a:pPr>
            <a:r>
              <a:rPr lang="en-US" sz="800" b="0" i="0">
                <a:latin typeface="Arial Regular" charset="0"/>
                <a:cs typeface="Arial Regular" charset="0"/>
              </a:rPr>
              <a:t>100</a:t>
            </a:r>
            <a:endParaRPr lang="en-US" sz="2400" b="0" i="0">
              <a:latin typeface="Arial Regular" charset="0"/>
              <a:cs typeface="Arial Regular" charset="0"/>
            </a:endParaRPr>
          </a:p>
        </p:txBody>
      </p:sp>
      <p:sp>
        <p:nvSpPr>
          <p:cNvPr id="26" name="Rectangle 26"/>
          <p:cNvSpPr>
            <a:spLocks noChangeArrowheads="1"/>
          </p:cNvSpPr>
          <p:nvPr/>
        </p:nvSpPr>
        <p:spPr bwMode="auto">
          <a:xfrm rot="18900000">
            <a:off x="4982604" y="2469716"/>
            <a:ext cx="115416" cy="123111"/>
          </a:xfrm>
          <a:prstGeom prst="rect">
            <a:avLst/>
          </a:prstGeom>
          <a:noFill/>
          <a:ln w="9525">
            <a:noFill/>
            <a:miter lim="800000"/>
            <a:headEnd/>
            <a:tailEnd/>
          </a:ln>
        </p:spPr>
        <p:txBody>
          <a:bodyPr wrap="none" lIns="0" tIns="0" rIns="0" bIns="0">
            <a:spAutoFit/>
          </a:bodyPr>
          <a:lstStyle/>
          <a:p>
            <a:pPr eaLnBrk="0" hangingPunct="0">
              <a:defRPr/>
            </a:pPr>
            <a:r>
              <a:rPr lang="en-US" sz="800" b="0" i="0">
                <a:latin typeface="Arial Regular" charset="0"/>
                <a:cs typeface="Arial Regular" charset="0"/>
              </a:rPr>
              <a:t>90</a:t>
            </a:r>
            <a:endParaRPr lang="en-US" sz="2400" b="0" i="0">
              <a:latin typeface="Arial Regular" charset="0"/>
              <a:cs typeface="Arial Regular" charset="0"/>
            </a:endParaRPr>
          </a:p>
        </p:txBody>
      </p:sp>
      <p:sp>
        <p:nvSpPr>
          <p:cNvPr id="27" name="Rectangle 27"/>
          <p:cNvSpPr>
            <a:spLocks noChangeArrowheads="1"/>
          </p:cNvSpPr>
          <p:nvPr/>
        </p:nvSpPr>
        <p:spPr bwMode="auto">
          <a:xfrm rot="18900000">
            <a:off x="5096904" y="2566557"/>
            <a:ext cx="115416" cy="123111"/>
          </a:xfrm>
          <a:prstGeom prst="rect">
            <a:avLst/>
          </a:prstGeom>
          <a:noFill/>
          <a:ln w="9525">
            <a:noFill/>
            <a:miter lim="800000"/>
            <a:headEnd/>
            <a:tailEnd/>
          </a:ln>
        </p:spPr>
        <p:txBody>
          <a:bodyPr wrap="none" lIns="0" tIns="0" rIns="0" bIns="0">
            <a:spAutoFit/>
          </a:bodyPr>
          <a:lstStyle/>
          <a:p>
            <a:pPr eaLnBrk="0" hangingPunct="0">
              <a:defRPr/>
            </a:pPr>
            <a:r>
              <a:rPr lang="en-US" sz="800" b="0" i="0">
                <a:latin typeface="Arial Regular" charset="0"/>
                <a:cs typeface="Arial Regular" charset="0"/>
              </a:rPr>
              <a:t>80</a:t>
            </a:r>
            <a:endParaRPr lang="en-US" sz="2400" b="0" i="0">
              <a:latin typeface="Arial Regular" charset="0"/>
              <a:cs typeface="Arial Regular" charset="0"/>
            </a:endParaRPr>
          </a:p>
        </p:txBody>
      </p:sp>
      <p:sp>
        <p:nvSpPr>
          <p:cNvPr id="28" name="Rectangle 28"/>
          <p:cNvSpPr>
            <a:spLocks noChangeArrowheads="1"/>
          </p:cNvSpPr>
          <p:nvPr/>
        </p:nvSpPr>
        <p:spPr bwMode="auto">
          <a:xfrm rot="18900000">
            <a:off x="5217555" y="2696732"/>
            <a:ext cx="115416" cy="123111"/>
          </a:xfrm>
          <a:prstGeom prst="rect">
            <a:avLst/>
          </a:prstGeom>
          <a:noFill/>
          <a:ln w="9525">
            <a:noFill/>
            <a:miter lim="800000"/>
            <a:headEnd/>
            <a:tailEnd/>
          </a:ln>
        </p:spPr>
        <p:txBody>
          <a:bodyPr wrap="none" lIns="0" tIns="0" rIns="0" bIns="0">
            <a:spAutoFit/>
          </a:bodyPr>
          <a:lstStyle/>
          <a:p>
            <a:pPr eaLnBrk="0" hangingPunct="0">
              <a:defRPr/>
            </a:pPr>
            <a:r>
              <a:rPr lang="en-US" sz="800" b="0" i="0">
                <a:latin typeface="Arial Regular" charset="0"/>
                <a:cs typeface="Arial Regular" charset="0"/>
              </a:rPr>
              <a:t>70</a:t>
            </a:r>
            <a:endParaRPr lang="en-US" sz="2400" b="0" i="0">
              <a:latin typeface="Arial Regular" charset="0"/>
              <a:cs typeface="Arial Regular" charset="0"/>
            </a:endParaRPr>
          </a:p>
        </p:txBody>
      </p:sp>
      <p:sp>
        <p:nvSpPr>
          <p:cNvPr id="29" name="Rectangle 29"/>
          <p:cNvSpPr>
            <a:spLocks noChangeArrowheads="1"/>
          </p:cNvSpPr>
          <p:nvPr/>
        </p:nvSpPr>
        <p:spPr bwMode="auto">
          <a:xfrm rot="18900000">
            <a:off x="5360430" y="2815790"/>
            <a:ext cx="115416" cy="123111"/>
          </a:xfrm>
          <a:prstGeom prst="rect">
            <a:avLst/>
          </a:prstGeom>
          <a:noFill/>
          <a:ln w="9525">
            <a:noFill/>
            <a:miter lim="800000"/>
            <a:headEnd/>
            <a:tailEnd/>
          </a:ln>
        </p:spPr>
        <p:txBody>
          <a:bodyPr wrap="none" lIns="0" tIns="0" rIns="0" bIns="0">
            <a:spAutoFit/>
          </a:bodyPr>
          <a:lstStyle/>
          <a:p>
            <a:pPr eaLnBrk="0" hangingPunct="0">
              <a:defRPr/>
            </a:pPr>
            <a:r>
              <a:rPr lang="en-US" sz="800" b="0" i="0">
                <a:latin typeface="Arial Regular" charset="0"/>
                <a:cs typeface="Arial Regular" charset="0"/>
              </a:rPr>
              <a:t>60</a:t>
            </a:r>
            <a:endParaRPr lang="en-US" sz="2400" b="0" i="0">
              <a:latin typeface="Arial Regular" charset="0"/>
              <a:cs typeface="Arial Regular" charset="0"/>
            </a:endParaRPr>
          </a:p>
        </p:txBody>
      </p:sp>
      <p:sp>
        <p:nvSpPr>
          <p:cNvPr id="30" name="Rectangle 30"/>
          <p:cNvSpPr>
            <a:spLocks noChangeArrowheads="1"/>
          </p:cNvSpPr>
          <p:nvPr/>
        </p:nvSpPr>
        <p:spPr bwMode="auto">
          <a:xfrm rot="18900000">
            <a:off x="5487429" y="2928506"/>
            <a:ext cx="115416" cy="123111"/>
          </a:xfrm>
          <a:prstGeom prst="rect">
            <a:avLst/>
          </a:prstGeom>
          <a:noFill/>
          <a:ln w="9525">
            <a:noFill/>
            <a:miter lim="800000"/>
            <a:headEnd/>
            <a:tailEnd/>
          </a:ln>
        </p:spPr>
        <p:txBody>
          <a:bodyPr wrap="none" lIns="0" tIns="0" rIns="0" bIns="0">
            <a:spAutoFit/>
          </a:bodyPr>
          <a:lstStyle/>
          <a:p>
            <a:pPr eaLnBrk="0" hangingPunct="0">
              <a:defRPr/>
            </a:pPr>
            <a:r>
              <a:rPr lang="en-US" sz="800" b="0" i="0">
                <a:latin typeface="Arial Regular" charset="0"/>
                <a:cs typeface="Arial Regular" charset="0"/>
              </a:rPr>
              <a:t>50</a:t>
            </a:r>
            <a:endParaRPr lang="en-US" sz="2400" b="0" i="0">
              <a:latin typeface="Arial Regular" charset="0"/>
              <a:cs typeface="Arial Regular" charset="0"/>
            </a:endParaRPr>
          </a:p>
        </p:txBody>
      </p:sp>
      <p:sp>
        <p:nvSpPr>
          <p:cNvPr id="31" name="Rectangle 31"/>
          <p:cNvSpPr>
            <a:spLocks noChangeArrowheads="1"/>
          </p:cNvSpPr>
          <p:nvPr/>
        </p:nvSpPr>
        <p:spPr bwMode="auto">
          <a:xfrm rot="18900000">
            <a:off x="5592205" y="3023757"/>
            <a:ext cx="115416" cy="123111"/>
          </a:xfrm>
          <a:prstGeom prst="rect">
            <a:avLst/>
          </a:prstGeom>
          <a:noFill/>
          <a:ln w="9525">
            <a:noFill/>
            <a:miter lim="800000"/>
            <a:headEnd/>
            <a:tailEnd/>
          </a:ln>
        </p:spPr>
        <p:txBody>
          <a:bodyPr wrap="none" lIns="0" tIns="0" rIns="0" bIns="0">
            <a:spAutoFit/>
          </a:bodyPr>
          <a:lstStyle/>
          <a:p>
            <a:pPr eaLnBrk="0" hangingPunct="0">
              <a:defRPr/>
            </a:pPr>
            <a:r>
              <a:rPr lang="en-US" sz="800" b="0" i="0">
                <a:latin typeface="Arial Regular" charset="0"/>
                <a:cs typeface="Arial Regular" charset="0"/>
              </a:rPr>
              <a:t>40</a:t>
            </a:r>
            <a:endParaRPr lang="en-US" sz="2400" b="0" i="0">
              <a:latin typeface="Arial Regular" charset="0"/>
              <a:cs typeface="Arial Regular" charset="0"/>
            </a:endParaRPr>
          </a:p>
        </p:txBody>
      </p:sp>
      <p:sp>
        <p:nvSpPr>
          <p:cNvPr id="32" name="Rectangle 32"/>
          <p:cNvSpPr>
            <a:spLocks noChangeArrowheads="1"/>
          </p:cNvSpPr>
          <p:nvPr/>
        </p:nvSpPr>
        <p:spPr bwMode="auto">
          <a:xfrm rot="18900000">
            <a:off x="5708092" y="3136465"/>
            <a:ext cx="115416" cy="123111"/>
          </a:xfrm>
          <a:prstGeom prst="rect">
            <a:avLst/>
          </a:prstGeom>
          <a:noFill/>
          <a:ln w="9525">
            <a:noFill/>
            <a:miter lim="800000"/>
            <a:headEnd/>
            <a:tailEnd/>
          </a:ln>
        </p:spPr>
        <p:txBody>
          <a:bodyPr wrap="none" lIns="0" tIns="0" rIns="0" bIns="0">
            <a:spAutoFit/>
          </a:bodyPr>
          <a:lstStyle/>
          <a:p>
            <a:pPr eaLnBrk="0" hangingPunct="0">
              <a:defRPr/>
            </a:pPr>
            <a:r>
              <a:rPr lang="en-US" sz="800" b="0" i="0">
                <a:latin typeface="Arial Regular" charset="0"/>
                <a:cs typeface="Arial Regular" charset="0"/>
              </a:rPr>
              <a:t>30</a:t>
            </a:r>
            <a:endParaRPr lang="en-US" sz="2400" b="0" i="0">
              <a:latin typeface="Arial Regular" charset="0"/>
              <a:cs typeface="Arial Regular" charset="0"/>
            </a:endParaRPr>
          </a:p>
        </p:txBody>
      </p:sp>
      <p:sp>
        <p:nvSpPr>
          <p:cNvPr id="33" name="Rectangle 33"/>
          <p:cNvSpPr>
            <a:spLocks noChangeArrowheads="1"/>
          </p:cNvSpPr>
          <p:nvPr/>
        </p:nvSpPr>
        <p:spPr bwMode="auto">
          <a:xfrm rot="18900000">
            <a:off x="5830329" y="3231716"/>
            <a:ext cx="115416" cy="123111"/>
          </a:xfrm>
          <a:prstGeom prst="rect">
            <a:avLst/>
          </a:prstGeom>
          <a:noFill/>
          <a:ln w="9525">
            <a:noFill/>
            <a:miter lim="800000"/>
            <a:headEnd/>
            <a:tailEnd/>
          </a:ln>
        </p:spPr>
        <p:txBody>
          <a:bodyPr wrap="none" lIns="0" tIns="0" rIns="0" bIns="0">
            <a:spAutoFit/>
          </a:bodyPr>
          <a:lstStyle/>
          <a:p>
            <a:pPr eaLnBrk="0" hangingPunct="0">
              <a:defRPr/>
            </a:pPr>
            <a:r>
              <a:rPr lang="en-US" sz="800" b="0" i="0">
                <a:latin typeface="Arial Regular" charset="0"/>
                <a:cs typeface="Arial Regular" charset="0"/>
              </a:rPr>
              <a:t>20</a:t>
            </a:r>
            <a:endParaRPr lang="en-US" sz="2400" b="0" i="0">
              <a:latin typeface="Arial Regular" charset="0"/>
              <a:cs typeface="Arial Regular" charset="0"/>
            </a:endParaRPr>
          </a:p>
        </p:txBody>
      </p:sp>
      <p:sp>
        <p:nvSpPr>
          <p:cNvPr id="34" name="Rectangle 34"/>
          <p:cNvSpPr>
            <a:spLocks noChangeArrowheads="1"/>
          </p:cNvSpPr>
          <p:nvPr/>
        </p:nvSpPr>
        <p:spPr bwMode="auto">
          <a:xfrm rot="18900000">
            <a:off x="5933517" y="3347606"/>
            <a:ext cx="115416" cy="123111"/>
          </a:xfrm>
          <a:prstGeom prst="rect">
            <a:avLst/>
          </a:prstGeom>
          <a:noFill/>
          <a:ln w="9525">
            <a:noFill/>
            <a:miter lim="800000"/>
            <a:headEnd/>
            <a:tailEnd/>
          </a:ln>
        </p:spPr>
        <p:txBody>
          <a:bodyPr wrap="none" lIns="0" tIns="0" rIns="0" bIns="0">
            <a:spAutoFit/>
          </a:bodyPr>
          <a:lstStyle/>
          <a:p>
            <a:pPr eaLnBrk="0" hangingPunct="0">
              <a:defRPr/>
            </a:pPr>
            <a:r>
              <a:rPr lang="en-US" sz="800" b="0" i="0">
                <a:latin typeface="Arial Regular" charset="0"/>
                <a:cs typeface="Arial Regular" charset="0"/>
              </a:rPr>
              <a:t>10</a:t>
            </a:r>
            <a:endParaRPr lang="en-US" sz="2400" b="0" i="0">
              <a:latin typeface="Arial Regular" charset="0"/>
              <a:cs typeface="Arial Regular" charset="0"/>
            </a:endParaRPr>
          </a:p>
        </p:txBody>
      </p:sp>
      <p:sp>
        <p:nvSpPr>
          <p:cNvPr id="38" name="Text Box 147"/>
          <p:cNvSpPr txBox="1">
            <a:spLocks noChangeArrowheads="1"/>
          </p:cNvSpPr>
          <p:nvPr/>
        </p:nvSpPr>
        <p:spPr bwMode="auto">
          <a:xfrm>
            <a:off x="3572685" y="5577425"/>
            <a:ext cx="38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a:r>
              <a:rPr lang="en-US" altLang="en-US" sz="2400" b="0" i="0">
                <a:solidFill>
                  <a:srgbClr val="00B04C"/>
                </a:solidFill>
                <a:latin typeface="Arial Regular" charset="0"/>
              </a:rPr>
              <a:t>B</a:t>
            </a:r>
          </a:p>
        </p:txBody>
      </p:sp>
      <p:sp>
        <p:nvSpPr>
          <p:cNvPr id="39" name="Text Box 149"/>
          <p:cNvSpPr txBox="1">
            <a:spLocks noChangeArrowheads="1"/>
          </p:cNvSpPr>
          <p:nvPr/>
        </p:nvSpPr>
        <p:spPr bwMode="auto">
          <a:xfrm>
            <a:off x="8014759" y="5577425"/>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a:r>
              <a:rPr lang="en-US" altLang="en-US" sz="2400" b="0" i="0">
                <a:solidFill>
                  <a:srgbClr val="ED1C24"/>
                </a:solidFill>
                <a:latin typeface="Arial Regular" charset="0"/>
              </a:rPr>
              <a:t>C</a:t>
            </a:r>
          </a:p>
        </p:txBody>
      </p:sp>
      <p:cxnSp>
        <p:nvCxnSpPr>
          <p:cNvPr id="44" name="Straight Connector 43"/>
          <p:cNvCxnSpPr/>
          <p:nvPr/>
        </p:nvCxnSpPr>
        <p:spPr>
          <a:xfrm>
            <a:off x="473566" y="6172200"/>
            <a:ext cx="11108839" cy="0"/>
          </a:xfrm>
          <a:prstGeom prst="line">
            <a:avLst/>
          </a:prstGeom>
          <a:ln w="317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48" name="Text Box 146"/>
          <p:cNvSpPr txBox="1">
            <a:spLocks noChangeArrowheads="1"/>
          </p:cNvSpPr>
          <p:nvPr/>
        </p:nvSpPr>
        <p:spPr bwMode="auto">
          <a:xfrm>
            <a:off x="3578028" y="1196446"/>
            <a:ext cx="38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a:r>
              <a:rPr lang="en-US" altLang="en-US" sz="2400" b="0" i="0">
                <a:solidFill>
                  <a:srgbClr val="00B2EE"/>
                </a:solidFill>
                <a:latin typeface="Arial Regular" charset="0"/>
              </a:rPr>
              <a:t>A</a:t>
            </a:r>
          </a:p>
        </p:txBody>
      </p:sp>
      <p:sp>
        <p:nvSpPr>
          <p:cNvPr id="49" name="Text Box 148"/>
          <p:cNvSpPr txBox="1">
            <a:spLocks noChangeArrowheads="1"/>
          </p:cNvSpPr>
          <p:nvPr/>
        </p:nvSpPr>
        <p:spPr bwMode="auto">
          <a:xfrm>
            <a:off x="8014759" y="1196446"/>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a:r>
              <a:rPr lang="en-US" altLang="en-US" sz="2400" b="0" i="0">
                <a:solidFill>
                  <a:schemeClr val="accent2"/>
                </a:solidFill>
                <a:latin typeface="Arial Regular" charset="0"/>
              </a:rPr>
              <a:t>D</a:t>
            </a:r>
          </a:p>
        </p:txBody>
      </p:sp>
      <p:sp>
        <p:nvSpPr>
          <p:cNvPr id="50" name="Title 49"/>
          <p:cNvSpPr>
            <a:spLocks noGrp="1"/>
          </p:cNvSpPr>
          <p:nvPr>
            <p:ph type="title"/>
          </p:nvPr>
        </p:nvSpPr>
        <p:spPr>
          <a:xfrm>
            <a:off x="501121" y="111655"/>
            <a:ext cx="8840104" cy="565672"/>
          </a:xfrm>
          <a:prstGeom prst="rect">
            <a:avLst/>
          </a:prstGeom>
        </p:spPr>
        <p:txBody>
          <a:bodyPr/>
          <a:lstStyle>
            <a:lvl1pPr algn="l">
              <a:defRPr sz="4267" b="1" i="1">
                <a:solidFill>
                  <a:schemeClr val="bg2">
                    <a:lumMod val="25000"/>
                  </a:schemeClr>
                </a:solidFill>
                <a:latin typeface="Georgia Bold Italic" charset="0"/>
                <a:ea typeface="Georgia Bold Italic" charset="0"/>
                <a:cs typeface="Georgia Bold Italic" charset="0"/>
              </a:defRPr>
            </a:lvl1pPr>
          </a:lstStyle>
          <a:p>
            <a:r>
              <a:rPr lang="en-US"/>
              <a:t>Click to edit Master title style</a:t>
            </a:r>
          </a:p>
        </p:txBody>
      </p:sp>
      <p:sp>
        <p:nvSpPr>
          <p:cNvPr id="41" name="Rectangle 40"/>
          <p:cNvSpPr>
            <a:spLocks noChangeArrowheads="1"/>
          </p:cNvSpPr>
          <p:nvPr userDrawn="1"/>
        </p:nvSpPr>
        <p:spPr bwMode="auto">
          <a:xfrm>
            <a:off x="2832488" y="6224473"/>
            <a:ext cx="6527024" cy="23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9411" tIns="54705" rIns="109411" bIns="54705">
            <a:spAutoFit/>
          </a:bodyPr>
          <a:lstStyle/>
          <a:p>
            <a:pPr algn="ctr">
              <a:lnSpc>
                <a:spcPct val="100000"/>
              </a:lnSpc>
            </a:pPr>
            <a:r>
              <a:rPr lang="en-US" altLang="en-US" sz="794" b="0" i="0">
                <a:latin typeface="Arial Regular" charset="0"/>
                <a:ea typeface="Arial Regular" charset="0"/>
                <a:cs typeface="Arial Regular" charset="0"/>
              </a:rPr>
              <a:t>The four-color, four-quadrant</a:t>
            </a:r>
            <a:r>
              <a:rPr lang="en-US" altLang="en-US" sz="794" b="0" i="0" baseline="0">
                <a:latin typeface="Arial Regular" charset="0"/>
                <a:ea typeface="Arial Regular" charset="0"/>
                <a:cs typeface="Arial Regular" charset="0"/>
              </a:rPr>
              <a:t> </a:t>
            </a:r>
            <a:r>
              <a:rPr lang="en-US" altLang="en-US" sz="794" b="0" i="0">
                <a:latin typeface="Arial Regular" charset="0"/>
                <a:ea typeface="Arial Regular" charset="0"/>
                <a:cs typeface="Arial Regular" charset="0"/>
              </a:rPr>
              <a:t>graphic and Whole Brain® are</a:t>
            </a:r>
            <a:r>
              <a:rPr lang="en-US" altLang="en-US" sz="794" b="0" i="0" baseline="0">
                <a:latin typeface="Arial Regular" charset="0"/>
                <a:ea typeface="Arial Regular" charset="0"/>
                <a:cs typeface="Arial Regular" charset="0"/>
              </a:rPr>
              <a:t> </a:t>
            </a:r>
            <a:r>
              <a:rPr lang="en-US" altLang="en-US" sz="794" b="0" i="0">
                <a:latin typeface="Arial Regular" charset="0"/>
                <a:ea typeface="Arial Regular" charset="0"/>
                <a:cs typeface="Arial Regular" charset="0"/>
              </a:rPr>
              <a:t>registered Trademarks of Herrmann Global, LLC.</a:t>
            </a:r>
            <a:endParaRPr lang="en-GB" altLang="en-US" sz="794" b="0" i="0">
              <a:latin typeface="Arial Regular" charset="0"/>
              <a:ea typeface="Arial Regular" charset="0"/>
              <a:cs typeface="Arial Regular" charset="0"/>
            </a:endParaRPr>
          </a:p>
        </p:txBody>
      </p:sp>
    </p:spTree>
    <p:extLst>
      <p:ext uri="{BB962C8B-B14F-4D97-AF65-F5344CB8AC3E}">
        <p14:creationId xmlns:p14="http://schemas.microsoft.com/office/powerpoint/2010/main" val="41016557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Whole Brain Model Slide 2">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3700" t="6355" r="12779" b="7630"/>
          <a:stretch/>
        </p:blipFill>
        <p:spPr>
          <a:xfrm>
            <a:off x="2878667" y="576960"/>
            <a:ext cx="6249941" cy="5650200"/>
          </a:xfrm>
          <a:prstGeom prst="rect">
            <a:avLst/>
          </a:prstGeom>
        </p:spPr>
      </p:pic>
      <p:cxnSp>
        <p:nvCxnSpPr>
          <p:cNvPr id="11" name="Straight Connector 10"/>
          <p:cNvCxnSpPr/>
          <p:nvPr/>
        </p:nvCxnSpPr>
        <p:spPr>
          <a:xfrm>
            <a:off x="439700" y="6138333"/>
            <a:ext cx="11108839" cy="0"/>
          </a:xfrm>
          <a:prstGeom prst="line">
            <a:avLst/>
          </a:prstGeom>
          <a:ln w="317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31" name="Text Placeholder 30"/>
          <p:cNvSpPr>
            <a:spLocks noGrp="1"/>
          </p:cNvSpPr>
          <p:nvPr>
            <p:ph type="body" sz="quarter" idx="10" hasCustomPrompt="1"/>
          </p:nvPr>
        </p:nvSpPr>
        <p:spPr>
          <a:xfrm rot="18697715">
            <a:off x="3455689" y="1537850"/>
            <a:ext cx="2878667" cy="1418167"/>
          </a:xfrm>
          <a:prstGeom prst="rect">
            <a:avLst/>
          </a:prstGeom>
        </p:spPr>
        <p:txBody>
          <a:bodyPr vert="horz">
            <a:prstTxWarp prst="textArchUp">
              <a:avLst/>
            </a:prstTxWarp>
          </a:bodyPr>
          <a:lstStyle>
            <a:lvl1pPr marL="0" indent="0">
              <a:buNone/>
              <a:defRPr sz="1867" b="0" i="0" baseline="0">
                <a:latin typeface="Arial Regular" charset="0"/>
                <a:cs typeface="Arial Regular" charset="0"/>
              </a:defRPr>
            </a:lvl1pPr>
          </a:lstStyle>
          <a:p>
            <a:pPr lvl="0"/>
            <a:r>
              <a:rPr lang="en-US"/>
              <a:t>      PROBLEM-SOLVING SELF</a:t>
            </a:r>
          </a:p>
        </p:txBody>
      </p:sp>
      <p:sp>
        <p:nvSpPr>
          <p:cNvPr id="32" name="Text Placeholder 30"/>
          <p:cNvSpPr>
            <a:spLocks noGrp="1"/>
          </p:cNvSpPr>
          <p:nvPr>
            <p:ph type="body" sz="quarter" idx="11" hasCustomPrompt="1"/>
          </p:nvPr>
        </p:nvSpPr>
        <p:spPr>
          <a:xfrm rot="2666185">
            <a:off x="5761688" y="1526555"/>
            <a:ext cx="2878667" cy="1418167"/>
          </a:xfrm>
          <a:prstGeom prst="rect">
            <a:avLst/>
          </a:prstGeom>
        </p:spPr>
        <p:txBody>
          <a:bodyPr vert="horz">
            <a:prstTxWarp prst="textArchUp">
              <a:avLst/>
            </a:prstTxWarp>
          </a:bodyPr>
          <a:lstStyle>
            <a:lvl1pPr marL="0" indent="0">
              <a:buNone/>
              <a:defRPr sz="1867" b="0" i="0" baseline="0">
                <a:latin typeface="Arial Regular" charset="0"/>
                <a:cs typeface="Arial Regular" charset="0"/>
              </a:defRPr>
            </a:lvl1pPr>
          </a:lstStyle>
          <a:p>
            <a:pPr lvl="0"/>
            <a:r>
              <a:rPr lang="en-US"/>
              <a:t>             IDEA-FINDING SELF</a:t>
            </a:r>
          </a:p>
        </p:txBody>
      </p:sp>
      <p:sp>
        <p:nvSpPr>
          <p:cNvPr id="33" name="Text Placeholder 30"/>
          <p:cNvSpPr>
            <a:spLocks noGrp="1"/>
          </p:cNvSpPr>
          <p:nvPr>
            <p:ph type="body" sz="quarter" idx="12" hasCustomPrompt="1"/>
          </p:nvPr>
        </p:nvSpPr>
        <p:spPr>
          <a:xfrm rot="14110351">
            <a:off x="3332518" y="3672476"/>
            <a:ext cx="2878667" cy="1418167"/>
          </a:xfrm>
          <a:prstGeom prst="rect">
            <a:avLst/>
          </a:prstGeom>
        </p:spPr>
        <p:txBody>
          <a:bodyPr vert="horz">
            <a:prstTxWarp prst="textArchUp">
              <a:avLst/>
            </a:prstTxWarp>
          </a:bodyPr>
          <a:lstStyle>
            <a:lvl1pPr marL="0" indent="0">
              <a:buNone/>
              <a:defRPr sz="1867" b="0" i="0" baseline="0">
                <a:latin typeface="Arial Regular" charset="0"/>
                <a:cs typeface="Arial Regular" charset="0"/>
              </a:defRPr>
            </a:lvl1pPr>
          </a:lstStyle>
          <a:p>
            <a:pPr lvl="0"/>
            <a:r>
              <a:rPr lang="en-US"/>
              <a:t>      IMPLEMENTING SELF</a:t>
            </a:r>
          </a:p>
        </p:txBody>
      </p:sp>
      <p:sp>
        <p:nvSpPr>
          <p:cNvPr id="34" name="Text Placeholder 30"/>
          <p:cNvSpPr>
            <a:spLocks noGrp="1"/>
          </p:cNvSpPr>
          <p:nvPr>
            <p:ph type="body" sz="quarter" idx="13" hasCustomPrompt="1"/>
          </p:nvPr>
        </p:nvSpPr>
        <p:spPr>
          <a:xfrm rot="7703014">
            <a:off x="5873545" y="3724814"/>
            <a:ext cx="2878667" cy="1418167"/>
          </a:xfrm>
          <a:prstGeom prst="rect">
            <a:avLst/>
          </a:prstGeom>
        </p:spPr>
        <p:txBody>
          <a:bodyPr vert="horz">
            <a:prstTxWarp prst="textArchUp">
              <a:avLst/>
            </a:prstTxWarp>
          </a:bodyPr>
          <a:lstStyle>
            <a:lvl1pPr marL="0" indent="0">
              <a:buNone/>
              <a:defRPr sz="1867" b="0" i="0" baseline="0">
                <a:latin typeface="Arial Regular" charset="0"/>
                <a:cs typeface="Arial Regular" charset="0"/>
              </a:defRPr>
            </a:lvl1pPr>
          </a:lstStyle>
          <a:p>
            <a:pPr lvl="0"/>
            <a:r>
              <a:rPr lang="en-US"/>
              <a:t>             IDEA-SENSING SELF</a:t>
            </a:r>
          </a:p>
        </p:txBody>
      </p:sp>
      <p:sp>
        <p:nvSpPr>
          <p:cNvPr id="38" name="Text Placeholder 37"/>
          <p:cNvSpPr>
            <a:spLocks noGrp="1"/>
          </p:cNvSpPr>
          <p:nvPr>
            <p:ph type="body" sz="quarter" idx="14" hasCustomPrompt="1"/>
          </p:nvPr>
        </p:nvSpPr>
        <p:spPr>
          <a:xfrm>
            <a:off x="3977096" y="1438511"/>
            <a:ext cx="2099733" cy="2053167"/>
          </a:xfrm>
          <a:prstGeom prst="rect">
            <a:avLst/>
          </a:prstGeom>
        </p:spPr>
        <p:txBody>
          <a:bodyPr vert="horz"/>
          <a:lstStyle>
            <a:lvl1pPr marL="0" indent="0" algn="r">
              <a:lnSpc>
                <a:spcPct val="80000"/>
              </a:lnSpc>
              <a:buNone/>
              <a:defRPr sz="1067" b="0" i="0">
                <a:latin typeface="Arial Regular" charset="0"/>
                <a:ea typeface="Adelle PE Regular" charset="0"/>
                <a:cs typeface="Arial Regular" charset="0"/>
              </a:defRPr>
            </a:lvl1pPr>
            <a:lvl2pPr marL="609600" indent="0" algn="just">
              <a:buNone/>
              <a:defRPr sz="1333">
                <a:latin typeface="Proxima Nova Regular"/>
                <a:cs typeface="Proxima Nova Regular"/>
              </a:defRPr>
            </a:lvl2pPr>
            <a:lvl3pPr marL="1219199" indent="0" algn="just">
              <a:buNone/>
              <a:defRPr sz="1333">
                <a:latin typeface="Proxima Nova Regular"/>
                <a:cs typeface="Proxima Nova Regular"/>
              </a:defRPr>
            </a:lvl3pPr>
            <a:lvl4pPr marL="1828798" indent="0" algn="just">
              <a:buNone/>
              <a:defRPr sz="1333">
                <a:latin typeface="Proxima Nova Regular"/>
                <a:cs typeface="Proxima Nova Regular"/>
              </a:defRPr>
            </a:lvl4pPr>
            <a:lvl5pPr marL="2438398" indent="0" algn="just">
              <a:buNone/>
              <a:defRPr sz="1333">
                <a:latin typeface="Proxima Nova Regular"/>
                <a:cs typeface="Proxima Nova Regular"/>
              </a:defRPr>
            </a:lvl5pPr>
          </a:lstStyle>
          <a:p>
            <a:pPr algn="r"/>
            <a:r>
              <a:rPr lang="en-US" altLang="en-US" sz="1200">
                <a:latin typeface="Proxima Nova Semibold"/>
                <a:ea typeface="Arial" charset="0"/>
                <a:cs typeface="Proxima Nova Semibold"/>
              </a:rPr>
              <a:t>Working solo</a:t>
            </a:r>
          </a:p>
          <a:p>
            <a:pPr algn="r"/>
            <a:r>
              <a:rPr lang="en-US" altLang="en-US" sz="1200">
                <a:latin typeface="Proxima Nova Semibold"/>
                <a:ea typeface="Arial" charset="0"/>
                <a:cs typeface="Proxima Nova Semibold"/>
              </a:rPr>
              <a:t>Analyzing data</a:t>
            </a:r>
          </a:p>
          <a:p>
            <a:pPr algn="r"/>
            <a:r>
              <a:rPr lang="en-US" altLang="en-US" sz="1200">
                <a:latin typeface="Proxima Nova Semibold"/>
                <a:ea typeface="Arial" charset="0"/>
                <a:cs typeface="Proxima Nova Semibold"/>
              </a:rPr>
              <a:t>Accomplishing</a:t>
            </a:r>
          </a:p>
          <a:p>
            <a:pPr algn="r"/>
            <a:r>
              <a:rPr lang="en-US" altLang="en-US" sz="1200">
                <a:latin typeface="Proxima Nova Semibold"/>
                <a:ea typeface="Arial" charset="0"/>
                <a:cs typeface="Proxima Nova Semibold"/>
              </a:rPr>
              <a:t>Being challenged</a:t>
            </a:r>
          </a:p>
          <a:p>
            <a:pPr algn="r"/>
            <a:r>
              <a:rPr lang="en-US" altLang="en-US" sz="1200">
                <a:latin typeface="Proxima Nova Semibold"/>
                <a:ea typeface="Arial" charset="0"/>
                <a:cs typeface="Proxima Nova Semibold"/>
              </a:rPr>
              <a:t>Applying formulas</a:t>
            </a:r>
          </a:p>
          <a:p>
            <a:pPr algn="r"/>
            <a:r>
              <a:rPr lang="en-US" altLang="en-US" sz="1200">
                <a:latin typeface="Proxima Nova Semibold"/>
                <a:ea typeface="Arial" charset="0"/>
                <a:cs typeface="Proxima Nova Semibold"/>
              </a:rPr>
              <a:t>Putting things together</a:t>
            </a:r>
          </a:p>
          <a:p>
            <a:pPr algn="r"/>
            <a:r>
              <a:rPr lang="en-US" altLang="en-US" sz="1200">
                <a:latin typeface="Proxima Nova Semibold"/>
                <a:ea typeface="Arial" charset="0"/>
                <a:cs typeface="Proxima Nova Semibold"/>
              </a:rPr>
              <a:t>Making things work</a:t>
            </a:r>
          </a:p>
          <a:p>
            <a:pPr algn="r"/>
            <a:r>
              <a:rPr lang="en-US" altLang="en-US" sz="1200">
                <a:latin typeface="Proxima Nova Semibold"/>
                <a:ea typeface="Arial" charset="0"/>
                <a:cs typeface="Proxima Nova Semibold"/>
              </a:rPr>
              <a:t>Solving tough problems</a:t>
            </a:r>
          </a:p>
          <a:p>
            <a:pPr algn="r"/>
            <a:r>
              <a:rPr lang="en-US" altLang="en-US" sz="1200">
                <a:latin typeface="Proxima Nova Semibold"/>
                <a:ea typeface="Arial" charset="0"/>
                <a:cs typeface="Proxima Nova Semibold"/>
              </a:rPr>
              <a:t>Making the numbers</a:t>
            </a:r>
          </a:p>
          <a:p>
            <a:pPr algn="r"/>
            <a:r>
              <a:rPr lang="en-US" altLang="en-US" sz="1200">
                <a:latin typeface="Proxima Nova Semibold"/>
                <a:ea typeface="Arial" charset="0"/>
                <a:cs typeface="Proxima Nova Semibold"/>
              </a:rPr>
              <a:t>Analyzing &amp; diagnosing</a:t>
            </a:r>
          </a:p>
          <a:p>
            <a:pPr algn="r"/>
            <a:endParaRPr lang="en-US" altLang="en-US" sz="1200">
              <a:latin typeface="Proxima Nova Semibold"/>
              <a:ea typeface="Arial" charset="0"/>
              <a:cs typeface="Proxima Nova Semibold"/>
            </a:endParaRPr>
          </a:p>
          <a:p>
            <a:pPr algn="r"/>
            <a:endParaRPr lang="en-US" altLang="en-US" sz="1200">
              <a:latin typeface="Proxima Nova Semibold"/>
              <a:ea typeface="Arial" charset="0"/>
              <a:cs typeface="Proxima Nova Semibold"/>
            </a:endParaRPr>
          </a:p>
        </p:txBody>
      </p:sp>
      <p:sp>
        <p:nvSpPr>
          <p:cNvPr id="41" name="Text Placeholder 40"/>
          <p:cNvSpPr>
            <a:spLocks noGrp="1"/>
          </p:cNvSpPr>
          <p:nvPr>
            <p:ph type="body" sz="quarter" idx="15" hasCustomPrompt="1"/>
          </p:nvPr>
        </p:nvSpPr>
        <p:spPr>
          <a:xfrm>
            <a:off x="6023455" y="1433690"/>
            <a:ext cx="2349500" cy="2089151"/>
          </a:xfrm>
          <a:prstGeom prst="rect">
            <a:avLst/>
          </a:prstGeom>
        </p:spPr>
        <p:txBody>
          <a:bodyPr vert="horz"/>
          <a:lstStyle>
            <a:lvl1pPr marL="0" indent="0" algn="l">
              <a:lnSpc>
                <a:spcPct val="80000"/>
              </a:lnSpc>
              <a:buNone/>
              <a:defRPr sz="1867" b="0" i="0">
                <a:latin typeface="Arial Regular" charset="0"/>
                <a:ea typeface="Adelle PE Regular" charset="0"/>
                <a:cs typeface="Arial Regular" charset="0"/>
              </a:defRPr>
            </a:lvl1pPr>
            <a:lvl2pPr>
              <a:defRPr sz="1867">
                <a:latin typeface="Proxima Nova Regular"/>
                <a:cs typeface="Proxima Nova Regular"/>
              </a:defRPr>
            </a:lvl2pPr>
            <a:lvl3pPr>
              <a:defRPr sz="1867">
                <a:latin typeface="Proxima Nova Regular"/>
                <a:cs typeface="Proxima Nova Regular"/>
              </a:defRPr>
            </a:lvl3pPr>
            <a:lvl4pPr>
              <a:defRPr sz="1867">
                <a:latin typeface="Proxima Nova Regular"/>
                <a:cs typeface="Proxima Nova Regular"/>
              </a:defRPr>
            </a:lvl4pPr>
            <a:lvl5pPr>
              <a:defRPr sz="1867">
                <a:latin typeface="Proxima Nova Regular"/>
                <a:cs typeface="Proxima Nova Regular"/>
              </a:defRPr>
            </a:lvl5pPr>
          </a:lstStyle>
          <a:p>
            <a:r>
              <a:rPr lang="en-US" altLang="en-US" sz="1200">
                <a:latin typeface="Proxima Nova Semibold"/>
                <a:ea typeface="Arial" charset="0"/>
                <a:cs typeface="Proxima Nova Semibold"/>
              </a:rPr>
              <a:t>Designing </a:t>
            </a:r>
          </a:p>
          <a:p>
            <a:r>
              <a:rPr lang="en-US" altLang="en-US" sz="1200">
                <a:latin typeface="Proxima Nova Semibold"/>
                <a:ea typeface="Arial" charset="0"/>
                <a:cs typeface="Proxima Nova Semibold"/>
              </a:rPr>
              <a:t>Taking risks</a:t>
            </a:r>
          </a:p>
          <a:p>
            <a:r>
              <a:rPr lang="en-US" altLang="en-US" sz="1200">
                <a:latin typeface="Proxima Nova Semibold"/>
                <a:ea typeface="Arial" charset="0"/>
                <a:cs typeface="Proxima Nova Semibold"/>
              </a:rPr>
              <a:t>Providing vision</a:t>
            </a:r>
          </a:p>
          <a:p>
            <a:r>
              <a:rPr lang="en-US" altLang="en-US" sz="1200">
                <a:latin typeface="Proxima Nova Semibold"/>
                <a:ea typeface="Arial" charset="0"/>
                <a:cs typeface="Proxima Nova Semibold"/>
              </a:rPr>
              <a:t>Inventing solutions</a:t>
            </a:r>
          </a:p>
          <a:p>
            <a:r>
              <a:rPr lang="en-US" altLang="en-US" sz="1200">
                <a:latin typeface="Proxima Nova Semibold"/>
                <a:ea typeface="Arial" charset="0"/>
                <a:cs typeface="Proxima Nova Semibold"/>
              </a:rPr>
              <a:t>Having variety</a:t>
            </a:r>
          </a:p>
          <a:p>
            <a:r>
              <a:rPr lang="en-US" altLang="en-US" sz="1200">
                <a:latin typeface="Proxima Nova Semibold"/>
                <a:ea typeface="Arial" charset="0"/>
                <a:cs typeface="Proxima Nova Semibold"/>
              </a:rPr>
              <a:t>Bringing about change</a:t>
            </a:r>
          </a:p>
          <a:p>
            <a:r>
              <a:rPr lang="en-US" altLang="en-US" sz="1200">
                <a:latin typeface="Proxima Nova Semibold"/>
                <a:ea typeface="Arial" charset="0"/>
                <a:cs typeface="Proxima Nova Semibold"/>
              </a:rPr>
              <a:t>Playing around</a:t>
            </a:r>
          </a:p>
          <a:p>
            <a:r>
              <a:rPr lang="en-US" altLang="en-US" sz="1200">
                <a:latin typeface="Proxima Nova Semibold"/>
                <a:ea typeface="Arial" charset="0"/>
                <a:cs typeface="Proxima Nova Semibold"/>
              </a:rPr>
              <a:t>Selling ideas</a:t>
            </a:r>
          </a:p>
          <a:p>
            <a:r>
              <a:rPr lang="en-US" altLang="en-US" sz="1200">
                <a:latin typeface="Proxima Nova Semibold"/>
                <a:ea typeface="Arial" charset="0"/>
                <a:cs typeface="Proxima Nova Semibold"/>
              </a:rPr>
              <a:t>Developing new things</a:t>
            </a:r>
          </a:p>
          <a:p>
            <a:r>
              <a:rPr lang="en-US" altLang="en-US" sz="1200">
                <a:latin typeface="Proxima Nova Semibold"/>
                <a:ea typeface="Arial" charset="0"/>
                <a:cs typeface="Proxima Nova Semibold"/>
              </a:rPr>
              <a:t>Opportunity to experiment</a:t>
            </a:r>
          </a:p>
        </p:txBody>
      </p:sp>
      <p:sp>
        <p:nvSpPr>
          <p:cNvPr id="44" name="Text Placeholder 37"/>
          <p:cNvSpPr>
            <a:spLocks noGrp="1"/>
          </p:cNvSpPr>
          <p:nvPr>
            <p:ph type="body" sz="quarter" idx="16" hasCustomPrompt="1"/>
          </p:nvPr>
        </p:nvSpPr>
        <p:spPr>
          <a:xfrm>
            <a:off x="3977096" y="3384820"/>
            <a:ext cx="2099733" cy="2053167"/>
          </a:xfrm>
          <a:prstGeom prst="rect">
            <a:avLst/>
          </a:prstGeom>
        </p:spPr>
        <p:txBody>
          <a:bodyPr vert="horz"/>
          <a:lstStyle>
            <a:lvl1pPr marL="0" indent="0" algn="r">
              <a:lnSpc>
                <a:spcPct val="80000"/>
              </a:lnSpc>
              <a:buNone/>
              <a:defRPr sz="1067" b="0" i="0">
                <a:latin typeface="Arial Regular" charset="0"/>
                <a:ea typeface="Adelle PE Regular" charset="0"/>
                <a:cs typeface="Arial Regular" charset="0"/>
              </a:defRPr>
            </a:lvl1pPr>
            <a:lvl2pPr marL="609600" indent="0" algn="just">
              <a:buNone/>
              <a:defRPr sz="1333">
                <a:latin typeface="Proxima Nova Regular"/>
                <a:cs typeface="Proxima Nova Regular"/>
              </a:defRPr>
            </a:lvl2pPr>
            <a:lvl3pPr marL="1219199" indent="0" algn="just">
              <a:buNone/>
              <a:defRPr sz="1333">
                <a:latin typeface="Proxima Nova Regular"/>
                <a:cs typeface="Proxima Nova Regular"/>
              </a:defRPr>
            </a:lvl3pPr>
            <a:lvl4pPr marL="1828798" indent="0" algn="just">
              <a:buNone/>
              <a:defRPr sz="1333">
                <a:latin typeface="Proxima Nova Regular"/>
                <a:cs typeface="Proxima Nova Regular"/>
              </a:defRPr>
            </a:lvl4pPr>
            <a:lvl5pPr marL="2438398" indent="0" algn="just">
              <a:buNone/>
              <a:defRPr sz="1333">
                <a:latin typeface="Proxima Nova Regular"/>
                <a:cs typeface="Proxima Nova Regular"/>
              </a:defRPr>
            </a:lvl5pPr>
          </a:lstStyle>
          <a:p>
            <a:pPr algn="r"/>
            <a:r>
              <a:rPr lang="en-US" altLang="en-US" sz="1200">
                <a:latin typeface="Proxima Nova Semibold"/>
                <a:ea typeface="Arial" charset="0"/>
                <a:cs typeface="Proxima Nova Semibold"/>
              </a:rPr>
              <a:t>Preserving the status quo</a:t>
            </a:r>
          </a:p>
          <a:p>
            <a:pPr algn="r"/>
            <a:r>
              <a:rPr lang="en-US" altLang="en-US" sz="1200">
                <a:latin typeface="Proxima Nova Semibold"/>
                <a:ea typeface="Arial" charset="0"/>
                <a:cs typeface="Proxima Nova Semibold"/>
              </a:rPr>
              <a:t>Having an ordered environment</a:t>
            </a:r>
          </a:p>
          <a:p>
            <a:pPr algn="r"/>
            <a:r>
              <a:rPr lang="en-US" altLang="en-US" sz="1200">
                <a:latin typeface="Proxima Nova Semibold"/>
                <a:ea typeface="Arial" charset="0"/>
                <a:cs typeface="Proxima Nova Semibold"/>
              </a:rPr>
              <a:t>Being in control</a:t>
            </a:r>
          </a:p>
          <a:p>
            <a:pPr algn="r"/>
            <a:r>
              <a:rPr lang="en-US" altLang="en-US" sz="1200">
                <a:latin typeface="Proxima Nova Semibold"/>
                <a:ea typeface="Arial" charset="0"/>
                <a:cs typeface="Proxima Nova Semibold"/>
              </a:rPr>
              <a:t>Paperwork tasks</a:t>
            </a:r>
          </a:p>
          <a:p>
            <a:pPr algn="r"/>
            <a:r>
              <a:rPr lang="en-US" altLang="en-US" sz="1200">
                <a:latin typeface="Proxima Nova Semibold"/>
                <a:ea typeface="Arial" charset="0"/>
                <a:cs typeface="Proxima Nova Semibold"/>
              </a:rPr>
              <a:t>Establishing order</a:t>
            </a:r>
          </a:p>
          <a:p>
            <a:pPr algn="r"/>
            <a:r>
              <a:rPr lang="en-US" altLang="en-US" sz="1200">
                <a:latin typeface="Proxima Nova Semibold"/>
                <a:ea typeface="Arial" charset="0"/>
                <a:cs typeface="Proxima Nova Semibold"/>
              </a:rPr>
              <a:t>Planning things out</a:t>
            </a:r>
          </a:p>
          <a:p>
            <a:pPr algn="r"/>
            <a:r>
              <a:rPr lang="en-US" altLang="en-US" sz="1200">
                <a:latin typeface="Proxima Nova Semibold"/>
                <a:ea typeface="Arial" charset="0"/>
                <a:cs typeface="Proxima Nova Semibold"/>
              </a:rPr>
              <a:t>Getting things done</a:t>
            </a:r>
          </a:p>
          <a:p>
            <a:pPr algn="r"/>
            <a:r>
              <a:rPr lang="en-US" altLang="en-US" sz="1200">
                <a:latin typeface="Proxima Nova Semibold"/>
                <a:ea typeface="Arial" charset="0"/>
                <a:cs typeface="Proxima Nova Semibold"/>
              </a:rPr>
              <a:t>Attending to detail</a:t>
            </a:r>
          </a:p>
          <a:p>
            <a:pPr algn="r"/>
            <a:r>
              <a:rPr lang="en-US" altLang="en-US" sz="1200">
                <a:latin typeface="Proxima Nova Semibold"/>
                <a:ea typeface="Arial" charset="0"/>
                <a:cs typeface="Proxima Nova Semibold"/>
              </a:rPr>
              <a:t>Building things</a:t>
            </a:r>
          </a:p>
        </p:txBody>
      </p:sp>
      <p:sp>
        <p:nvSpPr>
          <p:cNvPr id="45" name="Text Placeholder 40"/>
          <p:cNvSpPr>
            <a:spLocks noGrp="1"/>
          </p:cNvSpPr>
          <p:nvPr>
            <p:ph type="body" sz="quarter" idx="17" hasCustomPrompt="1"/>
          </p:nvPr>
        </p:nvSpPr>
        <p:spPr>
          <a:xfrm>
            <a:off x="6038850" y="3388208"/>
            <a:ext cx="2349500" cy="2089151"/>
          </a:xfrm>
          <a:prstGeom prst="rect">
            <a:avLst/>
          </a:prstGeom>
        </p:spPr>
        <p:txBody>
          <a:bodyPr vert="horz"/>
          <a:lstStyle>
            <a:lvl1pPr marL="0" indent="0" algn="l">
              <a:lnSpc>
                <a:spcPct val="80000"/>
              </a:lnSpc>
              <a:buNone/>
              <a:defRPr sz="1067" b="0" i="0">
                <a:latin typeface="Arial Regular" charset="0"/>
                <a:ea typeface="Adelle PE Regular" charset="0"/>
                <a:cs typeface="Arial Regular" charset="0"/>
              </a:defRPr>
            </a:lvl1pPr>
            <a:lvl2pPr>
              <a:defRPr sz="1867">
                <a:latin typeface="Proxima Nova Regular"/>
                <a:cs typeface="Proxima Nova Regular"/>
              </a:defRPr>
            </a:lvl2pPr>
            <a:lvl3pPr>
              <a:defRPr sz="1867">
                <a:latin typeface="Proxima Nova Regular"/>
                <a:cs typeface="Proxima Nova Regular"/>
              </a:defRPr>
            </a:lvl3pPr>
            <a:lvl4pPr>
              <a:defRPr sz="1867">
                <a:latin typeface="Proxima Nova Regular"/>
                <a:cs typeface="Proxima Nova Regular"/>
              </a:defRPr>
            </a:lvl4pPr>
            <a:lvl5pPr>
              <a:defRPr sz="1867">
                <a:latin typeface="Proxima Nova Regular"/>
                <a:cs typeface="Proxima Nova Regular"/>
              </a:defRPr>
            </a:lvl5pPr>
          </a:lstStyle>
          <a:p>
            <a:r>
              <a:rPr lang="en-US" altLang="en-US" sz="1200">
                <a:latin typeface="Proxima Nova Semibold"/>
                <a:ea typeface="Arial" charset="0"/>
                <a:cs typeface="Proxima Nova Semibold"/>
              </a:rPr>
              <a:t>Getting groups to work </a:t>
            </a:r>
          </a:p>
          <a:p>
            <a:r>
              <a:rPr lang="en-US" altLang="en-US" sz="1200">
                <a:latin typeface="Proxima Nova Semibold"/>
                <a:ea typeface="Arial" charset="0"/>
                <a:cs typeface="Proxima Nova Semibold"/>
              </a:rPr>
              <a:t>well together</a:t>
            </a:r>
          </a:p>
          <a:p>
            <a:r>
              <a:rPr lang="en-US" altLang="en-US" sz="1200">
                <a:latin typeface="Proxima Nova Semibold"/>
                <a:ea typeface="Arial" charset="0"/>
                <a:cs typeface="Proxima Nova Semibold"/>
              </a:rPr>
              <a:t>Being part of a team</a:t>
            </a:r>
          </a:p>
          <a:p>
            <a:r>
              <a:rPr lang="en-US" altLang="en-US" sz="1200">
                <a:latin typeface="Proxima Nova Semibold"/>
                <a:ea typeface="Arial" charset="0"/>
                <a:cs typeface="Proxima Nova Semibold"/>
              </a:rPr>
              <a:t>Communication aspects</a:t>
            </a:r>
          </a:p>
          <a:p>
            <a:r>
              <a:rPr lang="en-US" altLang="en-US" sz="1200">
                <a:latin typeface="Proxima Nova Semibold"/>
                <a:ea typeface="Arial" charset="0"/>
                <a:cs typeface="Proxima Nova Semibold"/>
              </a:rPr>
              <a:t>Building relationships</a:t>
            </a:r>
          </a:p>
          <a:p>
            <a:r>
              <a:rPr lang="en-US" altLang="en-US" sz="1200">
                <a:latin typeface="Proxima Nova Semibold"/>
                <a:ea typeface="Arial" charset="0"/>
                <a:cs typeface="Proxima Nova Semibold"/>
              </a:rPr>
              <a:t>Listening and talking</a:t>
            </a:r>
          </a:p>
          <a:p>
            <a:r>
              <a:rPr lang="en-US" altLang="en-US" sz="1200">
                <a:latin typeface="Proxima Nova Semibold"/>
                <a:ea typeface="Arial" charset="0"/>
                <a:cs typeface="Proxima Nova Semibold"/>
              </a:rPr>
              <a:t>Working with people</a:t>
            </a:r>
          </a:p>
          <a:p>
            <a:r>
              <a:rPr lang="en-US" altLang="en-US" sz="1200">
                <a:latin typeface="Proxima Nova Semibold"/>
                <a:ea typeface="Arial" charset="0"/>
                <a:cs typeface="Proxima Nova Semibold"/>
              </a:rPr>
              <a:t>Persuading people</a:t>
            </a:r>
          </a:p>
          <a:p>
            <a:r>
              <a:rPr lang="en-US" altLang="en-US" sz="1200">
                <a:latin typeface="Proxima Nova Semibold"/>
                <a:ea typeface="Arial" charset="0"/>
                <a:cs typeface="Proxima Nova Semibold"/>
              </a:rPr>
              <a:t>Teaching/Training</a:t>
            </a:r>
          </a:p>
          <a:p>
            <a:r>
              <a:rPr lang="en-US" altLang="en-US" sz="1200">
                <a:latin typeface="Proxima Nova Semibold"/>
                <a:ea typeface="Arial" charset="0"/>
                <a:cs typeface="Proxima Nova Semibold"/>
              </a:rPr>
              <a:t>Expressing </a:t>
            </a:r>
          </a:p>
          <a:p>
            <a:r>
              <a:rPr lang="en-US" altLang="en-US" sz="1200">
                <a:latin typeface="Proxima Nova Semibold"/>
                <a:ea typeface="Arial" charset="0"/>
                <a:cs typeface="Proxima Nova Semibold"/>
              </a:rPr>
              <a:t>ideas </a:t>
            </a:r>
          </a:p>
        </p:txBody>
      </p:sp>
      <p:sp>
        <p:nvSpPr>
          <p:cNvPr id="2" name="Title 1"/>
          <p:cNvSpPr>
            <a:spLocks noGrp="1"/>
          </p:cNvSpPr>
          <p:nvPr>
            <p:ph type="title"/>
          </p:nvPr>
        </p:nvSpPr>
        <p:spPr>
          <a:xfrm>
            <a:off x="483809" y="127000"/>
            <a:ext cx="9467015" cy="701187"/>
          </a:xfrm>
          <a:prstGeom prst="rect">
            <a:avLst/>
          </a:prstGeom>
        </p:spPr>
        <p:txBody>
          <a:bodyPr/>
          <a:lstStyle>
            <a:lvl1pPr algn="l">
              <a:defRPr sz="4267" b="1" i="1">
                <a:solidFill>
                  <a:schemeClr val="bg2">
                    <a:lumMod val="25000"/>
                  </a:schemeClr>
                </a:solidFill>
                <a:latin typeface="Georgia Bold Italic" charset="0"/>
                <a:ea typeface="Georgia Bold Italic" charset="0"/>
                <a:cs typeface="Georgia Bold Italic" charset="0"/>
              </a:defRPr>
            </a:lvl1pPr>
          </a:lstStyle>
          <a:p>
            <a:r>
              <a:rPr lang="en-US"/>
              <a:t>Click to edit Master title style</a:t>
            </a:r>
          </a:p>
        </p:txBody>
      </p:sp>
      <p:sp>
        <p:nvSpPr>
          <p:cNvPr id="14" name="Rectangle 13"/>
          <p:cNvSpPr>
            <a:spLocks noChangeArrowheads="1"/>
          </p:cNvSpPr>
          <p:nvPr userDrawn="1"/>
        </p:nvSpPr>
        <p:spPr bwMode="auto">
          <a:xfrm>
            <a:off x="2832488" y="6224473"/>
            <a:ext cx="6527024" cy="23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9411" tIns="54705" rIns="109411" bIns="54705">
            <a:spAutoFit/>
          </a:bodyPr>
          <a:lstStyle/>
          <a:p>
            <a:pPr algn="ctr">
              <a:lnSpc>
                <a:spcPct val="100000"/>
              </a:lnSpc>
            </a:pPr>
            <a:r>
              <a:rPr lang="en-US" altLang="en-US" sz="794" b="0" i="0">
                <a:latin typeface="Arial Regular" charset="0"/>
                <a:ea typeface="Arial Regular" charset="0"/>
                <a:cs typeface="Arial Regular" charset="0"/>
              </a:rPr>
              <a:t>The four-color, four-quadrant</a:t>
            </a:r>
            <a:r>
              <a:rPr lang="en-US" altLang="en-US" sz="794" b="0" i="0" baseline="0">
                <a:latin typeface="Arial Regular" charset="0"/>
                <a:ea typeface="Arial Regular" charset="0"/>
                <a:cs typeface="Arial Regular" charset="0"/>
              </a:rPr>
              <a:t> </a:t>
            </a:r>
            <a:r>
              <a:rPr lang="en-US" altLang="en-US" sz="794" b="0" i="0">
                <a:latin typeface="Arial Regular" charset="0"/>
                <a:ea typeface="Arial Regular" charset="0"/>
                <a:cs typeface="Arial Regular" charset="0"/>
              </a:rPr>
              <a:t>graphic and Whole Brain® are</a:t>
            </a:r>
            <a:r>
              <a:rPr lang="en-US" altLang="en-US" sz="794" b="0" i="0" baseline="0">
                <a:latin typeface="Arial Regular" charset="0"/>
                <a:ea typeface="Arial Regular" charset="0"/>
                <a:cs typeface="Arial Regular" charset="0"/>
              </a:rPr>
              <a:t> </a:t>
            </a:r>
            <a:r>
              <a:rPr lang="en-US" altLang="en-US" sz="794" b="0" i="0">
                <a:latin typeface="Arial Regular" charset="0"/>
                <a:ea typeface="Arial Regular" charset="0"/>
                <a:cs typeface="Arial Regular" charset="0"/>
              </a:rPr>
              <a:t>registered Trademarks of Herrmann Global, LLC.</a:t>
            </a:r>
            <a:endParaRPr lang="en-GB" altLang="en-US" sz="794" b="0" i="0">
              <a:latin typeface="Arial Regular" charset="0"/>
              <a:ea typeface="Arial Regular" charset="0"/>
              <a:cs typeface="Arial Regular" charset="0"/>
            </a:endParaRPr>
          </a:p>
        </p:txBody>
      </p:sp>
    </p:spTree>
    <p:extLst>
      <p:ext uri="{BB962C8B-B14F-4D97-AF65-F5344CB8AC3E}">
        <p14:creationId xmlns:p14="http://schemas.microsoft.com/office/powerpoint/2010/main" val="42471361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redits &amp; Sources Back Page Slide">
    <p:spTree>
      <p:nvGrpSpPr>
        <p:cNvPr id="1" name=""/>
        <p:cNvGrpSpPr/>
        <p:nvPr/>
      </p:nvGrpSpPr>
      <p:grpSpPr>
        <a:xfrm>
          <a:off x="0" y="0"/>
          <a:ext cx="0" cy="0"/>
          <a:chOff x="0" y="0"/>
          <a:chExt cx="0" cy="0"/>
        </a:xfrm>
      </p:grpSpPr>
      <p:cxnSp>
        <p:nvCxnSpPr>
          <p:cNvPr id="4" name="Straight Connector 3"/>
          <p:cNvCxnSpPr/>
          <p:nvPr/>
        </p:nvCxnSpPr>
        <p:spPr>
          <a:xfrm>
            <a:off x="586318" y="685800"/>
            <a:ext cx="10996083" cy="0"/>
          </a:xfrm>
          <a:prstGeom prst="line">
            <a:avLst/>
          </a:prstGeom>
          <a:ln w="317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9" name="Title 10"/>
          <p:cNvSpPr>
            <a:spLocks noGrp="1"/>
          </p:cNvSpPr>
          <p:nvPr>
            <p:ph type="title" hasCustomPrompt="1"/>
          </p:nvPr>
        </p:nvSpPr>
        <p:spPr>
          <a:xfrm>
            <a:off x="462450" y="198568"/>
            <a:ext cx="3768876" cy="390072"/>
          </a:xfrm>
          <a:prstGeom prst="rect">
            <a:avLst/>
          </a:prstGeom>
        </p:spPr>
        <p:txBody>
          <a:bodyPr vert="horz"/>
          <a:lstStyle>
            <a:lvl1pPr algn="l">
              <a:defRPr sz="2133" b="1" i="1" baseline="0">
                <a:solidFill>
                  <a:srgbClr val="7A7979"/>
                </a:solidFill>
                <a:latin typeface="Georgia Bold Italic" charset="0"/>
                <a:ea typeface="Georgia Bold Italic" charset="0"/>
                <a:cs typeface="Georgia Bold Italic" charset="0"/>
              </a:defRPr>
            </a:lvl1pPr>
          </a:lstStyle>
          <a:p>
            <a:r>
              <a:rPr lang="en-US"/>
              <a:t>Back Page Option</a:t>
            </a:r>
          </a:p>
        </p:txBody>
      </p:sp>
      <p:cxnSp>
        <p:nvCxnSpPr>
          <p:cNvPr id="10" name="Straight Connector 9"/>
          <p:cNvCxnSpPr/>
          <p:nvPr/>
        </p:nvCxnSpPr>
        <p:spPr>
          <a:xfrm>
            <a:off x="3126432" y="838200"/>
            <a:ext cx="0" cy="5181600"/>
          </a:xfrm>
          <a:prstGeom prst="line">
            <a:avLst/>
          </a:prstGeom>
          <a:ln w="3175" cmpd="sng">
            <a:solidFill>
              <a:srgbClr val="BFBFBF"/>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985664" y="838200"/>
            <a:ext cx="0" cy="5181600"/>
          </a:xfrm>
          <a:prstGeom prst="line">
            <a:avLst/>
          </a:prstGeom>
          <a:ln w="3175" cmpd="sng">
            <a:solidFill>
              <a:srgbClr val="BFBFBF"/>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8917632" y="838200"/>
            <a:ext cx="0" cy="5181600"/>
          </a:xfrm>
          <a:prstGeom prst="line">
            <a:avLst/>
          </a:prstGeom>
          <a:ln w="3175"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3"/>
          <p:cNvSpPr>
            <a:spLocks noGrp="1"/>
          </p:cNvSpPr>
          <p:nvPr>
            <p:ph type="body" sz="quarter" idx="10" hasCustomPrompt="1"/>
          </p:nvPr>
        </p:nvSpPr>
        <p:spPr>
          <a:xfrm>
            <a:off x="507038" y="1228365"/>
            <a:ext cx="2619988" cy="4449939"/>
          </a:xfrm>
          <a:prstGeom prst="rect">
            <a:avLst/>
          </a:prstGeom>
        </p:spPr>
        <p:txBody>
          <a:bodyPr vert="horz"/>
          <a:lstStyle>
            <a:lvl1pPr marL="0" indent="0">
              <a:lnSpc>
                <a:spcPct val="90000"/>
              </a:lnSpc>
              <a:buNone/>
              <a:defRPr sz="1600" b="0" i="0" baseline="0">
                <a:latin typeface="Arial Regular" charset="0"/>
                <a:cs typeface="Arial Regular" charset="0"/>
              </a:defRPr>
            </a:lvl1pPr>
            <a:lvl2pPr marL="609600" indent="0">
              <a:buNone/>
              <a:defRPr sz="1600">
                <a:latin typeface="Proxima Nova Light"/>
                <a:cs typeface="Proxima Nova Light"/>
              </a:defRPr>
            </a:lvl2pPr>
            <a:lvl3pPr marL="1219199" indent="0">
              <a:buNone/>
              <a:defRPr sz="1600">
                <a:latin typeface="Proxima Nova Light"/>
                <a:cs typeface="Proxima Nova Light"/>
              </a:defRPr>
            </a:lvl3pPr>
            <a:lvl4pPr marL="1828798" indent="0">
              <a:buNone/>
              <a:defRPr sz="1600">
                <a:latin typeface="Proxima Nova Light"/>
                <a:cs typeface="Proxima Nova Light"/>
              </a:defRPr>
            </a:lvl4pPr>
            <a:lvl5pPr marL="2438398" indent="0">
              <a:buNone/>
              <a:defRPr sz="1600">
                <a:latin typeface="Proxima Nova Light"/>
                <a:cs typeface="Proxima Nova Light"/>
              </a:defRPr>
            </a:lvl5pPr>
          </a:lstStyle>
          <a:p>
            <a:pPr lvl="0"/>
            <a:r>
              <a:rPr lang="en-US"/>
              <a:t>Please paste your body</a:t>
            </a:r>
          </a:p>
          <a:p>
            <a:pPr lvl="0"/>
            <a:r>
              <a:rPr lang="en-US"/>
              <a:t>text into this column.      </a:t>
            </a:r>
          </a:p>
          <a:p>
            <a:pPr lvl="0"/>
            <a:r>
              <a:rPr lang="en-US"/>
              <a:t>This box column should </a:t>
            </a:r>
          </a:p>
          <a:p>
            <a:pPr lvl="0"/>
            <a:r>
              <a:rPr lang="en-US"/>
              <a:t>contain data to support </a:t>
            </a:r>
          </a:p>
          <a:p>
            <a:pPr lvl="0"/>
            <a:r>
              <a:rPr lang="en-US"/>
              <a:t>credits and sources at the </a:t>
            </a:r>
          </a:p>
          <a:p>
            <a:pPr lvl="0"/>
            <a:r>
              <a:rPr lang="en-US"/>
              <a:t>end of your slide deck. </a:t>
            </a:r>
          </a:p>
          <a:p>
            <a:pPr lvl="0"/>
            <a:endParaRPr lang="en-US"/>
          </a:p>
          <a:p>
            <a:pPr lvl="0"/>
            <a:r>
              <a:rPr lang="en-US"/>
              <a:t>This font is called </a:t>
            </a:r>
            <a:r>
              <a:rPr lang="en-US" err="1"/>
              <a:t>Proxima</a:t>
            </a:r>
            <a:r>
              <a:rPr lang="en-US"/>
              <a:t> </a:t>
            </a:r>
          </a:p>
          <a:p>
            <a:pPr lvl="0"/>
            <a:r>
              <a:rPr lang="en-US"/>
              <a:t>Nova Light. The size of the </a:t>
            </a:r>
          </a:p>
          <a:p>
            <a:pPr lvl="0"/>
            <a:r>
              <a:rPr lang="en-US"/>
              <a:t>type in this column is set </a:t>
            </a:r>
          </a:p>
          <a:p>
            <a:pPr lvl="0"/>
            <a:r>
              <a:rPr lang="en-US"/>
              <a:t>at twelve points. The text </a:t>
            </a:r>
          </a:p>
          <a:p>
            <a:pPr lvl="0"/>
            <a:r>
              <a:rPr lang="en-US"/>
              <a:t>at this point size is very </a:t>
            </a:r>
          </a:p>
          <a:p>
            <a:pPr lvl="0"/>
            <a:r>
              <a:rPr lang="en-US"/>
              <a:t>legible and clear on any </a:t>
            </a:r>
          </a:p>
          <a:p>
            <a:pPr lvl="0"/>
            <a:r>
              <a:rPr lang="en-US"/>
              <a:t>flat screen or digital </a:t>
            </a:r>
          </a:p>
          <a:p>
            <a:pPr lvl="0"/>
            <a:r>
              <a:rPr lang="en-US"/>
              <a:t>projector.</a:t>
            </a:r>
          </a:p>
        </p:txBody>
      </p:sp>
      <p:sp>
        <p:nvSpPr>
          <p:cNvPr id="16" name="Text Placeholder 15"/>
          <p:cNvSpPr>
            <a:spLocks noGrp="1"/>
          </p:cNvSpPr>
          <p:nvPr>
            <p:ph type="body" sz="quarter" idx="11" hasCustomPrompt="1"/>
          </p:nvPr>
        </p:nvSpPr>
        <p:spPr>
          <a:xfrm>
            <a:off x="508708" y="891114"/>
            <a:ext cx="2527300" cy="317500"/>
          </a:xfrm>
          <a:prstGeom prst="rect">
            <a:avLst/>
          </a:prstGeom>
        </p:spPr>
        <p:txBody>
          <a:bodyPr vert="horz"/>
          <a:lstStyle>
            <a:lvl1pPr marL="0" indent="0">
              <a:buNone/>
              <a:defRPr sz="1867" b="0" i="0">
                <a:latin typeface="Arial Regular" charset="0"/>
                <a:cs typeface="Arial Regular" charset="0"/>
              </a:defRPr>
            </a:lvl1pPr>
          </a:lstStyle>
          <a:p>
            <a:pPr lvl="0"/>
            <a:r>
              <a:rPr lang="en-US"/>
              <a:t>Credits &amp; Sources</a:t>
            </a:r>
          </a:p>
        </p:txBody>
      </p:sp>
      <p:sp>
        <p:nvSpPr>
          <p:cNvPr id="17" name="Text Placeholder 13"/>
          <p:cNvSpPr>
            <a:spLocks noGrp="1"/>
          </p:cNvSpPr>
          <p:nvPr>
            <p:ph type="body" sz="quarter" idx="12" hasCustomPrompt="1"/>
          </p:nvPr>
        </p:nvSpPr>
        <p:spPr>
          <a:xfrm>
            <a:off x="3284105" y="1239646"/>
            <a:ext cx="2619988" cy="4449939"/>
          </a:xfrm>
          <a:prstGeom prst="rect">
            <a:avLst/>
          </a:prstGeom>
        </p:spPr>
        <p:txBody>
          <a:bodyPr vert="horz"/>
          <a:lstStyle>
            <a:lvl1pPr marL="0" indent="0">
              <a:lnSpc>
                <a:spcPct val="90000"/>
              </a:lnSpc>
              <a:buNone/>
              <a:defRPr sz="1600" b="0" i="0" baseline="0">
                <a:latin typeface="Arial Regular" charset="0"/>
                <a:cs typeface="Arial Regular" charset="0"/>
              </a:defRPr>
            </a:lvl1pPr>
            <a:lvl2pPr marL="609600" indent="0">
              <a:buNone/>
              <a:defRPr sz="1600">
                <a:latin typeface="Proxima Nova Light"/>
                <a:cs typeface="Proxima Nova Light"/>
              </a:defRPr>
            </a:lvl2pPr>
            <a:lvl3pPr marL="1219199" indent="0">
              <a:buNone/>
              <a:defRPr sz="1600">
                <a:latin typeface="Proxima Nova Light"/>
                <a:cs typeface="Proxima Nova Light"/>
              </a:defRPr>
            </a:lvl3pPr>
            <a:lvl4pPr marL="1828798" indent="0">
              <a:buNone/>
              <a:defRPr sz="1600">
                <a:latin typeface="Proxima Nova Light"/>
                <a:cs typeface="Proxima Nova Light"/>
              </a:defRPr>
            </a:lvl4pPr>
            <a:lvl5pPr marL="2438398" indent="0">
              <a:buNone/>
              <a:defRPr sz="1600">
                <a:latin typeface="Proxima Nova Light"/>
                <a:cs typeface="Proxima Nova Light"/>
              </a:defRPr>
            </a:lvl5pPr>
          </a:lstStyle>
          <a:p>
            <a:pPr lvl="0"/>
            <a:r>
              <a:rPr lang="en-US"/>
              <a:t>Please paste your body</a:t>
            </a:r>
          </a:p>
          <a:p>
            <a:pPr lvl="0"/>
            <a:r>
              <a:rPr lang="en-US"/>
              <a:t>text into this column.      </a:t>
            </a:r>
          </a:p>
          <a:p>
            <a:pPr lvl="0"/>
            <a:r>
              <a:rPr lang="en-US"/>
              <a:t>This box column should </a:t>
            </a:r>
          </a:p>
          <a:p>
            <a:pPr lvl="0"/>
            <a:r>
              <a:rPr lang="en-US"/>
              <a:t>contain data to support </a:t>
            </a:r>
          </a:p>
          <a:p>
            <a:pPr lvl="0"/>
            <a:r>
              <a:rPr lang="en-US"/>
              <a:t>credits and sources at the </a:t>
            </a:r>
          </a:p>
          <a:p>
            <a:pPr lvl="0"/>
            <a:r>
              <a:rPr lang="en-US"/>
              <a:t>end of your slide deck. </a:t>
            </a:r>
          </a:p>
          <a:p>
            <a:pPr lvl="0"/>
            <a:endParaRPr lang="en-US"/>
          </a:p>
          <a:p>
            <a:pPr lvl="0"/>
            <a:r>
              <a:rPr lang="en-US"/>
              <a:t>This font is called </a:t>
            </a:r>
            <a:r>
              <a:rPr lang="en-US" err="1"/>
              <a:t>Proxima</a:t>
            </a:r>
            <a:r>
              <a:rPr lang="en-US"/>
              <a:t> </a:t>
            </a:r>
          </a:p>
          <a:p>
            <a:pPr lvl="0"/>
            <a:r>
              <a:rPr lang="en-US"/>
              <a:t>Nova Light. The size of the </a:t>
            </a:r>
          </a:p>
          <a:p>
            <a:pPr lvl="0"/>
            <a:r>
              <a:rPr lang="en-US"/>
              <a:t>type in this column is set </a:t>
            </a:r>
          </a:p>
          <a:p>
            <a:pPr lvl="0"/>
            <a:r>
              <a:rPr lang="en-US"/>
              <a:t>at twelve points. The text </a:t>
            </a:r>
          </a:p>
          <a:p>
            <a:pPr lvl="0"/>
            <a:r>
              <a:rPr lang="en-US"/>
              <a:t>at this point size is very </a:t>
            </a:r>
          </a:p>
          <a:p>
            <a:pPr lvl="0"/>
            <a:r>
              <a:rPr lang="en-US"/>
              <a:t>legible and clear on any </a:t>
            </a:r>
          </a:p>
          <a:p>
            <a:pPr lvl="0"/>
            <a:r>
              <a:rPr lang="en-US"/>
              <a:t>flat screen or digital </a:t>
            </a:r>
          </a:p>
          <a:p>
            <a:pPr lvl="0"/>
            <a:r>
              <a:rPr lang="en-US"/>
              <a:t>projector.</a:t>
            </a:r>
          </a:p>
        </p:txBody>
      </p:sp>
      <p:sp>
        <p:nvSpPr>
          <p:cNvPr id="18" name="Text Placeholder 15"/>
          <p:cNvSpPr>
            <a:spLocks noGrp="1"/>
          </p:cNvSpPr>
          <p:nvPr>
            <p:ph type="body" sz="quarter" idx="13" hasCustomPrompt="1"/>
          </p:nvPr>
        </p:nvSpPr>
        <p:spPr>
          <a:xfrm>
            <a:off x="3285774" y="891106"/>
            <a:ext cx="2527300" cy="317500"/>
          </a:xfrm>
          <a:prstGeom prst="rect">
            <a:avLst/>
          </a:prstGeom>
        </p:spPr>
        <p:txBody>
          <a:bodyPr vert="horz"/>
          <a:lstStyle>
            <a:lvl1pPr marL="0" indent="0">
              <a:buNone/>
              <a:defRPr sz="1867" b="0" i="0">
                <a:latin typeface="Arial Regular" charset="0"/>
                <a:cs typeface="Arial Regular" charset="0"/>
              </a:defRPr>
            </a:lvl1pPr>
          </a:lstStyle>
          <a:p>
            <a:pPr lvl="0"/>
            <a:r>
              <a:rPr lang="en-US"/>
              <a:t>Credits &amp; Sources</a:t>
            </a:r>
          </a:p>
        </p:txBody>
      </p:sp>
      <p:sp>
        <p:nvSpPr>
          <p:cNvPr id="19" name="Text Placeholder 13"/>
          <p:cNvSpPr>
            <a:spLocks noGrp="1"/>
          </p:cNvSpPr>
          <p:nvPr>
            <p:ph type="body" sz="quarter" idx="14" hasCustomPrompt="1"/>
          </p:nvPr>
        </p:nvSpPr>
        <p:spPr>
          <a:xfrm>
            <a:off x="6207927" y="1250942"/>
            <a:ext cx="2619988" cy="4449939"/>
          </a:xfrm>
          <a:prstGeom prst="rect">
            <a:avLst/>
          </a:prstGeom>
        </p:spPr>
        <p:txBody>
          <a:bodyPr vert="horz"/>
          <a:lstStyle>
            <a:lvl1pPr marL="0" indent="0">
              <a:lnSpc>
                <a:spcPct val="90000"/>
              </a:lnSpc>
              <a:buNone/>
              <a:defRPr sz="1600" b="0" i="0" baseline="0">
                <a:latin typeface="Arial Regular" charset="0"/>
                <a:cs typeface="Arial Regular" charset="0"/>
              </a:defRPr>
            </a:lvl1pPr>
            <a:lvl2pPr marL="609600" indent="0">
              <a:buNone/>
              <a:defRPr sz="1600">
                <a:latin typeface="Proxima Nova Light"/>
                <a:cs typeface="Proxima Nova Light"/>
              </a:defRPr>
            </a:lvl2pPr>
            <a:lvl3pPr marL="1219199" indent="0">
              <a:buNone/>
              <a:defRPr sz="1600">
                <a:latin typeface="Proxima Nova Light"/>
                <a:cs typeface="Proxima Nova Light"/>
              </a:defRPr>
            </a:lvl3pPr>
            <a:lvl4pPr marL="1828798" indent="0">
              <a:buNone/>
              <a:defRPr sz="1600">
                <a:latin typeface="Proxima Nova Light"/>
                <a:cs typeface="Proxima Nova Light"/>
              </a:defRPr>
            </a:lvl4pPr>
            <a:lvl5pPr marL="2438398" indent="0">
              <a:buNone/>
              <a:defRPr sz="1600">
                <a:latin typeface="Proxima Nova Light"/>
                <a:cs typeface="Proxima Nova Light"/>
              </a:defRPr>
            </a:lvl5pPr>
          </a:lstStyle>
          <a:p>
            <a:pPr lvl="0"/>
            <a:r>
              <a:rPr lang="en-US"/>
              <a:t>Please paste your body</a:t>
            </a:r>
          </a:p>
          <a:p>
            <a:pPr lvl="0"/>
            <a:r>
              <a:rPr lang="en-US"/>
              <a:t>text into this column.      </a:t>
            </a:r>
          </a:p>
          <a:p>
            <a:pPr lvl="0"/>
            <a:r>
              <a:rPr lang="en-US"/>
              <a:t>This box column should </a:t>
            </a:r>
          </a:p>
          <a:p>
            <a:pPr lvl="0"/>
            <a:r>
              <a:rPr lang="en-US"/>
              <a:t>contain data to support </a:t>
            </a:r>
          </a:p>
          <a:p>
            <a:pPr lvl="0"/>
            <a:r>
              <a:rPr lang="en-US"/>
              <a:t>credits and sources at the </a:t>
            </a:r>
          </a:p>
          <a:p>
            <a:pPr lvl="0"/>
            <a:r>
              <a:rPr lang="en-US"/>
              <a:t>end of your slide deck. </a:t>
            </a:r>
          </a:p>
          <a:p>
            <a:pPr lvl="0"/>
            <a:endParaRPr lang="en-US"/>
          </a:p>
          <a:p>
            <a:pPr lvl="0"/>
            <a:r>
              <a:rPr lang="en-US"/>
              <a:t>This font is called </a:t>
            </a:r>
            <a:r>
              <a:rPr lang="en-US" err="1"/>
              <a:t>Proxima</a:t>
            </a:r>
            <a:r>
              <a:rPr lang="en-US"/>
              <a:t> </a:t>
            </a:r>
          </a:p>
          <a:p>
            <a:pPr lvl="0"/>
            <a:r>
              <a:rPr lang="en-US"/>
              <a:t>Nova Light. The size of the </a:t>
            </a:r>
          </a:p>
          <a:p>
            <a:pPr lvl="0"/>
            <a:r>
              <a:rPr lang="en-US"/>
              <a:t>type in this column is set </a:t>
            </a:r>
          </a:p>
          <a:p>
            <a:pPr lvl="0"/>
            <a:r>
              <a:rPr lang="en-US"/>
              <a:t>at twelve points. The text </a:t>
            </a:r>
          </a:p>
          <a:p>
            <a:pPr lvl="0"/>
            <a:r>
              <a:rPr lang="en-US"/>
              <a:t>at this point size is very </a:t>
            </a:r>
          </a:p>
          <a:p>
            <a:pPr lvl="0"/>
            <a:r>
              <a:rPr lang="en-US"/>
              <a:t>legible and clear on any </a:t>
            </a:r>
          </a:p>
          <a:p>
            <a:pPr lvl="0"/>
            <a:r>
              <a:rPr lang="en-US"/>
              <a:t>flat screen or digital </a:t>
            </a:r>
          </a:p>
          <a:p>
            <a:pPr lvl="0"/>
            <a:r>
              <a:rPr lang="en-US"/>
              <a:t>projector.</a:t>
            </a:r>
          </a:p>
        </p:txBody>
      </p:sp>
      <p:sp>
        <p:nvSpPr>
          <p:cNvPr id="20" name="Text Placeholder 15"/>
          <p:cNvSpPr>
            <a:spLocks noGrp="1"/>
          </p:cNvSpPr>
          <p:nvPr>
            <p:ph type="body" sz="quarter" idx="15" hasCustomPrompt="1"/>
          </p:nvPr>
        </p:nvSpPr>
        <p:spPr>
          <a:xfrm>
            <a:off x="6209597" y="902402"/>
            <a:ext cx="2527300" cy="317500"/>
          </a:xfrm>
          <a:prstGeom prst="rect">
            <a:avLst/>
          </a:prstGeom>
        </p:spPr>
        <p:txBody>
          <a:bodyPr vert="horz"/>
          <a:lstStyle>
            <a:lvl1pPr marL="0" indent="0">
              <a:buNone/>
              <a:defRPr sz="1867" b="0" i="0">
                <a:latin typeface="Arial Regular" charset="0"/>
                <a:cs typeface="Arial Regular" charset="0"/>
              </a:defRPr>
            </a:lvl1pPr>
          </a:lstStyle>
          <a:p>
            <a:pPr lvl="0"/>
            <a:r>
              <a:rPr lang="en-US"/>
              <a:t>Credits &amp; Sources</a:t>
            </a:r>
          </a:p>
        </p:txBody>
      </p:sp>
      <p:sp>
        <p:nvSpPr>
          <p:cNvPr id="21" name="Text Placeholder 13"/>
          <p:cNvSpPr>
            <a:spLocks noGrp="1"/>
          </p:cNvSpPr>
          <p:nvPr>
            <p:ph type="body" sz="quarter" idx="16" hasCustomPrompt="1"/>
          </p:nvPr>
        </p:nvSpPr>
        <p:spPr>
          <a:xfrm>
            <a:off x="9086598" y="1250934"/>
            <a:ext cx="2619988" cy="4449939"/>
          </a:xfrm>
          <a:prstGeom prst="rect">
            <a:avLst/>
          </a:prstGeom>
        </p:spPr>
        <p:txBody>
          <a:bodyPr vert="horz"/>
          <a:lstStyle>
            <a:lvl1pPr marL="0" indent="0">
              <a:lnSpc>
                <a:spcPct val="90000"/>
              </a:lnSpc>
              <a:buNone/>
              <a:defRPr sz="1600" b="0" i="0" baseline="0">
                <a:latin typeface="Arial Regular" charset="0"/>
                <a:cs typeface="Arial Regular" charset="0"/>
              </a:defRPr>
            </a:lvl1pPr>
            <a:lvl2pPr marL="609600" indent="0">
              <a:buNone/>
              <a:defRPr sz="1600">
                <a:latin typeface="Proxima Nova Light"/>
                <a:cs typeface="Proxima Nova Light"/>
              </a:defRPr>
            </a:lvl2pPr>
            <a:lvl3pPr marL="1219199" indent="0">
              <a:buNone/>
              <a:defRPr sz="1600">
                <a:latin typeface="Proxima Nova Light"/>
                <a:cs typeface="Proxima Nova Light"/>
              </a:defRPr>
            </a:lvl3pPr>
            <a:lvl4pPr marL="1828798" indent="0">
              <a:buNone/>
              <a:defRPr sz="1600">
                <a:latin typeface="Proxima Nova Light"/>
                <a:cs typeface="Proxima Nova Light"/>
              </a:defRPr>
            </a:lvl4pPr>
            <a:lvl5pPr marL="2438398" indent="0">
              <a:buNone/>
              <a:defRPr sz="1600">
                <a:latin typeface="Proxima Nova Light"/>
                <a:cs typeface="Proxima Nova Light"/>
              </a:defRPr>
            </a:lvl5pPr>
          </a:lstStyle>
          <a:p>
            <a:pPr lvl="0"/>
            <a:r>
              <a:rPr lang="en-US"/>
              <a:t>Please paste your body</a:t>
            </a:r>
          </a:p>
          <a:p>
            <a:pPr lvl="0"/>
            <a:r>
              <a:rPr lang="en-US"/>
              <a:t>text into this column.      </a:t>
            </a:r>
          </a:p>
          <a:p>
            <a:pPr lvl="0"/>
            <a:r>
              <a:rPr lang="en-US"/>
              <a:t>This box column should </a:t>
            </a:r>
          </a:p>
          <a:p>
            <a:pPr lvl="0"/>
            <a:r>
              <a:rPr lang="en-US"/>
              <a:t>contain data to support </a:t>
            </a:r>
          </a:p>
          <a:p>
            <a:pPr lvl="0"/>
            <a:r>
              <a:rPr lang="en-US"/>
              <a:t>credits and sources at the </a:t>
            </a:r>
          </a:p>
          <a:p>
            <a:pPr lvl="0"/>
            <a:r>
              <a:rPr lang="en-US"/>
              <a:t>end of your slide deck. </a:t>
            </a:r>
          </a:p>
          <a:p>
            <a:pPr lvl="0"/>
            <a:endParaRPr lang="en-US"/>
          </a:p>
          <a:p>
            <a:pPr lvl="0"/>
            <a:r>
              <a:rPr lang="en-US"/>
              <a:t>This font is called </a:t>
            </a:r>
            <a:r>
              <a:rPr lang="en-US" err="1"/>
              <a:t>Proxima</a:t>
            </a:r>
            <a:r>
              <a:rPr lang="en-US"/>
              <a:t> </a:t>
            </a:r>
          </a:p>
          <a:p>
            <a:pPr lvl="0"/>
            <a:r>
              <a:rPr lang="en-US"/>
              <a:t>Nova Light. The size of the </a:t>
            </a:r>
          </a:p>
          <a:p>
            <a:pPr lvl="0"/>
            <a:r>
              <a:rPr lang="en-US"/>
              <a:t>type in this column is set </a:t>
            </a:r>
          </a:p>
          <a:p>
            <a:pPr lvl="0"/>
            <a:r>
              <a:rPr lang="en-US"/>
              <a:t>at twelve points. The text </a:t>
            </a:r>
          </a:p>
          <a:p>
            <a:pPr lvl="0"/>
            <a:r>
              <a:rPr lang="en-US"/>
              <a:t>at this point size is very </a:t>
            </a:r>
          </a:p>
          <a:p>
            <a:pPr lvl="0"/>
            <a:r>
              <a:rPr lang="en-US"/>
              <a:t>legible and clear on any </a:t>
            </a:r>
          </a:p>
          <a:p>
            <a:pPr lvl="0"/>
            <a:r>
              <a:rPr lang="en-US"/>
              <a:t>flat screen or digital </a:t>
            </a:r>
          </a:p>
          <a:p>
            <a:pPr lvl="0"/>
            <a:r>
              <a:rPr lang="en-US"/>
              <a:t>projector.</a:t>
            </a:r>
          </a:p>
        </p:txBody>
      </p:sp>
      <p:sp>
        <p:nvSpPr>
          <p:cNvPr id="22" name="Text Placeholder 15"/>
          <p:cNvSpPr>
            <a:spLocks noGrp="1"/>
          </p:cNvSpPr>
          <p:nvPr>
            <p:ph type="body" sz="quarter" idx="17" hasCustomPrompt="1"/>
          </p:nvPr>
        </p:nvSpPr>
        <p:spPr>
          <a:xfrm>
            <a:off x="9088267" y="902394"/>
            <a:ext cx="2527300" cy="317500"/>
          </a:xfrm>
          <a:prstGeom prst="rect">
            <a:avLst/>
          </a:prstGeom>
        </p:spPr>
        <p:txBody>
          <a:bodyPr vert="horz"/>
          <a:lstStyle>
            <a:lvl1pPr marL="0" indent="0">
              <a:buNone/>
              <a:defRPr sz="1867" b="0" i="0">
                <a:latin typeface="Arial Regular" charset="0"/>
                <a:cs typeface="Arial Regular" charset="0"/>
              </a:defRPr>
            </a:lvl1pPr>
          </a:lstStyle>
          <a:p>
            <a:pPr lvl="0"/>
            <a:r>
              <a:rPr lang="en-US"/>
              <a:t>Credits &amp; Sources</a:t>
            </a:r>
          </a:p>
        </p:txBody>
      </p:sp>
    </p:spTree>
    <p:extLst>
      <p:ext uri="{BB962C8B-B14F-4D97-AF65-F5344CB8AC3E}">
        <p14:creationId xmlns:p14="http://schemas.microsoft.com/office/powerpoint/2010/main" val="346322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FD140CB-62F3-E043-8695-9FAEA8933FCF}"/>
              </a:ext>
            </a:extLst>
          </p:cNvPr>
          <p:cNvSpPr>
            <a:spLocks noGrp="1"/>
          </p:cNvSpPr>
          <p:nvPr>
            <p:ph type="title"/>
          </p:nvPr>
        </p:nvSpPr>
        <p:spPr>
          <a:xfrm>
            <a:off x="800101" y="298186"/>
            <a:ext cx="10591801" cy="741915"/>
          </a:xfrm>
          <a:prstGeom prst="rect">
            <a:avLst/>
          </a:prstGeom>
        </p:spPr>
        <p:txBody>
          <a:bodyPr vert="horz" lIns="0" tIns="0" rIns="0" bIns="0" rtlCol="0" anchor="b">
            <a:noAutofit/>
          </a:bodyPr>
          <a:lstStyle/>
          <a:p>
            <a:r>
              <a:rPr lang="en-US"/>
              <a:t>Click to edit Master title style</a:t>
            </a:r>
            <a:endParaRPr lang="en-US" dirty="0"/>
          </a:p>
        </p:txBody>
      </p:sp>
      <p:sp>
        <p:nvSpPr>
          <p:cNvPr id="15" name="Content Placeholder 14">
            <a:extLst>
              <a:ext uri="{FF2B5EF4-FFF2-40B4-BE49-F238E27FC236}">
                <a16:creationId xmlns:a16="http://schemas.microsoft.com/office/drawing/2014/main" id="{933FF1EB-76C3-9C40-B7DD-25FFCC705412}"/>
              </a:ext>
            </a:extLst>
          </p:cNvPr>
          <p:cNvSpPr>
            <a:spLocks noGrp="1"/>
          </p:cNvSpPr>
          <p:nvPr>
            <p:ph sz="quarter" idx="20"/>
          </p:nvPr>
        </p:nvSpPr>
        <p:spPr>
          <a:xfrm>
            <a:off x="799905" y="1372124"/>
            <a:ext cx="10591995" cy="45257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a:extLst>
              <a:ext uri="{FF2B5EF4-FFF2-40B4-BE49-F238E27FC236}">
                <a16:creationId xmlns:a16="http://schemas.microsoft.com/office/drawing/2014/main" id="{7BE8E978-19FA-DC42-8B5E-FB908213BD83}"/>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0" name="Text Placeholder 7">
            <a:extLst>
              <a:ext uri="{FF2B5EF4-FFF2-40B4-BE49-F238E27FC236}">
                <a16:creationId xmlns:a16="http://schemas.microsoft.com/office/drawing/2014/main" id="{C56A0A50-4380-3049-988D-84D67FE21EAA}"/>
              </a:ext>
            </a:extLst>
          </p:cNvPr>
          <p:cNvSpPr>
            <a:spLocks noGrp="1"/>
          </p:cNvSpPr>
          <p:nvPr>
            <p:ph type="body" sz="quarter" idx="21"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4" name="Text Placeholder 2">
            <a:extLst>
              <a:ext uri="{FF2B5EF4-FFF2-40B4-BE49-F238E27FC236}">
                <a16:creationId xmlns:a16="http://schemas.microsoft.com/office/drawing/2014/main" id="{74AFF76D-A6BE-5D43-9D6D-C6BE79D3FB56}"/>
              </a:ext>
            </a:extLst>
          </p:cNvPr>
          <p:cNvSpPr>
            <a:spLocks noGrp="1"/>
          </p:cNvSpPr>
          <p:nvPr>
            <p:ph type="body" sz="quarter" idx="22"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6" name="Text Placeholder 6">
            <a:extLst>
              <a:ext uri="{FF2B5EF4-FFF2-40B4-BE49-F238E27FC236}">
                <a16:creationId xmlns:a16="http://schemas.microsoft.com/office/drawing/2014/main" id="{149E8501-422D-5148-BDB0-E14F9F0A33A2}"/>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59896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816">
          <p15:clr>
            <a:srgbClr val="A4A3A4"/>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1_Title and Content w Pic">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5"/>
            <a:ext cx="10972800" cy="845907"/>
          </a:xfrm>
          <a:prstGeom prst="rect">
            <a:avLst/>
          </a:prstGeom>
        </p:spPr>
        <p:txBody>
          <a:bodyPr lIns="91418" tIns="45709" rIns="91418" bIns="45709" anchor="b"/>
          <a:lstStyle>
            <a:lvl1pPr algn="l">
              <a:defRPr sz="4267" b="1" i="1">
                <a:solidFill>
                  <a:srgbClr val="414042"/>
                </a:solidFill>
                <a:effectLst/>
                <a:latin typeface="Georgia Bold Italic" charset="0"/>
                <a:cs typeface="Arial Regular" charset="0"/>
              </a:defRPr>
            </a:lvl1pPr>
          </a:lstStyle>
          <a:p>
            <a:r>
              <a:rPr lang="en-US"/>
              <a:t>Click to edit Master title style</a:t>
            </a:r>
          </a:p>
        </p:txBody>
      </p:sp>
      <p:sp>
        <p:nvSpPr>
          <p:cNvPr id="3" name="Content Placeholder 2"/>
          <p:cNvSpPr>
            <a:spLocks noGrp="1"/>
          </p:cNvSpPr>
          <p:nvPr>
            <p:ph idx="1"/>
          </p:nvPr>
        </p:nvSpPr>
        <p:spPr>
          <a:xfrm>
            <a:off x="609600" y="1219205"/>
            <a:ext cx="10972800" cy="4906963"/>
          </a:xfrm>
          <a:prstGeom prst="rect">
            <a:avLst/>
          </a:prstGeom>
        </p:spPr>
        <p:txBody>
          <a:bodyPr lIns="91418" tIns="45709" rIns="91418" bIns="45709"/>
          <a:lstStyle>
            <a:lvl1pPr>
              <a:spcBef>
                <a:spcPts val="0"/>
              </a:spcBef>
              <a:spcAft>
                <a:spcPts val="300"/>
              </a:spcAft>
              <a:defRPr sz="2400" b="0" i="0">
                <a:latin typeface="Arial Regular" charset="0"/>
                <a:cs typeface="Arial Regular" charset="0"/>
              </a:defRPr>
            </a:lvl1pPr>
            <a:lvl2pPr>
              <a:spcBef>
                <a:spcPts val="0"/>
              </a:spcBef>
              <a:spcAft>
                <a:spcPts val="300"/>
              </a:spcAft>
              <a:defRPr sz="2200" b="0" i="0">
                <a:latin typeface="Arial Regular" charset="0"/>
                <a:cs typeface="Arial Regular" charset="0"/>
              </a:defRPr>
            </a:lvl2pPr>
            <a:lvl3pPr>
              <a:spcBef>
                <a:spcPts val="0"/>
              </a:spcBef>
              <a:spcAft>
                <a:spcPts val="300"/>
              </a:spcAft>
              <a:defRPr sz="2000" b="0" i="0">
                <a:latin typeface="Arial Regular" charset="0"/>
                <a:cs typeface="Arial Regular" charset="0"/>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noChangeAspect="1"/>
          </p:cNvSpPr>
          <p:nvPr>
            <p:ph type="pic" sz="quarter" idx="13"/>
          </p:nvPr>
        </p:nvSpPr>
        <p:spPr>
          <a:xfrm>
            <a:off x="8940801" y="3505200"/>
            <a:ext cx="2459789" cy="2743200"/>
          </a:xfrm>
          <a:prstGeom prst="rect">
            <a:avLst/>
          </a:prstGeom>
        </p:spPr>
        <p:txBody>
          <a:bodyPr/>
          <a:lstStyle>
            <a:lvl1pPr>
              <a:defRPr b="0" i="0">
                <a:latin typeface="Arial Regular" charset="0"/>
              </a:defRPr>
            </a:lvl1pPr>
          </a:lstStyle>
          <a:p>
            <a:r>
              <a:rPr lang="en-US"/>
              <a:t>Drag picture to placeholder or click icon to add</a:t>
            </a:r>
          </a:p>
        </p:txBody>
      </p:sp>
    </p:spTree>
    <p:extLst>
      <p:ext uri="{BB962C8B-B14F-4D97-AF65-F5344CB8AC3E}">
        <p14:creationId xmlns:p14="http://schemas.microsoft.com/office/powerpoint/2010/main" val="4510854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5"/>
            <a:ext cx="10972800" cy="845907"/>
          </a:xfrm>
          <a:prstGeom prst="rect">
            <a:avLst/>
          </a:prstGeom>
        </p:spPr>
        <p:txBody>
          <a:bodyPr lIns="91418" tIns="45709" rIns="91418" bIns="45709" anchor="b"/>
          <a:lstStyle>
            <a:lvl1pPr algn="l">
              <a:defRPr sz="4267" b="1" i="1">
                <a:solidFill>
                  <a:srgbClr val="414042"/>
                </a:solidFill>
                <a:effectLst/>
                <a:latin typeface="Georgia Bold Italic" charset="0"/>
                <a:cs typeface="Arial Regular" charset="0"/>
              </a:defRPr>
            </a:lvl1pPr>
          </a:lstStyle>
          <a:p>
            <a:r>
              <a:rPr lang="en-US"/>
              <a:t>Click to edit Master title style</a:t>
            </a:r>
          </a:p>
        </p:txBody>
      </p:sp>
      <p:sp>
        <p:nvSpPr>
          <p:cNvPr id="3" name="Content Placeholder 2"/>
          <p:cNvSpPr>
            <a:spLocks noGrp="1"/>
          </p:cNvSpPr>
          <p:nvPr>
            <p:ph idx="1"/>
          </p:nvPr>
        </p:nvSpPr>
        <p:spPr>
          <a:xfrm>
            <a:off x="609600" y="1219205"/>
            <a:ext cx="10972800" cy="4906963"/>
          </a:xfrm>
          <a:prstGeom prst="rect">
            <a:avLst/>
          </a:prstGeom>
        </p:spPr>
        <p:txBody>
          <a:bodyPr lIns="91418" tIns="45709" rIns="91418" bIns="45709"/>
          <a:lstStyle>
            <a:lvl1pPr marL="342899" indent="-342899" algn="l" rtl="0" fontAlgn="auto">
              <a:spcBef>
                <a:spcPts val="0"/>
              </a:spcBef>
              <a:spcAft>
                <a:spcPts val="0"/>
              </a:spcAft>
              <a:buFontTx/>
              <a:buNone/>
              <a:defRPr lang="en-US" sz="2200" b="0" i="0" kern="1200" dirty="0" smtClean="0">
                <a:solidFill>
                  <a:schemeClr val="tx1"/>
                </a:solidFill>
                <a:latin typeface="Arial Regular" charset="0"/>
                <a:ea typeface="+mn-ea"/>
                <a:cs typeface="Arial Regular" charset="0"/>
              </a:defRPr>
            </a:lvl1pPr>
            <a:lvl2pPr marL="342899" indent="-342899">
              <a:spcBef>
                <a:spcPts val="0"/>
              </a:spcBef>
              <a:spcAft>
                <a:spcPts val="300"/>
              </a:spcAft>
              <a:defRPr sz="2400" b="0" i="0">
                <a:latin typeface="Arial Regular" charset="0"/>
                <a:cs typeface="Arial Regular" charset="0"/>
              </a:defRPr>
            </a:lvl2pPr>
            <a:lvl3pPr>
              <a:spcBef>
                <a:spcPts val="0"/>
              </a:spcBef>
              <a:spcAft>
                <a:spcPts val="300"/>
              </a:spcAft>
              <a:defRPr sz="2000">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976778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Exercise">
    <p:spTree>
      <p:nvGrpSpPr>
        <p:cNvPr id="1" name=""/>
        <p:cNvGrpSpPr/>
        <p:nvPr/>
      </p:nvGrpSpPr>
      <p:grpSpPr>
        <a:xfrm>
          <a:off x="0" y="0"/>
          <a:ext cx="0" cy="0"/>
          <a:chOff x="0" y="0"/>
          <a:chExt cx="0" cy="0"/>
        </a:xfrm>
      </p:grpSpPr>
      <p:sp>
        <p:nvSpPr>
          <p:cNvPr id="9" name="Picture Placeholder 7"/>
          <p:cNvSpPr>
            <a:spLocks noGrp="1" noChangeAspect="1"/>
          </p:cNvSpPr>
          <p:nvPr>
            <p:ph type="pic" sz="quarter" idx="10"/>
          </p:nvPr>
        </p:nvSpPr>
        <p:spPr>
          <a:xfrm>
            <a:off x="0" y="-6957"/>
            <a:ext cx="3194304" cy="1828800"/>
          </a:xfrm>
          <a:prstGeom prst="rect">
            <a:avLst/>
          </a:prstGeom>
        </p:spPr>
        <p:txBody>
          <a:bodyPr/>
          <a:lstStyle>
            <a:lvl1pPr>
              <a:defRPr b="0" i="0">
                <a:latin typeface="Arial Regular" charset="0"/>
              </a:defRPr>
            </a:lvl1pPr>
          </a:lstStyle>
          <a:p>
            <a:r>
              <a:rPr lang="en-US"/>
              <a:t>Drag picture to placeholder or click icon to add</a:t>
            </a:r>
          </a:p>
        </p:txBody>
      </p:sp>
      <p:sp>
        <p:nvSpPr>
          <p:cNvPr id="7" name="Content Placeholder 2"/>
          <p:cNvSpPr>
            <a:spLocks noGrp="1"/>
          </p:cNvSpPr>
          <p:nvPr>
            <p:ph idx="1"/>
          </p:nvPr>
        </p:nvSpPr>
        <p:spPr>
          <a:xfrm>
            <a:off x="3433380" y="990600"/>
            <a:ext cx="8636000" cy="5257800"/>
          </a:xfrm>
          <a:prstGeom prst="rect">
            <a:avLst/>
          </a:prstGeom>
        </p:spPr>
        <p:txBody>
          <a:bodyPr lIns="91418" tIns="45709" rIns="91418" bIns="45709"/>
          <a:lstStyle>
            <a:lvl1pPr marL="457200" indent="-457200">
              <a:buFont typeface="+mj-lt"/>
              <a:buAutoNum type="arabicPeriod"/>
              <a:defRPr sz="2400" b="0" i="0">
                <a:latin typeface="Arial Regular" charset="0"/>
                <a:cs typeface="Arial Regular" charset="0"/>
              </a:defRPr>
            </a:lvl1pPr>
            <a:lvl2pPr marL="914346" indent="-457200">
              <a:buFont typeface="+mj-lt"/>
              <a:buAutoNum type="alphaLcPeriod"/>
              <a:defRPr sz="2000" b="0" i="0">
                <a:latin typeface="Arial Regular" charset="0"/>
                <a:cs typeface="Arial Regular" charset="0"/>
              </a:defRPr>
            </a:lvl2pPr>
            <a:lvl3pPr>
              <a:defRPr sz="1800" b="0" i="0">
                <a:latin typeface="Arial Regular" charset="0"/>
                <a:cs typeface="Arial Regular" charset="0"/>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p:txBody>
      </p:sp>
      <p:sp>
        <p:nvSpPr>
          <p:cNvPr id="10" name="Text Placeholder 9"/>
          <p:cNvSpPr>
            <a:spLocks noGrp="1"/>
          </p:cNvSpPr>
          <p:nvPr>
            <p:ph type="body" sz="quarter" idx="11"/>
          </p:nvPr>
        </p:nvSpPr>
        <p:spPr>
          <a:xfrm>
            <a:off x="3402706" y="152400"/>
            <a:ext cx="8649161" cy="685800"/>
          </a:xfrm>
          <a:prstGeom prst="rect">
            <a:avLst/>
          </a:prstGeom>
        </p:spPr>
        <p:txBody>
          <a:bodyPr/>
          <a:lstStyle>
            <a:lvl1pPr marL="0" indent="0">
              <a:buFontTx/>
              <a:buNone/>
              <a:defRPr b="1" i="1">
                <a:solidFill>
                  <a:srgbClr val="414042"/>
                </a:solidFill>
                <a:latin typeface="Georgia Bold Italic" charset="0"/>
                <a:cs typeface="Arial Regular"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0048353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Title and Walk-Around 1">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5"/>
            <a:ext cx="10972800" cy="845907"/>
          </a:xfrm>
          <a:prstGeom prst="rect">
            <a:avLst/>
          </a:prstGeom>
        </p:spPr>
        <p:txBody>
          <a:bodyPr lIns="91418" tIns="45709" rIns="91418" bIns="45709"/>
          <a:lstStyle>
            <a:lvl1pPr algn="l">
              <a:defRPr sz="4267" b="1" i="1">
                <a:solidFill>
                  <a:srgbClr val="414042"/>
                </a:solidFill>
                <a:effectLst/>
                <a:latin typeface="Georgia Bold Italic" charset="0"/>
                <a:cs typeface="Arial Regular" charset="0"/>
              </a:defRPr>
            </a:lvl1pPr>
          </a:lstStyle>
          <a:p>
            <a:r>
              <a:rPr lang="en-US"/>
              <a:t>Click to edit Master title style</a:t>
            </a:r>
          </a:p>
        </p:txBody>
      </p:sp>
      <p:sp>
        <p:nvSpPr>
          <p:cNvPr id="18" name="Rectangle 17"/>
          <p:cNvSpPr/>
          <p:nvPr/>
        </p:nvSpPr>
        <p:spPr>
          <a:xfrm>
            <a:off x="346846" y="1135122"/>
            <a:ext cx="5720003" cy="2482987"/>
          </a:xfrm>
          <a:prstGeom prst="rect">
            <a:avLst/>
          </a:prstGeom>
          <a:noFill/>
          <a:ln w="571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a:solidFill>
                <a:schemeClr val="accent3"/>
              </a:solidFill>
              <a:latin typeface="Arial Regular" charset="0"/>
            </a:endParaRPr>
          </a:p>
        </p:txBody>
      </p:sp>
      <p:sp>
        <p:nvSpPr>
          <p:cNvPr id="19" name="Rectangle 18"/>
          <p:cNvSpPr/>
          <p:nvPr/>
        </p:nvSpPr>
        <p:spPr>
          <a:xfrm>
            <a:off x="341066" y="3699338"/>
            <a:ext cx="5720003" cy="2482987"/>
          </a:xfrm>
          <a:prstGeom prst="rect">
            <a:avLst/>
          </a:prstGeom>
          <a:no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a:solidFill>
                <a:schemeClr val="accent1"/>
              </a:solidFill>
              <a:latin typeface="Arial Regular" charset="0"/>
            </a:endParaRPr>
          </a:p>
        </p:txBody>
      </p:sp>
      <p:sp>
        <p:nvSpPr>
          <p:cNvPr id="20" name="Rectangle 19"/>
          <p:cNvSpPr/>
          <p:nvPr/>
        </p:nvSpPr>
        <p:spPr>
          <a:xfrm>
            <a:off x="6138046" y="1135122"/>
            <a:ext cx="5720003" cy="2482987"/>
          </a:xfrm>
          <a:prstGeom prst="rect">
            <a:avLst/>
          </a:prstGeom>
          <a:noFill/>
          <a:ln w="571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a:solidFill>
                <a:schemeClr val="accent2"/>
              </a:solidFill>
              <a:latin typeface="Arial Regular" charset="0"/>
            </a:endParaRPr>
          </a:p>
        </p:txBody>
      </p:sp>
      <p:sp>
        <p:nvSpPr>
          <p:cNvPr id="21" name="Rectangle 20"/>
          <p:cNvSpPr/>
          <p:nvPr/>
        </p:nvSpPr>
        <p:spPr>
          <a:xfrm>
            <a:off x="6146178" y="3699338"/>
            <a:ext cx="5720003" cy="2482987"/>
          </a:xfrm>
          <a:prstGeom prst="rect">
            <a:avLst/>
          </a:prstGeom>
          <a:noFill/>
          <a:ln w="5715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a:solidFill>
                <a:schemeClr val="accent4"/>
              </a:solidFill>
              <a:latin typeface="Arial Regular" charset="0"/>
            </a:endParaRPr>
          </a:p>
        </p:txBody>
      </p:sp>
      <p:sp>
        <p:nvSpPr>
          <p:cNvPr id="22" name="TextBox 21"/>
          <p:cNvSpPr txBox="1"/>
          <p:nvPr/>
        </p:nvSpPr>
        <p:spPr>
          <a:xfrm>
            <a:off x="319118" y="1112694"/>
            <a:ext cx="751915" cy="461665"/>
          </a:xfrm>
          <a:prstGeom prst="rect">
            <a:avLst/>
          </a:prstGeom>
          <a:noFill/>
        </p:spPr>
        <p:txBody>
          <a:bodyPr wrap="square" rtlCol="0">
            <a:spAutoFit/>
          </a:bodyPr>
          <a:lstStyle/>
          <a:p>
            <a:r>
              <a:rPr lang="en-US" sz="2400" b="0" i="0">
                <a:solidFill>
                  <a:srgbClr val="00ADEE"/>
                </a:solidFill>
                <a:latin typeface="Arial Regular" charset="0"/>
              </a:rPr>
              <a:t>A</a:t>
            </a:r>
          </a:p>
        </p:txBody>
      </p:sp>
      <p:sp>
        <p:nvSpPr>
          <p:cNvPr id="23" name="TextBox 22"/>
          <p:cNvSpPr txBox="1"/>
          <p:nvPr/>
        </p:nvSpPr>
        <p:spPr>
          <a:xfrm>
            <a:off x="360041" y="5697905"/>
            <a:ext cx="751915" cy="461665"/>
          </a:xfrm>
          <a:prstGeom prst="rect">
            <a:avLst/>
          </a:prstGeom>
          <a:noFill/>
        </p:spPr>
        <p:txBody>
          <a:bodyPr wrap="square" rtlCol="0">
            <a:spAutoFit/>
          </a:bodyPr>
          <a:lstStyle/>
          <a:p>
            <a:r>
              <a:rPr lang="en-US" sz="2400" b="0" i="0">
                <a:solidFill>
                  <a:srgbClr val="00B04C"/>
                </a:solidFill>
                <a:latin typeface="Arial Regular" charset="0"/>
              </a:rPr>
              <a:t>B</a:t>
            </a:r>
          </a:p>
        </p:txBody>
      </p:sp>
      <p:sp>
        <p:nvSpPr>
          <p:cNvPr id="24" name="TextBox 23"/>
          <p:cNvSpPr txBox="1"/>
          <p:nvPr/>
        </p:nvSpPr>
        <p:spPr>
          <a:xfrm>
            <a:off x="11315825" y="1104777"/>
            <a:ext cx="751915" cy="461665"/>
          </a:xfrm>
          <a:prstGeom prst="rect">
            <a:avLst/>
          </a:prstGeom>
          <a:noFill/>
        </p:spPr>
        <p:txBody>
          <a:bodyPr wrap="square" rtlCol="0">
            <a:spAutoFit/>
          </a:bodyPr>
          <a:lstStyle/>
          <a:p>
            <a:r>
              <a:rPr lang="en-US" sz="2400" b="0" i="0">
                <a:solidFill>
                  <a:schemeClr val="accent2"/>
                </a:solidFill>
                <a:latin typeface="Arial Regular" charset="0"/>
                <a:ea typeface="Arial Regular" charset="0"/>
                <a:cs typeface="Arial Regular" charset="0"/>
              </a:rPr>
              <a:t>D</a:t>
            </a:r>
          </a:p>
        </p:txBody>
      </p:sp>
      <p:sp>
        <p:nvSpPr>
          <p:cNvPr id="25" name="TextBox 24"/>
          <p:cNvSpPr txBox="1"/>
          <p:nvPr/>
        </p:nvSpPr>
        <p:spPr>
          <a:xfrm>
            <a:off x="11297898" y="5697905"/>
            <a:ext cx="751915" cy="461665"/>
          </a:xfrm>
          <a:prstGeom prst="rect">
            <a:avLst/>
          </a:prstGeom>
          <a:noFill/>
        </p:spPr>
        <p:txBody>
          <a:bodyPr wrap="square" rtlCol="0">
            <a:spAutoFit/>
          </a:bodyPr>
          <a:lstStyle/>
          <a:p>
            <a:r>
              <a:rPr lang="en-US" sz="2400" b="0" i="0">
                <a:solidFill>
                  <a:srgbClr val="ED1C24"/>
                </a:solidFill>
                <a:latin typeface="Arial Regular" charset="0"/>
              </a:rPr>
              <a:t>C</a:t>
            </a:r>
          </a:p>
        </p:txBody>
      </p:sp>
      <p:sp>
        <p:nvSpPr>
          <p:cNvPr id="14" name="Rectangle 13"/>
          <p:cNvSpPr>
            <a:spLocks noChangeArrowheads="1"/>
          </p:cNvSpPr>
          <p:nvPr/>
        </p:nvSpPr>
        <p:spPr bwMode="auto">
          <a:xfrm>
            <a:off x="2066925" y="6263554"/>
            <a:ext cx="8058151"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9" tIns="41029" rIns="82059" bIns="41029">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700" b="0" i="0">
                <a:solidFill>
                  <a:srgbClr val="414042"/>
                </a:solidFill>
                <a:latin typeface="Arial Regular" charset="0"/>
                <a:cs typeface="Arial Regular" charset="0"/>
              </a:rPr>
              <a:t>The four-color, four-quadrant graphic and Whole Brain</a:t>
            </a:r>
            <a:r>
              <a:rPr lang="en-US" altLang="en-US" sz="700" b="0" i="0" baseline="30000">
                <a:solidFill>
                  <a:srgbClr val="414042"/>
                </a:solidFill>
                <a:latin typeface="Arial Regular" charset="0"/>
                <a:cs typeface="Arial Regular" charset="0"/>
              </a:rPr>
              <a:t>®</a:t>
            </a:r>
            <a:r>
              <a:rPr lang="en-US" altLang="en-US" sz="700" b="0" i="0">
                <a:solidFill>
                  <a:srgbClr val="414042"/>
                </a:solidFill>
                <a:latin typeface="Arial Regular" charset="0"/>
                <a:cs typeface="Arial Regular" charset="0"/>
              </a:rPr>
              <a:t> are registered trademarks of Herrmann Global, LLC. </a:t>
            </a:r>
            <a:endParaRPr lang="en-GB" altLang="en-US" sz="700" b="0" i="0">
              <a:solidFill>
                <a:srgbClr val="414042"/>
              </a:solidFill>
              <a:latin typeface="Arial Regular" charset="0"/>
              <a:cs typeface="Arial Regular" charset="0"/>
            </a:endParaRPr>
          </a:p>
        </p:txBody>
      </p:sp>
    </p:spTree>
    <p:extLst>
      <p:ext uri="{BB962C8B-B14F-4D97-AF65-F5344CB8AC3E}">
        <p14:creationId xmlns:p14="http://schemas.microsoft.com/office/powerpoint/2010/main" val="19942109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Quote Pag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26894"/>
            <a:ext cx="12192000" cy="3858768"/>
          </a:xfrm>
          <a:prstGeom prst="rect">
            <a:avLst/>
          </a:prstGeom>
        </p:spPr>
        <p:txBody>
          <a:bodyPr/>
          <a:lstStyle>
            <a:lvl1pPr marL="0" indent="0">
              <a:buFontTx/>
              <a:buNone/>
              <a:defRPr b="0" i="0">
                <a:latin typeface="Arial Regular" charset="0"/>
              </a:defRPr>
            </a:lvl1pPr>
          </a:lstStyle>
          <a:p>
            <a:r>
              <a:rPr lang="en-US"/>
              <a:t>Drag picture to placeholder or click icon to add</a:t>
            </a:r>
          </a:p>
        </p:txBody>
      </p:sp>
      <p:sp>
        <p:nvSpPr>
          <p:cNvPr id="10" name="Text Placeholder 9"/>
          <p:cNvSpPr>
            <a:spLocks noGrp="1"/>
          </p:cNvSpPr>
          <p:nvPr>
            <p:ph type="body" sz="quarter" idx="11"/>
          </p:nvPr>
        </p:nvSpPr>
        <p:spPr>
          <a:xfrm>
            <a:off x="363011" y="4114800"/>
            <a:ext cx="11465983" cy="838200"/>
          </a:xfrm>
          <a:prstGeom prst="rect">
            <a:avLst/>
          </a:prstGeom>
        </p:spPr>
        <p:txBody>
          <a:bodyPr/>
          <a:lstStyle>
            <a:lvl1pPr marL="0" indent="0" algn="ctr">
              <a:buFontTx/>
              <a:buNone/>
              <a:defRPr sz="3600" b="0" i="0">
                <a:solidFill>
                  <a:srgbClr val="414042"/>
                </a:solidFill>
                <a:latin typeface="Arial Regular" charset="0"/>
                <a:cs typeface="Arial Regular" charset="0"/>
              </a:defRPr>
            </a:lvl1pPr>
          </a:lstStyle>
          <a:p>
            <a:pPr lvl="0"/>
            <a:r>
              <a:rPr lang="en-US"/>
              <a:t>Click to edit Master text styles</a:t>
            </a:r>
          </a:p>
        </p:txBody>
      </p:sp>
    </p:spTree>
    <p:extLst>
      <p:ext uri="{BB962C8B-B14F-4D97-AF65-F5344CB8AC3E}">
        <p14:creationId xmlns:p14="http://schemas.microsoft.com/office/powerpoint/2010/main" val="9816769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Back Page Cover Slide">
    <p:spTree>
      <p:nvGrpSpPr>
        <p:cNvPr id="1" name=""/>
        <p:cNvGrpSpPr/>
        <p:nvPr/>
      </p:nvGrpSpPr>
      <p:grpSpPr>
        <a:xfrm>
          <a:off x="0" y="0"/>
          <a:ext cx="0" cy="0"/>
          <a:chOff x="0" y="0"/>
          <a:chExt cx="0" cy="0"/>
        </a:xfrm>
      </p:grpSpPr>
      <p:sp>
        <p:nvSpPr>
          <p:cNvPr id="8" name="Rectangle 7"/>
          <p:cNvSpPr/>
          <p:nvPr/>
        </p:nvSpPr>
        <p:spPr>
          <a:xfrm>
            <a:off x="0" y="6032757"/>
            <a:ext cx="12174176" cy="825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a:latin typeface="Arial Regular" charset="0"/>
            </a:endParaRPr>
          </a:p>
        </p:txBody>
      </p:sp>
      <p:grpSp>
        <p:nvGrpSpPr>
          <p:cNvPr id="2" name="Group 1"/>
          <p:cNvGrpSpPr/>
          <p:nvPr/>
        </p:nvGrpSpPr>
        <p:grpSpPr>
          <a:xfrm>
            <a:off x="-25442" y="1518353"/>
            <a:ext cx="12237367" cy="3824439"/>
            <a:chOff x="-25442" y="1518352"/>
            <a:chExt cx="12237367" cy="3824439"/>
          </a:xfrm>
        </p:grpSpPr>
        <p:sp>
          <p:nvSpPr>
            <p:cNvPr id="3" name="TextBox 2"/>
            <p:cNvSpPr txBox="1"/>
            <p:nvPr/>
          </p:nvSpPr>
          <p:spPr>
            <a:xfrm>
              <a:off x="1522363" y="4229883"/>
              <a:ext cx="9176084" cy="590931"/>
            </a:xfrm>
            <a:prstGeom prst="rect">
              <a:avLst/>
            </a:prstGeom>
            <a:noFill/>
          </p:spPr>
          <p:txBody>
            <a:bodyPr wrap="square" rtlCol="0">
              <a:spAutoFit/>
            </a:bodyPr>
            <a:lstStyle/>
            <a:p>
              <a:pPr algn="ctr">
                <a:lnSpc>
                  <a:spcPct val="90000"/>
                </a:lnSpc>
              </a:pPr>
              <a:r>
                <a:rPr lang="en-US" sz="3600" b="0" i="0" baseline="30000">
                  <a:solidFill>
                    <a:schemeClr val="tx1"/>
                  </a:solidFill>
                  <a:latin typeface="Arial Regular" charset="0"/>
                  <a:cs typeface="Arial Regular" charset="0"/>
                </a:rPr>
                <a:t>Delivering transformative thinking to people everywhere</a:t>
              </a:r>
              <a:endParaRPr lang="en-US" sz="3600" b="0" i="0">
                <a:solidFill>
                  <a:schemeClr val="tx1"/>
                </a:solidFill>
                <a:latin typeface="Arial Regular" charset="0"/>
                <a:cs typeface="Arial Regular" charset="0"/>
              </a:endParaRPr>
            </a:p>
          </p:txBody>
        </p:sp>
        <p:sp>
          <p:nvSpPr>
            <p:cNvPr id="4" name="Title 1"/>
            <p:cNvSpPr txBox="1">
              <a:spLocks/>
            </p:cNvSpPr>
            <p:nvPr/>
          </p:nvSpPr>
          <p:spPr>
            <a:xfrm>
              <a:off x="7050326" y="3018055"/>
              <a:ext cx="4949701" cy="934576"/>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533" b="0" i="0" err="1">
                  <a:solidFill>
                    <a:schemeClr val="tx1">
                      <a:lumMod val="50000"/>
                      <a:lumOff val="50000"/>
                    </a:schemeClr>
                  </a:solidFill>
                  <a:latin typeface="Arial Regular" charset="0"/>
                  <a:ea typeface="Arial Regular" charset="0"/>
                  <a:cs typeface="Arial Regular" charset="0"/>
                </a:rPr>
                <a:t>www.herrmannsolutions.com</a:t>
              </a:r>
              <a:endParaRPr lang="en-US" sz="2533" b="0" i="0">
                <a:solidFill>
                  <a:schemeClr val="tx1">
                    <a:lumMod val="50000"/>
                    <a:lumOff val="50000"/>
                  </a:schemeClr>
                </a:solidFill>
                <a:latin typeface="Arial Regular" charset="0"/>
                <a:ea typeface="Arial Regular" charset="0"/>
                <a:cs typeface="Arial Regular" charset="0"/>
              </a:endParaRPr>
            </a:p>
          </p:txBody>
        </p:sp>
        <p:cxnSp>
          <p:nvCxnSpPr>
            <p:cNvPr id="6" name="Straight Connector 5"/>
            <p:cNvCxnSpPr/>
            <p:nvPr/>
          </p:nvCxnSpPr>
          <p:spPr>
            <a:xfrm>
              <a:off x="8886" y="1518352"/>
              <a:ext cx="12203039" cy="0"/>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5442" y="5342791"/>
              <a:ext cx="12237364" cy="0"/>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9" name="Picture Placeholder 4" descr="Herrmann_Official_Logo_Up-0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49" r="-1152"/>
            <a:stretch/>
          </p:blipFill>
          <p:spPr>
            <a:xfrm>
              <a:off x="1030912" y="2491411"/>
              <a:ext cx="5369888" cy="1807427"/>
            </a:xfrm>
            <a:prstGeom prst="rect">
              <a:avLst/>
            </a:prstGeom>
          </p:spPr>
        </p:pic>
      </p:grpSp>
    </p:spTree>
    <p:extLst>
      <p:ext uri="{BB962C8B-B14F-4D97-AF65-F5344CB8AC3E}">
        <p14:creationId xmlns:p14="http://schemas.microsoft.com/office/powerpoint/2010/main" val="37100533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no footer">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C412D096-6CC6-45EF-A98A-60D8090C4DF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518" y="6408739"/>
            <a:ext cx="2159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52401"/>
            <a:ext cx="10972800" cy="845907"/>
          </a:xfrm>
          <a:prstGeom prst="rect">
            <a:avLst/>
          </a:prstGeom>
        </p:spPr>
        <p:txBody>
          <a:bodyPr lIns="91418" tIns="45709" rIns="91418" bIns="45709"/>
          <a:lstStyle>
            <a:lvl1pPr algn="l">
              <a:defRPr sz="3200" i="1">
                <a:solidFill>
                  <a:srgbClr val="414042"/>
                </a:solidFill>
                <a:effectLst/>
                <a:latin typeface="Georgia"/>
                <a:cs typeface="Arial"/>
              </a:defRPr>
            </a:lvl1pPr>
          </a:lstStyle>
          <a:p>
            <a:r>
              <a:rPr lang="en-US"/>
              <a:t>Click to edit Master title style</a:t>
            </a:r>
          </a:p>
        </p:txBody>
      </p:sp>
    </p:spTree>
    <p:extLst>
      <p:ext uri="{BB962C8B-B14F-4D97-AF65-F5344CB8AC3E}">
        <p14:creationId xmlns:p14="http://schemas.microsoft.com/office/powerpoint/2010/main" val="8406393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38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Interior Page Right_Small">
    <p:spTree>
      <p:nvGrpSpPr>
        <p:cNvPr id="1" name=""/>
        <p:cNvGrpSpPr/>
        <p:nvPr/>
      </p:nvGrpSpPr>
      <p:grpSpPr>
        <a:xfrm>
          <a:off x="0" y="0"/>
          <a:ext cx="0" cy="0"/>
          <a:chOff x="0" y="0"/>
          <a:chExt cx="0" cy="0"/>
        </a:xfrm>
      </p:grpSpPr>
      <p:sp>
        <p:nvSpPr>
          <p:cNvPr id="9" name="Picture Placeholder 7"/>
          <p:cNvSpPr>
            <a:spLocks noGrp="1"/>
          </p:cNvSpPr>
          <p:nvPr>
            <p:ph type="pic" sz="quarter" idx="10"/>
          </p:nvPr>
        </p:nvSpPr>
        <p:spPr>
          <a:xfrm>
            <a:off x="2262" y="60435"/>
            <a:ext cx="3613297" cy="3628697"/>
          </a:xfrm>
          <a:prstGeom prst="rect">
            <a:avLst/>
          </a:prstGeom>
        </p:spPr>
        <p:txBody>
          <a:bodyPr/>
          <a:lstStyle>
            <a:lvl1pPr>
              <a:defRPr i="1">
                <a:latin typeface="Georgia"/>
              </a:defRPr>
            </a:lvl1pPr>
          </a:lstStyle>
          <a:p>
            <a:pPr lvl="0"/>
            <a:endParaRPr lang="en-US" noProof="0"/>
          </a:p>
        </p:txBody>
      </p:sp>
      <p:sp>
        <p:nvSpPr>
          <p:cNvPr id="7" name="Content Placeholder 2"/>
          <p:cNvSpPr>
            <a:spLocks noGrp="1"/>
          </p:cNvSpPr>
          <p:nvPr>
            <p:ph idx="1"/>
          </p:nvPr>
        </p:nvSpPr>
        <p:spPr>
          <a:xfrm>
            <a:off x="3972912" y="990600"/>
            <a:ext cx="8117489" cy="5257800"/>
          </a:xfrm>
          <a:prstGeom prst="rect">
            <a:avLst/>
          </a:prstGeom>
        </p:spPr>
        <p:txBody>
          <a:bodyPr lIns="91418" tIns="45709" rIns="91418" bIns="45709"/>
          <a:lstStyle>
            <a:lvl1pPr>
              <a:defRPr sz="2400">
                <a:latin typeface="Arial"/>
                <a:cs typeface="Arial"/>
              </a:defRPr>
            </a:lvl1pPr>
            <a:lvl2pPr>
              <a:defRPr sz="2000">
                <a:latin typeface="Arial"/>
                <a:cs typeface="Arial"/>
              </a:defRPr>
            </a:lvl2pPr>
            <a:lvl3pPr>
              <a:defRPr sz="1800">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p:txBody>
      </p:sp>
      <p:sp>
        <p:nvSpPr>
          <p:cNvPr id="10" name="Text Placeholder 9"/>
          <p:cNvSpPr>
            <a:spLocks noGrp="1"/>
          </p:cNvSpPr>
          <p:nvPr>
            <p:ph type="body" sz="quarter" idx="11"/>
          </p:nvPr>
        </p:nvSpPr>
        <p:spPr>
          <a:xfrm>
            <a:off x="3943026" y="152400"/>
            <a:ext cx="8129860" cy="685800"/>
          </a:xfrm>
          <a:prstGeom prst="rect">
            <a:avLst/>
          </a:prstGeom>
        </p:spPr>
        <p:txBody>
          <a:bodyPr/>
          <a:lstStyle>
            <a:lvl1pPr marL="0" indent="0">
              <a:buFontTx/>
              <a:buNone/>
              <a:defRPr i="1">
                <a:solidFill>
                  <a:srgbClr val="414042"/>
                </a:solidFill>
                <a:latin typeface="Georgia"/>
                <a:cs typeface="Arial"/>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3513767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22"/>
        <p:cNvGrpSpPr/>
        <p:nvPr/>
      </p:nvGrpSpPr>
      <p:grpSpPr>
        <a:xfrm>
          <a:off x="0" y="0"/>
          <a:ext cx="0" cy="0"/>
          <a:chOff x="0" y="0"/>
          <a:chExt cx="0" cy="0"/>
        </a:xfrm>
      </p:grpSpPr>
      <p:sp>
        <p:nvSpPr>
          <p:cNvPr id="23" name="Google Shape;23;p43"/>
          <p:cNvSpPr txBox="1">
            <a:spLocks noGrp="1"/>
          </p:cNvSpPr>
          <p:nvPr>
            <p:ph type="title"/>
          </p:nvPr>
        </p:nvSpPr>
        <p:spPr>
          <a:xfrm>
            <a:off x="415601" y="1869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43"/>
          <p:cNvSpPr txBox="1">
            <a:spLocks noGrp="1"/>
          </p:cNvSpPr>
          <p:nvPr>
            <p:ph type="body" idx="1"/>
          </p:nvPr>
        </p:nvSpPr>
        <p:spPr>
          <a:xfrm>
            <a:off x="415601" y="1435033"/>
            <a:ext cx="11360800" cy="4555200"/>
          </a:xfrm>
          <a:prstGeom prst="rect">
            <a:avLst/>
          </a:prstGeom>
          <a:noFill/>
          <a:ln>
            <a:noFill/>
          </a:ln>
        </p:spPr>
        <p:txBody>
          <a:bodyPr spcFirstLastPara="1" wrap="square" lIns="91425" tIns="91425" rIns="91425" bIns="91425" anchor="t" anchorCtr="0">
            <a:noAutofit/>
          </a:bodyPr>
          <a:lstStyle>
            <a:lvl1pPr marL="457211" lvl="0" indent="-342909" algn="l">
              <a:lnSpc>
                <a:spcPct val="115000"/>
              </a:lnSpc>
              <a:spcBef>
                <a:spcPts val="0"/>
              </a:spcBef>
              <a:spcAft>
                <a:spcPts val="0"/>
              </a:spcAft>
              <a:buSzPts val="1800"/>
              <a:buChar char="●"/>
              <a:defRPr/>
            </a:lvl1pPr>
            <a:lvl2pPr marL="914422" lvl="1" indent="-330208" algn="l">
              <a:lnSpc>
                <a:spcPct val="115000"/>
              </a:lnSpc>
              <a:spcBef>
                <a:spcPts val="1600"/>
              </a:spcBef>
              <a:spcAft>
                <a:spcPts val="0"/>
              </a:spcAft>
              <a:buSzPts val="1600"/>
              <a:buChar char="○"/>
              <a:defRPr/>
            </a:lvl2pPr>
            <a:lvl3pPr marL="1371633" lvl="2" indent="-317508" algn="l">
              <a:lnSpc>
                <a:spcPct val="115000"/>
              </a:lnSpc>
              <a:spcBef>
                <a:spcPts val="1600"/>
              </a:spcBef>
              <a:spcAft>
                <a:spcPts val="0"/>
              </a:spcAft>
              <a:buSzPts val="1400"/>
              <a:buChar char="■"/>
              <a:defRPr/>
            </a:lvl3pPr>
            <a:lvl4pPr marL="1828844" lvl="3" indent="-304807" algn="l">
              <a:lnSpc>
                <a:spcPct val="115000"/>
              </a:lnSpc>
              <a:spcBef>
                <a:spcPts val="1600"/>
              </a:spcBef>
              <a:spcAft>
                <a:spcPts val="0"/>
              </a:spcAft>
              <a:buSzPts val="1200"/>
              <a:buChar char="●"/>
              <a:defRPr/>
            </a:lvl4pPr>
            <a:lvl5pPr marL="2286055" lvl="4" indent="-292107" algn="l">
              <a:lnSpc>
                <a:spcPct val="115000"/>
              </a:lnSpc>
              <a:spcBef>
                <a:spcPts val="1600"/>
              </a:spcBef>
              <a:spcAft>
                <a:spcPts val="0"/>
              </a:spcAft>
              <a:buSzPts val="1000"/>
              <a:buChar char="○"/>
              <a:defRPr/>
            </a:lvl5pPr>
            <a:lvl6pPr marL="2743266" lvl="5" indent="-292107" algn="l">
              <a:lnSpc>
                <a:spcPct val="115000"/>
              </a:lnSpc>
              <a:spcBef>
                <a:spcPts val="1600"/>
              </a:spcBef>
              <a:spcAft>
                <a:spcPts val="0"/>
              </a:spcAft>
              <a:buSzPts val="1000"/>
              <a:buChar char="■"/>
              <a:defRPr/>
            </a:lvl6pPr>
            <a:lvl7pPr marL="3200476" lvl="6" indent="-292107" algn="l">
              <a:lnSpc>
                <a:spcPct val="115000"/>
              </a:lnSpc>
              <a:spcBef>
                <a:spcPts val="1600"/>
              </a:spcBef>
              <a:spcAft>
                <a:spcPts val="0"/>
              </a:spcAft>
              <a:buSzPts val="1000"/>
              <a:buChar char="●"/>
              <a:defRPr/>
            </a:lvl7pPr>
            <a:lvl8pPr marL="3657687" lvl="7" indent="-292107" algn="l">
              <a:lnSpc>
                <a:spcPct val="115000"/>
              </a:lnSpc>
              <a:spcBef>
                <a:spcPts val="1600"/>
              </a:spcBef>
              <a:spcAft>
                <a:spcPts val="0"/>
              </a:spcAft>
              <a:buSzPts val="1000"/>
              <a:buChar char="○"/>
              <a:defRPr/>
            </a:lvl8pPr>
            <a:lvl9pPr marL="4114899" lvl="8" indent="-292107" algn="l">
              <a:lnSpc>
                <a:spcPct val="115000"/>
              </a:lnSpc>
              <a:spcBef>
                <a:spcPts val="1600"/>
              </a:spcBef>
              <a:spcAft>
                <a:spcPts val="1600"/>
              </a:spcAft>
              <a:buSzPts val="1000"/>
              <a:buChar char="■"/>
              <a:defRPr/>
            </a:lvl9pPr>
          </a:lstStyle>
          <a:p>
            <a:endParaRPr/>
          </a:p>
        </p:txBody>
      </p:sp>
      <p:cxnSp>
        <p:nvCxnSpPr>
          <p:cNvPr id="26" name="Google Shape;26;p43"/>
          <p:cNvCxnSpPr/>
          <p:nvPr/>
        </p:nvCxnSpPr>
        <p:spPr>
          <a:xfrm>
            <a:off x="11490036" y="6438653"/>
            <a:ext cx="0" cy="300800"/>
          </a:xfrm>
          <a:prstGeom prst="straightConnector1">
            <a:avLst/>
          </a:prstGeom>
          <a:noFill/>
          <a:ln w="12700" cap="flat" cmpd="sng">
            <a:solidFill>
              <a:srgbClr val="D8D8D8"/>
            </a:solidFill>
            <a:prstDash val="solid"/>
            <a:miter lim="800000"/>
            <a:headEnd type="none" w="sm" len="sm"/>
            <a:tailEnd type="none" w="sm" len="sm"/>
          </a:ln>
        </p:spPr>
      </p:cxnSp>
      <p:sp>
        <p:nvSpPr>
          <p:cNvPr id="27" name="Google Shape;27;p43"/>
          <p:cNvSpPr txBox="1">
            <a:spLocks noGrp="1"/>
          </p:cNvSpPr>
          <p:nvPr>
            <p:ph type="title" idx="2"/>
          </p:nvPr>
        </p:nvSpPr>
        <p:spPr>
          <a:xfrm>
            <a:off x="415601" y="64134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a:solidFill>
                  <a:schemeClr val="dk2"/>
                </a:solidFill>
                <a:latin typeface="Proxima Nova"/>
                <a:ea typeface="Proxima Nova"/>
                <a:cs typeface="Proxima Nova"/>
                <a:sym typeface="Proxima Nova"/>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43"/>
          <p:cNvSpPr txBox="1"/>
          <p:nvPr/>
        </p:nvSpPr>
        <p:spPr>
          <a:xfrm>
            <a:off x="9123067" y="6319234"/>
            <a:ext cx="2280400" cy="5248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F302F"/>
                </a:solidFill>
                <a:latin typeface="Proxima Nova"/>
                <a:ea typeface="Proxima Nova"/>
                <a:cs typeface="Proxima Nova"/>
                <a:sym typeface="Proxima Nova"/>
              </a:rPr>
              <a:t>© 2020 Herrmann Global, LLC</a:t>
            </a:r>
            <a:endParaRPr sz="900" b="0" i="0" u="none" strike="noStrike" cap="none">
              <a:solidFill>
                <a:srgbClr val="2F302F"/>
              </a:solidFill>
              <a:latin typeface="Proxima Nova"/>
              <a:ea typeface="Proxima Nova"/>
              <a:cs typeface="Proxima Nova"/>
              <a:sym typeface="Proxima Nova"/>
            </a:endParaRPr>
          </a:p>
        </p:txBody>
      </p:sp>
      <p:sp>
        <p:nvSpPr>
          <p:cNvPr id="29" name="Google Shape;29;p43"/>
          <p:cNvSpPr txBox="1">
            <a:spLocks noGrp="1"/>
          </p:cNvSpPr>
          <p:nvPr>
            <p:ph type="sldNum" idx="12"/>
          </p:nvPr>
        </p:nvSpPr>
        <p:spPr>
          <a:xfrm>
            <a:off x="11296611" y="63192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75500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Sub">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100" y="1943100"/>
            <a:ext cx="10591800" cy="3954780"/>
          </a:xfrm>
        </p:spPr>
        <p:txBody>
          <a:bodyPr>
            <a:noAutofit/>
          </a:bodyPr>
          <a:lstStyle>
            <a:lvl1pPr marL="342900" indent="-342900">
              <a:lnSpc>
                <a:spcPct val="110000"/>
              </a:lnSpc>
              <a:buClr>
                <a:schemeClr val="accent2"/>
              </a:buClr>
              <a:defRPr lang="en-US" sz="2000" kern="1200" dirty="0" smtClean="0">
                <a:solidFill>
                  <a:schemeClr val="tx1"/>
                </a:solidFill>
                <a:latin typeface="+mn-lt"/>
                <a:ea typeface="+mn-ea"/>
                <a:cs typeface="+mn-cs"/>
              </a:defRPr>
            </a:lvl1pPr>
            <a:lvl2pPr marL="621792" indent="-288925">
              <a:lnSpc>
                <a:spcPct val="110000"/>
              </a:lnSpc>
              <a:buClr>
                <a:schemeClr val="accent4"/>
              </a:buClr>
              <a:defRPr sz="1800"/>
            </a:lvl2pPr>
            <a:lvl3pPr marL="859536" indent="-228600">
              <a:lnSpc>
                <a:spcPct val="110000"/>
              </a:lnSpc>
              <a:buClr>
                <a:schemeClr val="accent4"/>
              </a:buClr>
              <a:defRPr sz="1400"/>
            </a:lvl3pPr>
            <a:lvl4pPr marL="1133856" indent="-228600">
              <a:lnSpc>
                <a:spcPct val="110000"/>
              </a:lnSpc>
              <a:buClr>
                <a:schemeClr val="accent4"/>
              </a:buClr>
              <a:defRPr sz="1400"/>
            </a:lvl4pPr>
            <a:lvl5pPr marL="1353312" indent="0">
              <a:lnSpc>
                <a:spcPct val="110000"/>
              </a:lnSpc>
              <a:buClr>
                <a:schemeClr val="accent4"/>
              </a:buClr>
              <a:defRPr sz="1400"/>
            </a:lvl5pPr>
          </a:lstStyle>
          <a:p>
            <a:pPr marL="274320" lvl="0" indent="-274320" algn="l" defTabSz="914400" rtl="0" eaLnBrk="1" latinLnBrk="0" hangingPunct="1">
              <a:lnSpc>
                <a:spcPct val="110000"/>
              </a:lnSpc>
              <a:spcBef>
                <a:spcPts val="1800"/>
              </a:spcBef>
              <a:buClr>
                <a:schemeClr val="accent2"/>
              </a:buClr>
              <a:buFont typeface="Wingdings" panose="05000000000000000000" pitchFamily="2" charset="2"/>
              <a:buChar char="§"/>
            </a:pPr>
            <a:r>
              <a:rPr lang="en-US"/>
              <a:t>Click to edit Master text styles</a:t>
            </a:r>
          </a:p>
          <a:p>
            <a:pPr marL="274320" lvl="1" indent="-274320" algn="l" defTabSz="914400" rtl="0" eaLnBrk="1" latinLnBrk="0" hangingPunct="1">
              <a:lnSpc>
                <a:spcPct val="110000"/>
              </a:lnSpc>
              <a:spcBef>
                <a:spcPts val="1800"/>
              </a:spcBef>
              <a:buClr>
                <a:schemeClr val="accent2"/>
              </a:buClr>
              <a:buFont typeface="Wingdings" panose="05000000000000000000" pitchFamily="2" charset="2"/>
              <a:buChar char="§"/>
            </a:pPr>
            <a:r>
              <a:rPr lang="en-US"/>
              <a:t>Second level</a:t>
            </a:r>
          </a:p>
          <a:p>
            <a:pPr marL="274320" lvl="2" indent="-274320" algn="l" defTabSz="914400" rtl="0" eaLnBrk="1" latinLnBrk="0" hangingPunct="1">
              <a:lnSpc>
                <a:spcPct val="110000"/>
              </a:lnSpc>
              <a:spcBef>
                <a:spcPts val="1800"/>
              </a:spcBef>
              <a:buClr>
                <a:schemeClr val="accent2"/>
              </a:buClr>
              <a:buFont typeface="Wingdings" panose="05000000000000000000" pitchFamily="2" charset="2"/>
              <a:buChar char="§"/>
            </a:pPr>
            <a:r>
              <a:rPr lang="en-US"/>
              <a:t>Third level</a:t>
            </a:r>
          </a:p>
          <a:p>
            <a:pPr marL="274320" lvl="3" indent="-274320" algn="l" defTabSz="914400" rtl="0" eaLnBrk="1" latinLnBrk="0" hangingPunct="1">
              <a:lnSpc>
                <a:spcPct val="110000"/>
              </a:lnSpc>
              <a:spcBef>
                <a:spcPts val="1800"/>
              </a:spcBef>
              <a:buClr>
                <a:schemeClr val="accent2"/>
              </a:buClr>
              <a:buFont typeface="Wingdings" panose="05000000000000000000" pitchFamily="2" charset="2"/>
              <a:buChar char="§"/>
            </a:pPr>
            <a:r>
              <a:rPr lang="en-US"/>
              <a:t>Fourth level</a:t>
            </a:r>
          </a:p>
          <a:p>
            <a:pPr marL="274320" lvl="4" indent="-274320" algn="l" defTabSz="914400" rtl="0" eaLnBrk="1" latinLnBrk="0" hangingPunct="1">
              <a:lnSpc>
                <a:spcPct val="110000"/>
              </a:lnSpc>
              <a:spcBef>
                <a:spcPts val="1800"/>
              </a:spcBef>
              <a:buClr>
                <a:schemeClr val="accent2"/>
              </a:buClr>
              <a:buFont typeface="Wingdings" panose="05000000000000000000" pitchFamily="2" charset="2"/>
              <a:buChar char="§"/>
            </a:pPr>
            <a:r>
              <a:rPr lang="en-US"/>
              <a:t>Fifth level</a:t>
            </a:r>
            <a:endParaRPr lang="en-US" dirty="0"/>
          </a:p>
        </p:txBody>
      </p:sp>
      <p:sp>
        <p:nvSpPr>
          <p:cNvPr id="5" name="Text Placeholder 4"/>
          <p:cNvSpPr>
            <a:spLocks noGrp="1"/>
          </p:cNvSpPr>
          <p:nvPr>
            <p:ph type="body" sz="quarter" idx="15" hasCustomPrompt="1"/>
          </p:nvPr>
        </p:nvSpPr>
        <p:spPr>
          <a:xfrm>
            <a:off x="800100" y="1371601"/>
            <a:ext cx="10591800" cy="409575"/>
          </a:xfrm>
        </p:spPr>
        <p:txBody>
          <a:bodyPr>
            <a:noAutofit/>
          </a:bodyPr>
          <a:lstStyle>
            <a:lvl1pPr marL="0" indent="0">
              <a:buNone/>
              <a:defRPr sz="2000" b="1" cap="none" baseline="0">
                <a:solidFill>
                  <a:schemeClr val="tx2"/>
                </a:solidFill>
                <a:latin typeface="+mn-lt"/>
              </a:defRPr>
            </a:lvl1pPr>
          </a:lstStyle>
          <a:p>
            <a:pPr lvl="0"/>
            <a:r>
              <a:rPr lang="en-US" dirty="0"/>
              <a:t>Subhead</a:t>
            </a:r>
          </a:p>
        </p:txBody>
      </p:sp>
      <p:sp>
        <p:nvSpPr>
          <p:cNvPr id="15" name="Text Placeholder 4">
            <a:extLst>
              <a:ext uri="{FF2B5EF4-FFF2-40B4-BE49-F238E27FC236}">
                <a16:creationId xmlns:a16="http://schemas.microsoft.com/office/drawing/2014/main" id="{258AB3AB-80F8-6E4C-895E-2CB16E8E7863}"/>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6" name="Title Placeholder 1">
            <a:extLst>
              <a:ext uri="{FF2B5EF4-FFF2-40B4-BE49-F238E27FC236}">
                <a16:creationId xmlns:a16="http://schemas.microsoft.com/office/drawing/2014/main" id="{59FB7766-F8B6-B14C-8165-FB0F1E804B05}"/>
              </a:ext>
            </a:extLst>
          </p:cNvPr>
          <p:cNvSpPr>
            <a:spLocks noGrp="1"/>
          </p:cNvSpPr>
          <p:nvPr>
            <p:ph type="title"/>
          </p:nvPr>
        </p:nvSpPr>
        <p:spPr>
          <a:xfrm>
            <a:off x="800293" y="298186"/>
            <a:ext cx="10597768" cy="741915"/>
          </a:xfrm>
          <a:prstGeom prst="rect">
            <a:avLst/>
          </a:prstGeom>
        </p:spPr>
        <p:txBody>
          <a:bodyPr vert="horz" lIns="0" tIns="0" rIns="0" bIns="0" rtlCol="0" anchor="b">
            <a:noAutofit/>
          </a:bodyPr>
          <a:lstStyle/>
          <a:p>
            <a:r>
              <a:rPr lang="en-US"/>
              <a:t>Click to edit Master title style</a:t>
            </a:r>
            <a:endParaRPr lang="en-US" dirty="0"/>
          </a:p>
        </p:txBody>
      </p:sp>
      <p:sp>
        <p:nvSpPr>
          <p:cNvPr id="9" name="Text Placeholder 7">
            <a:extLst>
              <a:ext uri="{FF2B5EF4-FFF2-40B4-BE49-F238E27FC236}">
                <a16:creationId xmlns:a16="http://schemas.microsoft.com/office/drawing/2014/main" id="{E0FDD771-BB90-4941-8ECB-546451A784E9}"/>
              </a:ext>
            </a:extLst>
          </p:cNvPr>
          <p:cNvSpPr>
            <a:spLocks noGrp="1"/>
          </p:cNvSpPr>
          <p:nvPr>
            <p:ph type="body" sz="quarter" idx="20" hasCustomPrompt="1"/>
          </p:nvPr>
        </p:nvSpPr>
        <p:spPr>
          <a:xfrm>
            <a:off x="800099" y="6053328"/>
            <a:ext cx="104013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0" name="Text Placeholder 2">
            <a:extLst>
              <a:ext uri="{FF2B5EF4-FFF2-40B4-BE49-F238E27FC236}">
                <a16:creationId xmlns:a16="http://schemas.microsoft.com/office/drawing/2014/main" id="{FDF57D1A-9353-C940-B5B7-8E15FCB26D22}"/>
              </a:ext>
            </a:extLst>
          </p:cNvPr>
          <p:cNvSpPr>
            <a:spLocks noGrp="1"/>
          </p:cNvSpPr>
          <p:nvPr>
            <p:ph type="body" sz="quarter" idx="21"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2" name="Text Placeholder 6">
            <a:extLst>
              <a:ext uri="{FF2B5EF4-FFF2-40B4-BE49-F238E27FC236}">
                <a16:creationId xmlns:a16="http://schemas.microsoft.com/office/drawing/2014/main" id="{E77C820C-155E-154C-875B-E4CE401E8711}"/>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16327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p15:clr>
            <a:srgbClr val="A4A3A4"/>
          </p15:clr>
        </p15:guide>
        <p15:guide id="2" orient="horz" pos="1224">
          <p15:clr>
            <a:srgbClr val="A4A3A4"/>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_2 Column Agenda/Table of Contents">
    <p:spTree>
      <p:nvGrpSpPr>
        <p:cNvPr id="1" name=""/>
        <p:cNvGrpSpPr/>
        <p:nvPr/>
      </p:nvGrpSpPr>
      <p:grpSpPr>
        <a:xfrm>
          <a:off x="0" y="0"/>
          <a:ext cx="0" cy="0"/>
          <a:chOff x="0" y="0"/>
          <a:chExt cx="0" cy="0"/>
        </a:xfrm>
      </p:grpSpPr>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solidFill>
                  <a:schemeClr val="tx2"/>
                </a:solidFill>
              </a:defRPr>
            </a:lvl1pPr>
            <a:lvl2pPr marL="457211" indent="0">
              <a:buNone/>
              <a:defRPr sz="2000" b="1"/>
            </a:lvl2pPr>
            <a:lvl3pPr marL="914422" indent="0">
              <a:buNone/>
              <a:defRPr sz="1800" b="1"/>
            </a:lvl3pPr>
            <a:lvl4pPr marL="1371633" indent="0">
              <a:buNone/>
              <a:defRPr sz="1600" b="1"/>
            </a:lvl4pPr>
            <a:lvl5pPr marL="1828844" indent="0">
              <a:buNone/>
              <a:defRPr sz="1600" b="1"/>
            </a:lvl5pPr>
            <a:lvl6pPr marL="2286055" indent="0">
              <a:buNone/>
              <a:defRPr sz="1600" b="1"/>
            </a:lvl6pPr>
            <a:lvl7pPr marL="2743266" indent="0">
              <a:buNone/>
              <a:defRPr sz="1600" b="1"/>
            </a:lvl7pPr>
            <a:lvl8pPr marL="3200476" indent="0">
              <a:buNone/>
              <a:defRPr sz="1600" b="1"/>
            </a:lvl8pPr>
            <a:lvl9pPr marL="3657687" indent="0">
              <a:buNone/>
              <a:defRPr sz="1600" b="1"/>
            </a:lvl9pPr>
          </a:lstStyle>
          <a:p>
            <a:pPr lvl="0"/>
            <a:r>
              <a:rPr lang="en-US"/>
              <a:t>Click to edit Master text styles</a:t>
            </a:r>
          </a:p>
        </p:txBody>
      </p:sp>
      <p:sp>
        <p:nvSpPr>
          <p:cNvPr id="151" name="Content Placeholder 2"/>
          <p:cNvSpPr>
            <a:spLocks noGrp="1"/>
          </p:cNvSpPr>
          <p:nvPr>
            <p:ph idx="11"/>
          </p:nvPr>
        </p:nvSpPr>
        <p:spPr>
          <a:xfrm>
            <a:off x="3405717" y="1778315"/>
            <a:ext cx="3950208" cy="4301809"/>
          </a:xfrm>
        </p:spPr>
        <p:txBody>
          <a:bodyPr/>
          <a:lstStyle>
            <a:lvl1pPr>
              <a:lnSpc>
                <a:spcPct val="120000"/>
              </a:lnSpc>
              <a:spcBef>
                <a:spcPts val="600"/>
              </a:spcBef>
              <a:spcAft>
                <a:spcPts val="0"/>
              </a:spcAft>
              <a:defRPr sz="1200" b="1" i="0">
                <a:solidFill>
                  <a:schemeClr val="bg2"/>
                </a:solidFill>
              </a:defRPr>
            </a:lvl1pPr>
            <a:lvl2pPr marL="0" indent="0">
              <a:lnSpc>
                <a:spcPct val="120000"/>
              </a:lnSpc>
              <a:spcBef>
                <a:spcPts val="600"/>
              </a:spcBef>
              <a:spcAft>
                <a:spcPts val="0"/>
              </a:spcAft>
              <a:buClr>
                <a:schemeClr val="accent2"/>
              </a:buClr>
              <a:buSzPct val="70000"/>
              <a:buFontTx/>
              <a:buNone/>
              <a:defRPr sz="1200" i="0">
                <a:solidFill>
                  <a:schemeClr val="tx2"/>
                </a:solidFill>
              </a:defRPr>
            </a:lvl2pPr>
            <a:lvl3pPr marL="171454" indent="-171454">
              <a:lnSpc>
                <a:spcPct val="120000"/>
              </a:lnSpc>
              <a:spcBef>
                <a:spcPts val="600"/>
              </a:spcBef>
              <a:spcAft>
                <a:spcPts val="0"/>
              </a:spcAft>
              <a:buClr>
                <a:schemeClr val="accent4"/>
              </a:buClr>
              <a:buSzPct val="100000"/>
              <a:buFont typeface="Arial" panose="020B0604020202020204" pitchFamily="34" charset="0"/>
              <a:buChar char="•"/>
              <a:defRPr sz="1200" i="0">
                <a:solidFill>
                  <a:schemeClr val="tx2"/>
                </a:solidFill>
              </a:defRPr>
            </a:lvl3pPr>
            <a:lvl4pPr marL="398472" indent="-227019">
              <a:lnSpc>
                <a:spcPct val="120000"/>
              </a:lnSpc>
              <a:spcBef>
                <a:spcPts val="300"/>
              </a:spcBef>
              <a:buClr>
                <a:schemeClr val="accent2"/>
              </a:buClr>
              <a:buFont typeface="Arial" panose="020B0604020202020204" pitchFamily="34" charset="0"/>
              <a:buChar char="—"/>
              <a:defRPr sz="1200">
                <a:solidFill>
                  <a:schemeClr val="tx2"/>
                </a:solidFill>
              </a:defRPr>
            </a:lvl4pPr>
            <a:lvl5pPr marL="398472" indent="0">
              <a:lnSpc>
                <a:spcPct val="100000"/>
              </a:lnSpc>
              <a:spcBef>
                <a:spcPts val="0"/>
              </a:spcBef>
              <a:buFontTx/>
              <a:buNone/>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5"/>
          </p:nvPr>
        </p:nvSpPr>
        <p:spPr>
          <a:xfrm>
            <a:off x="7633840" y="1778315"/>
            <a:ext cx="3948560" cy="4301809"/>
          </a:xfrm>
        </p:spPr>
        <p:txBody>
          <a:bodyPr/>
          <a:lstStyle>
            <a:lvl1pPr>
              <a:lnSpc>
                <a:spcPct val="120000"/>
              </a:lnSpc>
              <a:spcBef>
                <a:spcPts val="600"/>
              </a:spcBef>
              <a:spcAft>
                <a:spcPts val="0"/>
              </a:spcAft>
              <a:defRPr sz="1200" b="1" i="0">
                <a:solidFill>
                  <a:schemeClr val="bg2"/>
                </a:solidFill>
              </a:defRPr>
            </a:lvl1pPr>
            <a:lvl2pPr marL="0" indent="0">
              <a:lnSpc>
                <a:spcPct val="120000"/>
              </a:lnSpc>
              <a:spcBef>
                <a:spcPts val="600"/>
              </a:spcBef>
              <a:spcAft>
                <a:spcPts val="0"/>
              </a:spcAft>
              <a:buClr>
                <a:schemeClr val="accent2"/>
              </a:buClr>
              <a:buSzPct val="70000"/>
              <a:buFontTx/>
              <a:buNone/>
              <a:defRPr sz="1200" i="0">
                <a:solidFill>
                  <a:schemeClr val="tx2"/>
                </a:solidFill>
              </a:defRPr>
            </a:lvl2pPr>
            <a:lvl3pPr marL="171454" indent="-171454">
              <a:lnSpc>
                <a:spcPct val="120000"/>
              </a:lnSpc>
              <a:spcBef>
                <a:spcPts val="600"/>
              </a:spcBef>
              <a:spcAft>
                <a:spcPts val="0"/>
              </a:spcAft>
              <a:buClr>
                <a:schemeClr val="accent4"/>
              </a:buClr>
              <a:buSzPct val="100000"/>
              <a:buFont typeface="Arial" panose="020B0604020202020204" pitchFamily="34" charset="0"/>
              <a:buChar char="•"/>
              <a:defRPr sz="1200" i="0">
                <a:solidFill>
                  <a:schemeClr val="tx2"/>
                </a:solidFill>
              </a:defRPr>
            </a:lvl3pPr>
            <a:lvl4pPr marL="398472" indent="-227019">
              <a:lnSpc>
                <a:spcPct val="120000"/>
              </a:lnSpc>
              <a:spcBef>
                <a:spcPts val="300"/>
              </a:spcBef>
              <a:buClr>
                <a:schemeClr val="accent2"/>
              </a:buClr>
              <a:buFont typeface="Arial" panose="020B0604020202020204" pitchFamily="34" charset="0"/>
              <a:buChar char="—"/>
              <a:defRPr sz="1200">
                <a:solidFill>
                  <a:schemeClr val="tx2"/>
                </a:solidFill>
              </a:defRPr>
            </a:lvl4pPr>
            <a:lvl5pPr marL="398472" indent="0">
              <a:lnSpc>
                <a:spcPct val="100000"/>
              </a:lnSpc>
              <a:spcBef>
                <a:spcPts val="0"/>
              </a:spcBef>
              <a:buFontTx/>
              <a:buNone/>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8" name="Text Placeholder 7"/>
          <p:cNvSpPr>
            <a:spLocks noGrp="1"/>
          </p:cNvSpPr>
          <p:nvPr>
            <p:ph type="body" sz="quarter" idx="16"/>
          </p:nvPr>
        </p:nvSpPr>
        <p:spPr>
          <a:xfrm>
            <a:off x="3405718" y="6080126"/>
            <a:ext cx="8176683" cy="314325"/>
          </a:xfrm>
        </p:spPr>
        <p:txBody>
          <a:bodyPr vert="horz" lIns="0" tIns="0" rIns="0" bIns="0" rtlCol="0" anchor="b" anchorCtr="0">
            <a:noAutofit/>
          </a:bodyPr>
          <a:lstStyle>
            <a:lvl1pPr>
              <a:defRPr lang="en-US" sz="800" i="0" smtClean="0">
                <a:solidFill>
                  <a:schemeClr val="tx2"/>
                </a:solidFill>
                <a:latin typeface="+mj-lt"/>
              </a:defRPr>
            </a:lvl1pPr>
          </a:lstStyle>
          <a:p>
            <a:pPr lvl="0">
              <a:lnSpc>
                <a:spcPct val="85000"/>
              </a:lnSpc>
              <a:spcBef>
                <a:spcPts val="0"/>
              </a:spcBef>
              <a:spcAft>
                <a:spcPts val="300"/>
              </a:spcAft>
            </a:pPr>
            <a:r>
              <a:rPr lang="en-US"/>
              <a:t>Click to edit Master text styles</a:t>
            </a:r>
          </a:p>
        </p:txBody>
      </p:sp>
    </p:spTree>
    <p:extLst>
      <p:ext uri="{BB962C8B-B14F-4D97-AF65-F5344CB8AC3E}">
        <p14:creationId xmlns:p14="http://schemas.microsoft.com/office/powerpoint/2010/main" val="66884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Walk-Around no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8E38A3-4067-45CE-902B-810EA5979277}"/>
              </a:ext>
            </a:extLst>
          </p:cNvPr>
          <p:cNvSpPr/>
          <p:nvPr userDrawn="1"/>
        </p:nvSpPr>
        <p:spPr>
          <a:xfrm>
            <a:off x="122767" y="403225"/>
            <a:ext cx="5943600" cy="2878138"/>
          </a:xfrm>
          <a:prstGeom prst="rect">
            <a:avLst/>
          </a:prstGeom>
          <a:noFill/>
          <a:ln w="57150">
            <a:solidFill>
              <a:srgbClr val="00ADEE"/>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a:latin typeface="Arial"/>
              <a:cs typeface="Arial"/>
            </a:endParaRPr>
          </a:p>
        </p:txBody>
      </p:sp>
      <p:sp>
        <p:nvSpPr>
          <p:cNvPr id="3" name="Rectangle 2">
            <a:extLst>
              <a:ext uri="{FF2B5EF4-FFF2-40B4-BE49-F238E27FC236}">
                <a16:creationId xmlns:a16="http://schemas.microsoft.com/office/drawing/2014/main" id="{6562E93D-927A-4DD6-9726-BD2B8EDDF652}"/>
              </a:ext>
            </a:extLst>
          </p:cNvPr>
          <p:cNvSpPr/>
          <p:nvPr userDrawn="1"/>
        </p:nvSpPr>
        <p:spPr>
          <a:xfrm>
            <a:off x="131233" y="3335338"/>
            <a:ext cx="5943600" cy="2879725"/>
          </a:xfrm>
          <a:prstGeom prst="rect">
            <a:avLst/>
          </a:prstGeom>
          <a:noFill/>
          <a:ln w="57150">
            <a:solidFill>
              <a:srgbClr val="00B04C"/>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a:latin typeface="Arial"/>
              <a:cs typeface="Arial"/>
            </a:endParaRPr>
          </a:p>
        </p:txBody>
      </p:sp>
      <p:sp>
        <p:nvSpPr>
          <p:cNvPr id="4" name="Rectangle 3">
            <a:extLst>
              <a:ext uri="{FF2B5EF4-FFF2-40B4-BE49-F238E27FC236}">
                <a16:creationId xmlns:a16="http://schemas.microsoft.com/office/drawing/2014/main" id="{61A3AC30-281E-4620-9C7A-ACC62F19CF22}"/>
              </a:ext>
            </a:extLst>
          </p:cNvPr>
          <p:cNvSpPr/>
          <p:nvPr userDrawn="1"/>
        </p:nvSpPr>
        <p:spPr>
          <a:xfrm>
            <a:off x="6138334" y="403225"/>
            <a:ext cx="5911850" cy="2878138"/>
          </a:xfrm>
          <a:prstGeom prst="rect">
            <a:avLst/>
          </a:prstGeom>
          <a:noFill/>
          <a:ln w="57150">
            <a:solidFill>
              <a:srgbClr val="FFF1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a:latin typeface="Arial"/>
                <a:cs typeface="Arial"/>
              </a:rPr>
              <a:t>8</a:t>
            </a:r>
          </a:p>
        </p:txBody>
      </p:sp>
      <p:sp>
        <p:nvSpPr>
          <p:cNvPr id="5" name="Rectangle 4">
            <a:extLst>
              <a:ext uri="{FF2B5EF4-FFF2-40B4-BE49-F238E27FC236}">
                <a16:creationId xmlns:a16="http://schemas.microsoft.com/office/drawing/2014/main" id="{7858D77E-9A17-4039-A62F-5B6CBA3D4A68}"/>
              </a:ext>
            </a:extLst>
          </p:cNvPr>
          <p:cNvSpPr/>
          <p:nvPr userDrawn="1"/>
        </p:nvSpPr>
        <p:spPr>
          <a:xfrm>
            <a:off x="6146801" y="3335338"/>
            <a:ext cx="5911850" cy="2879725"/>
          </a:xfrm>
          <a:prstGeom prst="rect">
            <a:avLst/>
          </a:prstGeom>
          <a:noFill/>
          <a:ln w="57150">
            <a:solidFill>
              <a:srgbClr val="ED1C2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a:latin typeface="Arial"/>
              <a:cs typeface="Arial"/>
            </a:endParaRPr>
          </a:p>
        </p:txBody>
      </p:sp>
      <p:sp>
        <p:nvSpPr>
          <p:cNvPr id="6" name="TextBox 9">
            <a:extLst>
              <a:ext uri="{FF2B5EF4-FFF2-40B4-BE49-F238E27FC236}">
                <a16:creationId xmlns:a16="http://schemas.microsoft.com/office/drawing/2014/main" id="{124486EC-65DF-48AC-B13D-58DD69ACF02B}"/>
              </a:ext>
            </a:extLst>
          </p:cNvPr>
          <p:cNvSpPr txBox="1">
            <a:spLocks noChangeArrowheads="1"/>
          </p:cNvSpPr>
          <p:nvPr userDrawn="1"/>
        </p:nvSpPr>
        <p:spPr bwMode="auto">
          <a:xfrm>
            <a:off x="67734" y="412751"/>
            <a:ext cx="751417" cy="461665"/>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sz="2400" b="1">
                <a:solidFill>
                  <a:srgbClr val="00ADEE"/>
                </a:solidFill>
                <a:latin typeface="Arial"/>
                <a:ea typeface="+mn-ea"/>
                <a:cs typeface="Arial"/>
              </a:rPr>
              <a:t>A</a:t>
            </a:r>
          </a:p>
        </p:txBody>
      </p:sp>
      <p:sp>
        <p:nvSpPr>
          <p:cNvPr id="7" name="TextBox 10">
            <a:extLst>
              <a:ext uri="{FF2B5EF4-FFF2-40B4-BE49-F238E27FC236}">
                <a16:creationId xmlns:a16="http://schemas.microsoft.com/office/drawing/2014/main" id="{70DCAFB6-FBA0-4907-928A-01202C29BD4C}"/>
              </a:ext>
            </a:extLst>
          </p:cNvPr>
          <p:cNvSpPr txBox="1">
            <a:spLocks noChangeArrowheads="1"/>
          </p:cNvSpPr>
          <p:nvPr userDrawn="1"/>
        </p:nvSpPr>
        <p:spPr bwMode="auto">
          <a:xfrm>
            <a:off x="110067" y="5778501"/>
            <a:ext cx="751417" cy="461665"/>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sz="2400" b="1">
                <a:solidFill>
                  <a:srgbClr val="00B04C"/>
                </a:solidFill>
                <a:latin typeface="Arial"/>
                <a:ea typeface="+mn-ea"/>
                <a:cs typeface="Arial"/>
              </a:rPr>
              <a:t>B</a:t>
            </a:r>
          </a:p>
        </p:txBody>
      </p:sp>
      <p:sp>
        <p:nvSpPr>
          <p:cNvPr id="8" name="TextBox 11">
            <a:extLst>
              <a:ext uri="{FF2B5EF4-FFF2-40B4-BE49-F238E27FC236}">
                <a16:creationId xmlns:a16="http://schemas.microsoft.com/office/drawing/2014/main" id="{6A52FDB5-2B82-451D-96C0-1DAC7647F4F7}"/>
              </a:ext>
            </a:extLst>
          </p:cNvPr>
          <p:cNvSpPr txBox="1">
            <a:spLocks noChangeArrowheads="1"/>
          </p:cNvSpPr>
          <p:nvPr userDrawn="1"/>
        </p:nvSpPr>
        <p:spPr bwMode="auto">
          <a:xfrm>
            <a:off x="11548534" y="404815"/>
            <a:ext cx="751417" cy="461665"/>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sz="2400" b="1">
                <a:solidFill>
                  <a:srgbClr val="FFF100"/>
                </a:solidFill>
                <a:latin typeface="Arial"/>
                <a:ea typeface="+mn-ea"/>
                <a:cs typeface="Arial"/>
              </a:rPr>
              <a:t>D</a:t>
            </a:r>
          </a:p>
        </p:txBody>
      </p:sp>
      <p:sp>
        <p:nvSpPr>
          <p:cNvPr id="9" name="TextBox 13">
            <a:extLst>
              <a:ext uri="{FF2B5EF4-FFF2-40B4-BE49-F238E27FC236}">
                <a16:creationId xmlns:a16="http://schemas.microsoft.com/office/drawing/2014/main" id="{799E727C-B3D7-4D14-82E3-08F8F6343F3A}"/>
              </a:ext>
            </a:extLst>
          </p:cNvPr>
          <p:cNvSpPr txBox="1">
            <a:spLocks noChangeArrowheads="1"/>
          </p:cNvSpPr>
          <p:nvPr userDrawn="1"/>
        </p:nvSpPr>
        <p:spPr bwMode="auto">
          <a:xfrm>
            <a:off x="11531601" y="5778501"/>
            <a:ext cx="751417" cy="461665"/>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sz="2400" b="1">
                <a:solidFill>
                  <a:srgbClr val="ED1C24"/>
                </a:solidFill>
                <a:latin typeface="Arial"/>
                <a:ea typeface="+mn-ea"/>
                <a:cs typeface="Arial"/>
              </a:rPr>
              <a:t>C</a:t>
            </a:r>
          </a:p>
        </p:txBody>
      </p:sp>
      <p:sp>
        <p:nvSpPr>
          <p:cNvPr id="10" name="Rectangle 9">
            <a:extLst>
              <a:ext uri="{FF2B5EF4-FFF2-40B4-BE49-F238E27FC236}">
                <a16:creationId xmlns:a16="http://schemas.microsoft.com/office/drawing/2014/main" id="{FD529BFE-866E-4618-AE1D-791A88432835}"/>
              </a:ext>
            </a:extLst>
          </p:cNvPr>
          <p:cNvSpPr>
            <a:spLocks noChangeArrowheads="1"/>
          </p:cNvSpPr>
          <p:nvPr userDrawn="1"/>
        </p:nvSpPr>
        <p:spPr bwMode="auto">
          <a:xfrm>
            <a:off x="2078568" y="6626225"/>
            <a:ext cx="8058151" cy="190581"/>
          </a:xfrm>
          <a:prstGeom prst="rect">
            <a:avLst/>
          </a:prstGeom>
          <a:noFill/>
          <a:ln>
            <a:noFill/>
          </a:ln>
        </p:spPr>
        <p:txBody>
          <a:bodyPr lIns="82058" tIns="41029" rIns="82058" bIns="41029">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altLang="en-US" sz="700">
                <a:solidFill>
                  <a:srgbClr val="414042"/>
                </a:solidFill>
              </a:rPr>
              <a:t>The four-color, four-quadrant graphic and Whole Brain</a:t>
            </a:r>
            <a:r>
              <a:rPr lang="en-US" altLang="en-US" sz="700" baseline="30000">
                <a:solidFill>
                  <a:srgbClr val="414042"/>
                </a:solidFill>
              </a:rPr>
              <a:t>®</a:t>
            </a:r>
            <a:r>
              <a:rPr lang="en-US" altLang="en-US" sz="700">
                <a:solidFill>
                  <a:srgbClr val="414042"/>
                </a:solidFill>
              </a:rPr>
              <a:t> are registered trademarks of Herrmann Global, LLC. </a:t>
            </a:r>
            <a:endParaRPr lang="en-GB" altLang="en-US" sz="700">
              <a:solidFill>
                <a:srgbClr val="414042"/>
              </a:solidFill>
            </a:endParaRPr>
          </a:p>
        </p:txBody>
      </p:sp>
      <p:pic>
        <p:nvPicPr>
          <p:cNvPr id="11" name="Picture 7">
            <a:extLst>
              <a:ext uri="{FF2B5EF4-FFF2-40B4-BE49-F238E27FC236}">
                <a16:creationId xmlns:a16="http://schemas.microsoft.com/office/drawing/2014/main" id="{EE32FFFB-FE8C-413C-BCD9-77056CAD38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518" y="6408739"/>
            <a:ext cx="2159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48935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1_Title and Logo">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5"/>
            <a:ext cx="10972800" cy="845907"/>
          </a:xfrm>
          <a:prstGeom prst="rect">
            <a:avLst/>
          </a:prstGeom>
        </p:spPr>
        <p:txBody>
          <a:bodyPr lIns="91418" tIns="45709" rIns="91418" bIns="45709"/>
          <a:lstStyle>
            <a:lvl1pPr algn="l">
              <a:defRPr sz="4267" b="1" i="1">
                <a:solidFill>
                  <a:srgbClr val="414042"/>
                </a:solidFill>
                <a:effectLst/>
                <a:latin typeface="Georgia Bold Italic" charset="0"/>
                <a:cs typeface="Arial Regular" charset="0"/>
              </a:defRPr>
            </a:lvl1pPr>
          </a:lstStyle>
          <a:p>
            <a:r>
              <a:rPr lang="en-US" dirty="0"/>
              <a:t>Click to edit Master title style</a:t>
            </a:r>
          </a:p>
        </p:txBody>
      </p:sp>
    </p:spTree>
    <p:extLst>
      <p:ext uri="{BB962C8B-B14F-4D97-AF65-F5344CB8AC3E}">
        <p14:creationId xmlns:p14="http://schemas.microsoft.com/office/powerpoint/2010/main" val="1530779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47" Type="http://schemas.openxmlformats.org/officeDocument/2006/relationships/image" Target="../media/image6.emf"/><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8" Type="http://schemas.openxmlformats.org/officeDocument/2006/relationships/slideLayout" Target="../slideLayouts/slideLayout55.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theme" Target="../theme/theme2.xml"/><Relationship Id="rId20" Type="http://schemas.openxmlformats.org/officeDocument/2006/relationships/slideLayout" Target="../slideLayouts/slideLayout67.xml"/><Relationship Id="rId41"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0101" y="298186"/>
            <a:ext cx="10591800" cy="741915"/>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00100" y="1371600"/>
            <a:ext cx="10591800" cy="48768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a:extLst>
              <a:ext uri="{FF2B5EF4-FFF2-40B4-BE49-F238E27FC236}">
                <a16:creationId xmlns:a16="http://schemas.microsoft.com/office/drawing/2014/main" id="{9EB4B569-FA6D-1D4A-998E-3982AECEE90A}"/>
              </a:ext>
            </a:extLst>
          </p:cNvPr>
          <p:cNvSpPr txBox="1"/>
          <p:nvPr userDrawn="1"/>
        </p:nvSpPr>
        <p:spPr>
          <a:xfrm>
            <a:off x="11826240" y="6628376"/>
            <a:ext cx="365760" cy="229623"/>
          </a:xfrm>
          <a:prstGeom prst="rect">
            <a:avLst/>
          </a:prstGeom>
          <a:noFill/>
        </p:spPr>
        <p:txBody>
          <a:bodyPr wrap="square" lIns="0" tIns="0" rIns="0" bIns="0" rtlCol="0" anchor="ctr">
            <a:noAutofit/>
          </a:bodyPr>
          <a:lstStyle/>
          <a:p>
            <a:pPr algn="ctr"/>
            <a:fld id="{8EDFB997-4523-4D25-AFCA-51DDD9577CA9}" type="slidenum">
              <a:rPr lang="en-US" sz="900" b="0" kern="1200" smtClean="0">
                <a:solidFill>
                  <a:schemeClr val="tx2"/>
                </a:solidFill>
                <a:latin typeface="Arial Black" panose="020B0A04020102020204" pitchFamily="34" charset="0"/>
                <a:ea typeface="+mn-ea"/>
                <a:cs typeface="Arial" panose="020B0604020202020204" pitchFamily="34" charset="0"/>
              </a:rPr>
              <a:pPr algn="ctr"/>
              <a:t>‹#›</a:t>
            </a:fld>
            <a:endParaRPr lang="en-US" sz="900" b="0" kern="1200" dirty="0">
              <a:solidFill>
                <a:schemeClr val="tx2"/>
              </a:solidFill>
              <a:latin typeface="Arial Black" panose="020B0A040201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E2C8943D-0871-1243-9086-BFE2403020C7}"/>
              </a:ext>
            </a:extLst>
          </p:cNvPr>
          <p:cNvSpPr txBox="1"/>
          <p:nvPr userDrawn="1"/>
        </p:nvSpPr>
        <p:spPr>
          <a:xfrm>
            <a:off x="175067" y="6689326"/>
            <a:ext cx="3176332" cy="107722"/>
          </a:xfrm>
          <a:prstGeom prst="rect">
            <a:avLst/>
          </a:prstGeom>
          <a:noFill/>
        </p:spPr>
        <p:txBody>
          <a:bodyPr vert="horz" wrap="square" lIns="0" tIns="0" rIns="0" bIns="0" rtlCol="0" anchor="b">
            <a:spAutoFit/>
          </a:bodyPr>
          <a:lstStyle/>
          <a:p>
            <a:pPr marL="0" indent="0" algn="l">
              <a:spcAft>
                <a:spcPts val="0"/>
              </a:spcAft>
              <a:buClr>
                <a:schemeClr val="accent2"/>
              </a:buClr>
              <a:buFont typeface="Wingdings" panose="05000000000000000000" pitchFamily="2" charset="2"/>
              <a:buNone/>
            </a:pPr>
            <a:r>
              <a:rPr lang="en-US" sz="700" kern="700" spc="100" baseline="0" dirty="0">
                <a:solidFill>
                  <a:srgbClr val="3B4B59"/>
                </a:solidFill>
              </a:rPr>
              <a:t>T. ROWE PRICE</a:t>
            </a:r>
            <a:endParaRPr lang="en-US" sz="700" b="1" kern="700" spc="100" baseline="0" dirty="0">
              <a:solidFill>
                <a:srgbClr val="3B4B59"/>
              </a:solidFill>
            </a:endParaRPr>
          </a:p>
        </p:txBody>
      </p:sp>
      <p:pic>
        <p:nvPicPr>
          <p:cNvPr id="11" name="Picture 10">
            <a:extLst>
              <a:ext uri="{FF2B5EF4-FFF2-40B4-BE49-F238E27FC236}">
                <a16:creationId xmlns:a16="http://schemas.microsoft.com/office/drawing/2014/main" id="{DF58F819-7A02-EF41-A710-23F5D86DB3AC}"/>
              </a:ext>
            </a:extLst>
          </p:cNvPr>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10113314" y="6710041"/>
            <a:ext cx="1611108" cy="66292"/>
          </a:xfrm>
          <a:prstGeom prst="rect">
            <a:avLst/>
          </a:prstGeom>
        </p:spPr>
      </p:pic>
      <p:cxnSp>
        <p:nvCxnSpPr>
          <p:cNvPr id="13" name="Straight Connector 12">
            <a:extLst>
              <a:ext uri="{FF2B5EF4-FFF2-40B4-BE49-F238E27FC236}">
                <a16:creationId xmlns:a16="http://schemas.microsoft.com/office/drawing/2014/main" id="{CA6A8C6E-9A99-3148-A6DF-6CC7B2D242B8}"/>
              </a:ext>
            </a:extLst>
          </p:cNvPr>
          <p:cNvCxnSpPr/>
          <p:nvPr userDrawn="1"/>
        </p:nvCxnSpPr>
        <p:spPr>
          <a:xfrm>
            <a:off x="0" y="6628377"/>
            <a:ext cx="12192000" cy="0"/>
          </a:xfrm>
          <a:prstGeom prst="line">
            <a:avLst/>
          </a:prstGeom>
          <a:ln w="9525"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B3B6F89-C4CA-A545-AE56-150EAEF88770}"/>
              </a:ext>
            </a:extLst>
          </p:cNvPr>
          <p:cNvCxnSpPr>
            <a:cxnSpLocks/>
          </p:cNvCxnSpPr>
          <p:nvPr userDrawn="1"/>
        </p:nvCxnSpPr>
        <p:spPr>
          <a:xfrm>
            <a:off x="11826240" y="6628376"/>
            <a:ext cx="0" cy="229624"/>
          </a:xfrm>
          <a:prstGeom prst="line">
            <a:avLst/>
          </a:prstGeom>
          <a:ln w="9525" cap="rnd">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210413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85000"/>
        </a:lnSpc>
        <a:spcBef>
          <a:spcPct val="0"/>
        </a:spcBef>
        <a:buNone/>
        <a:defRPr sz="3200" b="1" kern="1200" baseline="0">
          <a:solidFill>
            <a:srgbClr val="054C70"/>
          </a:solidFill>
          <a:latin typeface="+mn-lt"/>
          <a:ea typeface="+mj-ea"/>
          <a:cs typeface="+mj-cs"/>
        </a:defRPr>
      </a:lvl1pPr>
    </p:titleStyle>
    <p:body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04">
          <p15:clr>
            <a:srgbClr val="F26B43"/>
          </p15:clr>
        </p15:guide>
        <p15:guide id="4" pos="7176">
          <p15:clr>
            <a:srgbClr val="F26B43"/>
          </p15:clr>
        </p15:guide>
        <p15:guide id="5" orient="horz" pos="864">
          <p15:clr>
            <a:srgbClr val="A4A3A4"/>
          </p15:clr>
        </p15:guide>
        <p15:guide id="6" orient="horz" pos="4104">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p:nvSpPr>
        <p:spPr>
          <a:xfrm>
            <a:off x="5170529" y="6397843"/>
            <a:ext cx="1850943" cy="235898"/>
          </a:xfrm>
          <a:prstGeom prst="rect">
            <a:avLst/>
          </a:prstGeom>
          <a:noFill/>
        </p:spPr>
        <p:txBody>
          <a:bodyPr wrap="square" rtlCol="0">
            <a:spAutoFit/>
          </a:bodyPr>
          <a:lstStyle/>
          <a:p>
            <a:pPr algn="ctr"/>
            <a:r>
              <a:rPr lang="en-GB" sz="933" b="0" i="0">
                <a:latin typeface="Arial Regular" charset="0"/>
                <a:cs typeface="Arial Regular" charset="0"/>
              </a:rPr>
              <a:t>© </a:t>
            </a:r>
            <a:r>
              <a:rPr lang="en-GB" sz="933" b="0" i="0" baseline="0">
                <a:latin typeface="Arial Regular" charset="0"/>
                <a:cs typeface="Arial Regular" charset="0"/>
              </a:rPr>
              <a:t>2017 Herrmann Global</a:t>
            </a:r>
            <a:endParaRPr lang="en-GB" sz="933" b="0" i="0">
              <a:latin typeface="Arial Regular" charset="0"/>
              <a:cs typeface="Arial Regular" charset="0"/>
            </a:endParaRPr>
          </a:p>
        </p:txBody>
      </p:sp>
      <p:pic>
        <p:nvPicPr>
          <p:cNvPr id="11" name="Picture 10"/>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312960" y="6334002"/>
            <a:ext cx="1319191" cy="367089"/>
          </a:xfrm>
          <a:prstGeom prst="rect">
            <a:avLst/>
          </a:prstGeom>
        </p:spPr>
      </p:pic>
      <p:sp>
        <p:nvSpPr>
          <p:cNvPr id="20" name="TextBox 19"/>
          <p:cNvSpPr txBox="1"/>
          <p:nvPr/>
        </p:nvSpPr>
        <p:spPr>
          <a:xfrm>
            <a:off x="11526828" y="6349396"/>
            <a:ext cx="936543" cy="297454"/>
          </a:xfrm>
          <a:prstGeom prst="rect">
            <a:avLst/>
          </a:prstGeom>
          <a:noFill/>
        </p:spPr>
        <p:txBody>
          <a:bodyPr wrap="square" rtlCol="0">
            <a:spAutoFit/>
          </a:bodyPr>
          <a:lstStyle/>
          <a:p>
            <a:fld id="{1F756008-E062-6442-8C47-4B76E5230611}" type="slidenum">
              <a:rPr lang="en-US" sz="1333" b="0" i="0" smtClean="0">
                <a:latin typeface="Arial Regular" charset="0"/>
                <a:cs typeface="Arial Regular" charset="0"/>
              </a:rPr>
              <a:pPr/>
              <a:t>‹#›</a:t>
            </a:fld>
            <a:endParaRPr lang="en-US" sz="1333" b="0" i="0">
              <a:latin typeface="Arial Regular" charset="0"/>
              <a:cs typeface="Arial Regular" charset="0"/>
            </a:endParaRPr>
          </a:p>
        </p:txBody>
      </p:sp>
    </p:spTree>
    <p:extLst>
      <p:ext uri="{BB962C8B-B14F-4D97-AF65-F5344CB8AC3E}">
        <p14:creationId xmlns:p14="http://schemas.microsoft.com/office/powerpoint/2010/main" val="2733914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1" r:id="rId40"/>
    <p:sldLayoutId id="2147483752" r:id="rId41"/>
    <p:sldLayoutId id="2147483753" r:id="rId42"/>
    <p:sldLayoutId id="2147483754" r:id="rId43"/>
    <p:sldLayoutId id="2147483755" r:id="rId44"/>
    <p:sldLayoutId id="2147483756" r:id="rId45"/>
  </p:sldLayoutIdLst>
  <p:hf sldNum="0" hdr="0" ftr="0" dt="0"/>
  <p:txStyles>
    <p:titleStyle>
      <a:lvl1pPr algn="ctr" defTabSz="609600" rtl="0" eaLnBrk="1" latinLnBrk="0" hangingPunct="1">
        <a:spcBef>
          <a:spcPct val="0"/>
        </a:spcBef>
        <a:buNone/>
        <a:defRPr sz="5867" kern="1200">
          <a:solidFill>
            <a:schemeClr val="tx1"/>
          </a:solidFill>
          <a:latin typeface="+mj-lt"/>
          <a:ea typeface="+mj-ea"/>
          <a:cs typeface="+mj-cs"/>
        </a:defRPr>
      </a:lvl1pPr>
    </p:titleStyle>
    <p:bodyStyle>
      <a:lvl1pPr marL="457200" indent="-457200" algn="l" defTabSz="609600" rtl="0" eaLnBrk="1" latinLnBrk="0" hangingPunct="1">
        <a:spcBef>
          <a:spcPct val="20000"/>
        </a:spcBef>
        <a:buFont typeface="Arial"/>
        <a:buChar char="•"/>
        <a:defRPr sz="4267" kern="1200">
          <a:solidFill>
            <a:schemeClr val="tx1"/>
          </a:solidFill>
          <a:latin typeface="+mn-lt"/>
          <a:ea typeface="+mn-ea"/>
          <a:cs typeface="+mn-cs"/>
        </a:defRPr>
      </a:lvl1pPr>
      <a:lvl2pPr marL="990599" indent="-380999" algn="l" defTabSz="609600" rtl="0" eaLnBrk="1" latinLnBrk="0" hangingPunct="1">
        <a:spcBef>
          <a:spcPct val="20000"/>
        </a:spcBef>
        <a:buFont typeface="Arial"/>
        <a:buChar char="–"/>
        <a:defRPr sz="3733" kern="1200">
          <a:solidFill>
            <a:schemeClr val="tx1"/>
          </a:solidFill>
          <a:latin typeface="+mn-lt"/>
          <a:ea typeface="+mn-ea"/>
          <a:cs typeface="+mn-cs"/>
        </a:defRPr>
      </a:lvl2pPr>
      <a:lvl3pPr marL="1523998" indent="-304799" algn="l" defTabSz="609600" rtl="0" eaLnBrk="1" latinLnBrk="0" hangingPunct="1">
        <a:spcBef>
          <a:spcPct val="20000"/>
        </a:spcBef>
        <a:buFont typeface="Arial"/>
        <a:buChar char="•"/>
        <a:defRPr sz="3200" kern="1200">
          <a:solidFill>
            <a:schemeClr val="tx1"/>
          </a:solidFill>
          <a:latin typeface="+mn-lt"/>
          <a:ea typeface="+mn-ea"/>
          <a:cs typeface="+mn-cs"/>
        </a:defRPr>
      </a:lvl3pPr>
      <a:lvl4pPr marL="2133598" indent="-304799" algn="l" defTabSz="609600" rtl="0" eaLnBrk="1" latinLnBrk="0" hangingPunct="1">
        <a:spcBef>
          <a:spcPct val="20000"/>
        </a:spcBef>
        <a:buFont typeface="Arial"/>
        <a:buChar char="–"/>
        <a:defRPr sz="2667" kern="1200">
          <a:solidFill>
            <a:schemeClr val="tx1"/>
          </a:solidFill>
          <a:latin typeface="+mn-lt"/>
          <a:ea typeface="+mn-ea"/>
          <a:cs typeface="+mn-cs"/>
        </a:defRPr>
      </a:lvl4pPr>
      <a:lvl5pPr marL="2743196" indent="-304799" algn="l" defTabSz="609600" rtl="0" eaLnBrk="1" latinLnBrk="0" hangingPunct="1">
        <a:spcBef>
          <a:spcPct val="20000"/>
        </a:spcBef>
        <a:buFont typeface="Arial"/>
        <a:buChar char="»"/>
        <a:defRPr sz="2667" kern="1200">
          <a:solidFill>
            <a:schemeClr val="tx1"/>
          </a:solidFill>
          <a:latin typeface="+mn-lt"/>
          <a:ea typeface="+mn-ea"/>
          <a:cs typeface="+mn-cs"/>
        </a:defRPr>
      </a:lvl5pPr>
      <a:lvl6pPr marL="3352796" indent="-304799" algn="l" defTabSz="609600" rtl="0" eaLnBrk="1" latinLnBrk="0" hangingPunct="1">
        <a:spcBef>
          <a:spcPct val="20000"/>
        </a:spcBef>
        <a:buFont typeface="Arial"/>
        <a:buChar char="•"/>
        <a:defRPr sz="2667" kern="1200">
          <a:solidFill>
            <a:schemeClr val="tx1"/>
          </a:solidFill>
          <a:latin typeface="+mn-lt"/>
          <a:ea typeface="+mn-ea"/>
          <a:cs typeface="+mn-cs"/>
        </a:defRPr>
      </a:lvl6pPr>
      <a:lvl7pPr marL="3962396" indent="-304799" algn="l" defTabSz="609600" rtl="0" eaLnBrk="1" latinLnBrk="0" hangingPunct="1">
        <a:spcBef>
          <a:spcPct val="20000"/>
        </a:spcBef>
        <a:buFont typeface="Arial"/>
        <a:buChar char="•"/>
        <a:defRPr sz="2667" kern="1200">
          <a:solidFill>
            <a:schemeClr val="tx1"/>
          </a:solidFill>
          <a:latin typeface="+mn-lt"/>
          <a:ea typeface="+mn-ea"/>
          <a:cs typeface="+mn-cs"/>
        </a:defRPr>
      </a:lvl7pPr>
      <a:lvl8pPr marL="4571995" indent="-304799" algn="l" defTabSz="609600" rtl="0" eaLnBrk="1" latinLnBrk="0" hangingPunct="1">
        <a:spcBef>
          <a:spcPct val="20000"/>
        </a:spcBef>
        <a:buFont typeface="Arial"/>
        <a:buChar char="•"/>
        <a:defRPr sz="2667" kern="1200">
          <a:solidFill>
            <a:schemeClr val="tx1"/>
          </a:solidFill>
          <a:latin typeface="+mn-lt"/>
          <a:ea typeface="+mn-ea"/>
          <a:cs typeface="+mn-cs"/>
        </a:defRPr>
      </a:lvl8pPr>
      <a:lvl9pPr marL="5181594" indent="-304799" algn="l" defTabSz="60960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600" rtl="0" eaLnBrk="1" latinLnBrk="0" hangingPunct="1">
        <a:defRPr sz="2400" kern="1200">
          <a:solidFill>
            <a:schemeClr val="tx1"/>
          </a:solidFill>
          <a:latin typeface="+mn-lt"/>
          <a:ea typeface="+mn-ea"/>
          <a:cs typeface="+mn-cs"/>
        </a:defRPr>
      </a:lvl1pPr>
      <a:lvl2pPr marL="609600" algn="l" defTabSz="609600" rtl="0" eaLnBrk="1" latinLnBrk="0" hangingPunct="1">
        <a:defRPr sz="2400" kern="1200">
          <a:solidFill>
            <a:schemeClr val="tx1"/>
          </a:solidFill>
          <a:latin typeface="+mn-lt"/>
          <a:ea typeface="+mn-ea"/>
          <a:cs typeface="+mn-cs"/>
        </a:defRPr>
      </a:lvl2pPr>
      <a:lvl3pPr marL="1219199" algn="l" defTabSz="609600" rtl="0" eaLnBrk="1" latinLnBrk="0" hangingPunct="1">
        <a:defRPr sz="2400" kern="1200">
          <a:solidFill>
            <a:schemeClr val="tx1"/>
          </a:solidFill>
          <a:latin typeface="+mn-lt"/>
          <a:ea typeface="+mn-ea"/>
          <a:cs typeface="+mn-cs"/>
        </a:defRPr>
      </a:lvl3pPr>
      <a:lvl4pPr marL="1828798" algn="l" defTabSz="609600" rtl="0" eaLnBrk="1" latinLnBrk="0" hangingPunct="1">
        <a:defRPr sz="2400" kern="1200">
          <a:solidFill>
            <a:schemeClr val="tx1"/>
          </a:solidFill>
          <a:latin typeface="+mn-lt"/>
          <a:ea typeface="+mn-ea"/>
          <a:cs typeface="+mn-cs"/>
        </a:defRPr>
      </a:lvl4pPr>
      <a:lvl5pPr marL="2438398" algn="l" defTabSz="609600" rtl="0" eaLnBrk="1" latinLnBrk="0" hangingPunct="1">
        <a:defRPr sz="2400" kern="1200">
          <a:solidFill>
            <a:schemeClr val="tx1"/>
          </a:solidFill>
          <a:latin typeface="+mn-lt"/>
          <a:ea typeface="+mn-ea"/>
          <a:cs typeface="+mn-cs"/>
        </a:defRPr>
      </a:lvl5pPr>
      <a:lvl6pPr marL="3047997" algn="l" defTabSz="609600" rtl="0" eaLnBrk="1" latinLnBrk="0" hangingPunct="1">
        <a:defRPr sz="2400" kern="1200">
          <a:solidFill>
            <a:schemeClr val="tx1"/>
          </a:solidFill>
          <a:latin typeface="+mn-lt"/>
          <a:ea typeface="+mn-ea"/>
          <a:cs typeface="+mn-cs"/>
        </a:defRPr>
      </a:lvl6pPr>
      <a:lvl7pPr marL="3657597" algn="l" defTabSz="609600" rtl="0" eaLnBrk="1" latinLnBrk="0" hangingPunct="1">
        <a:defRPr sz="2400" kern="1200">
          <a:solidFill>
            <a:schemeClr val="tx1"/>
          </a:solidFill>
          <a:latin typeface="+mn-lt"/>
          <a:ea typeface="+mn-ea"/>
          <a:cs typeface="+mn-cs"/>
        </a:defRPr>
      </a:lvl7pPr>
      <a:lvl8pPr marL="4267195" algn="l" defTabSz="609600" rtl="0" eaLnBrk="1" latinLnBrk="0" hangingPunct="1">
        <a:defRPr sz="2400" kern="1200">
          <a:solidFill>
            <a:schemeClr val="tx1"/>
          </a:solidFill>
          <a:latin typeface="+mn-lt"/>
          <a:ea typeface="+mn-ea"/>
          <a:cs typeface="+mn-cs"/>
        </a:defRPr>
      </a:lvl8pPr>
      <a:lvl9pPr marL="4876794" algn="l" defTabSz="6096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8.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4.jpeg"/><Relationship Id="rId1" Type="http://schemas.openxmlformats.org/officeDocument/2006/relationships/slideLayout" Target="../slideLayouts/slideLayout8.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4.jpeg"/><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43.jpg"/></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48.jpg"/></Relationships>
</file>

<file path=ppt/slides/_rels/slide4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49.jpg"/></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50.jp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jpeg"/><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14.jpeg"/><Relationship Id="rId1" Type="http://schemas.openxmlformats.org/officeDocument/2006/relationships/slideLayout" Target="../slideLayouts/slideLayout8.xml"/><Relationship Id="rId6" Type="http://schemas.openxmlformats.org/officeDocument/2006/relationships/image" Target="../media/image54.jpg"/><Relationship Id="rId5" Type="http://schemas.openxmlformats.org/officeDocument/2006/relationships/image" Target="../media/image51.jpeg"/><Relationship Id="rId4" Type="http://schemas.openxmlformats.org/officeDocument/2006/relationships/image" Target="../media/image53.jpeg"/></Relationships>
</file>

<file path=ppt/slides/_rels/slide4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56.jp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62.sv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14.jpeg"/><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14.jpeg"/><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jpeg"/></Relationships>
</file>

<file path=ppt/slides/_rels/slide5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sign&#10;&#10;Description automatically generated with low confidence">
            <a:extLst>
              <a:ext uri="{FF2B5EF4-FFF2-40B4-BE49-F238E27FC236}">
                <a16:creationId xmlns:a16="http://schemas.microsoft.com/office/drawing/2014/main" id="{C47BB346-2A57-D067-9E71-D023030E74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2612" y="6376577"/>
            <a:ext cx="1824863" cy="327757"/>
          </a:xfrm>
          <a:prstGeom prst="rect">
            <a:avLst/>
          </a:prstGeom>
        </p:spPr>
      </p:pic>
      <p:pic>
        <p:nvPicPr>
          <p:cNvPr id="3" name="Picture 2">
            <a:extLst>
              <a:ext uri="{FF2B5EF4-FFF2-40B4-BE49-F238E27FC236}">
                <a16:creationId xmlns:a16="http://schemas.microsoft.com/office/drawing/2014/main" id="{A56FA4B1-F3EF-625D-D49A-9943493E314F}"/>
              </a:ext>
            </a:extLst>
          </p:cNvPr>
          <p:cNvPicPr>
            <a:picLocks noChangeAspect="1"/>
          </p:cNvPicPr>
          <p:nvPr/>
        </p:nvPicPr>
        <p:blipFill rotWithShape="1">
          <a:blip r:embed="rId4"/>
          <a:srcRect l="7337" r="1916" b="9197"/>
          <a:stretch/>
        </p:blipFill>
        <p:spPr>
          <a:xfrm>
            <a:off x="4226823" y="1544183"/>
            <a:ext cx="7965177" cy="4553836"/>
          </a:xfrm>
          <a:prstGeom prst="rect">
            <a:avLst/>
          </a:prstGeom>
        </p:spPr>
      </p:pic>
      <p:sp>
        <p:nvSpPr>
          <p:cNvPr id="8" name="Text Placeholder 43">
            <a:extLst>
              <a:ext uri="{FF2B5EF4-FFF2-40B4-BE49-F238E27FC236}">
                <a16:creationId xmlns:a16="http://schemas.microsoft.com/office/drawing/2014/main" id="{B40DDFE4-1553-FBB3-5193-FE571D222AD0}"/>
              </a:ext>
            </a:extLst>
          </p:cNvPr>
          <p:cNvSpPr txBox="1">
            <a:spLocks/>
          </p:cNvSpPr>
          <p:nvPr/>
        </p:nvSpPr>
        <p:spPr>
          <a:xfrm>
            <a:off x="93754" y="1626811"/>
            <a:ext cx="4294050" cy="1233489"/>
          </a:xfrm>
          <a:prstGeom prst="rect">
            <a:avLst/>
          </a:prstGeom>
        </p:spPr>
        <p:txBody>
          <a:bodyPr vert="horz" lIns="0" tIns="0" rIns="0" bIns="0" rtlCol="0">
            <a:noAutofit/>
          </a:bodyPr>
          <a:lstStyle>
            <a:lvl1pPr marL="0" indent="0" algn="l" defTabSz="914400" rtl="0" eaLnBrk="1" latinLnBrk="0" hangingPunct="1">
              <a:lnSpc>
                <a:spcPct val="94000"/>
              </a:lnSpc>
              <a:spcBef>
                <a:spcPts val="0"/>
              </a:spcBef>
              <a:buClr>
                <a:schemeClr val="accent2"/>
              </a:buClr>
              <a:buFont typeface="Wingdings" panose="05000000000000000000" pitchFamily="2" charset="2"/>
              <a:buNone/>
              <a:defRPr sz="3600" kern="1200" cap="all" baseline="0">
                <a:solidFill>
                  <a:schemeClr val="accent1"/>
                </a:solidFill>
                <a:latin typeface="+mj-lt"/>
                <a:ea typeface="+mn-ea"/>
                <a:cs typeface="+mn-cs"/>
              </a:defRPr>
            </a:lvl1pPr>
            <a:lvl2pPr marL="457200" indent="0" algn="l" defTabSz="914400" rtl="0" eaLnBrk="1" latinLnBrk="0" hangingPunct="1">
              <a:lnSpc>
                <a:spcPct val="105000"/>
              </a:lnSpc>
              <a:spcBef>
                <a:spcPts val="1200"/>
              </a:spcBef>
              <a:buClr>
                <a:schemeClr val="accent4"/>
              </a:buClr>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105000"/>
              </a:lnSpc>
              <a:spcBef>
                <a:spcPts val="1200"/>
              </a:spcBef>
              <a:buClr>
                <a:schemeClr val="accent4"/>
              </a:buClr>
              <a:buFont typeface="Wingdings" panose="05000000000000000000" pitchFamily="2" charset="2"/>
              <a:buNone/>
              <a:defRPr sz="1400" kern="1200">
                <a:solidFill>
                  <a:schemeClr val="tx1"/>
                </a:solidFill>
                <a:latin typeface="+mn-lt"/>
                <a:ea typeface="+mn-ea"/>
                <a:cs typeface="+mn-cs"/>
              </a:defRPr>
            </a:lvl3pPr>
            <a:lvl4pPr marL="1371600"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600" dirty="0"/>
              <a:t>APAC AIC program</a:t>
            </a:r>
          </a:p>
          <a:p>
            <a:r>
              <a:rPr lang="en-US" sz="2600" dirty="0"/>
              <a:t>2023</a:t>
            </a:r>
          </a:p>
          <a:p>
            <a:endParaRPr lang="en-US" sz="2600" dirty="0"/>
          </a:p>
          <a:p>
            <a:r>
              <a:rPr lang="en-US" sz="2600" i="1" dirty="0">
                <a:solidFill>
                  <a:schemeClr val="tx1">
                    <a:lumMod val="50000"/>
                    <a:lumOff val="50000"/>
                  </a:schemeClr>
                </a:solidFill>
              </a:rPr>
              <a:t>‘Leading with influence’</a:t>
            </a:r>
          </a:p>
          <a:p>
            <a:endParaRPr lang="en-US" sz="2600" dirty="0"/>
          </a:p>
          <a:p>
            <a:r>
              <a:rPr lang="en-US" sz="2600" dirty="0"/>
              <a:t>WORKSHOP 3:</a:t>
            </a:r>
          </a:p>
          <a:p>
            <a:r>
              <a:rPr lang="en-US" sz="2600" dirty="0"/>
              <a:t>LEADING &amp;</a:t>
            </a:r>
          </a:p>
          <a:p>
            <a:r>
              <a:rPr lang="en-US" sz="2600" dirty="0"/>
              <a:t>EMBRACING CHANGE</a:t>
            </a:r>
          </a:p>
        </p:txBody>
      </p:sp>
      <p:sp>
        <p:nvSpPr>
          <p:cNvPr id="9" name="Text Placeholder 44">
            <a:extLst>
              <a:ext uri="{FF2B5EF4-FFF2-40B4-BE49-F238E27FC236}">
                <a16:creationId xmlns:a16="http://schemas.microsoft.com/office/drawing/2014/main" id="{B3DC402A-E8BB-D14C-336D-63482CBC3E45}"/>
              </a:ext>
            </a:extLst>
          </p:cNvPr>
          <p:cNvSpPr txBox="1">
            <a:spLocks/>
          </p:cNvSpPr>
          <p:nvPr/>
        </p:nvSpPr>
        <p:spPr>
          <a:xfrm>
            <a:off x="136146" y="5553749"/>
            <a:ext cx="4011277" cy="590494"/>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Clr>
                <a:schemeClr val="accent2"/>
              </a:buClr>
              <a:buFont typeface="Wingdings" panose="05000000000000000000" pitchFamily="2" charset="2"/>
              <a:buNone/>
              <a:defRPr sz="1600" kern="1200">
                <a:solidFill>
                  <a:schemeClr val="accent3"/>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a:t>Campbell Macpherson</a:t>
            </a:r>
          </a:p>
          <a:p>
            <a:r>
              <a:rPr lang="en-US" dirty="0"/>
              <a:t>Change and Strategy International </a:t>
            </a:r>
          </a:p>
        </p:txBody>
      </p:sp>
    </p:spTree>
    <p:extLst>
      <p:ext uri="{BB962C8B-B14F-4D97-AF65-F5344CB8AC3E}">
        <p14:creationId xmlns:p14="http://schemas.microsoft.com/office/powerpoint/2010/main" val="178921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5 key truths about change</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6" name="Google Shape;200;p7">
            <a:extLst>
              <a:ext uri="{FF2B5EF4-FFF2-40B4-BE49-F238E27FC236}">
                <a16:creationId xmlns:a16="http://schemas.microsoft.com/office/drawing/2014/main" id="{EC81D044-7D8A-86EA-FC11-71FD7FAE50D9}"/>
              </a:ext>
            </a:extLst>
          </p:cNvPr>
          <p:cNvSpPr txBox="1"/>
          <p:nvPr/>
        </p:nvSpPr>
        <p:spPr>
          <a:xfrm>
            <a:off x="4497680" y="1049932"/>
            <a:ext cx="7250206" cy="4816663"/>
          </a:xfrm>
          <a:prstGeom prst="rect">
            <a:avLst/>
          </a:prstGeom>
          <a:noFill/>
          <a:ln>
            <a:noFill/>
          </a:ln>
        </p:spPr>
        <p:txBody>
          <a:bodyPr spcFirstLastPara="1" wrap="square" lIns="91425" tIns="45700" rIns="91425" bIns="45700" anchor="t" anchorCtr="0">
            <a:spAutoFit/>
          </a:bodyPr>
          <a:lstStyle/>
          <a:p>
            <a:pPr marL="514389" marR="0" lvl="0" indent="-514389" algn="l" defTabSz="914400" rtl="0" eaLnBrk="1" fontAlgn="auto" latinLnBrk="0" hangingPunct="1">
              <a:lnSpc>
                <a:spcPct val="150000"/>
              </a:lnSpc>
              <a:spcAft>
                <a:spcPts val="1200"/>
              </a:spcAft>
              <a:buClr>
                <a:srgbClr val="000000">
                  <a:lumMod val="85000"/>
                  <a:lumOff val="15000"/>
                </a:srgbClr>
              </a:buClr>
              <a:buSzPct val="90000"/>
              <a:buFont typeface="Calibri"/>
              <a:buAutoNum type="arabicPeriod"/>
              <a:tabLst/>
              <a:defRPr/>
            </a:pPr>
            <a:r>
              <a:rPr kumimoji="0" lang="en-GB" sz="2200" b="0" i="0"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Change is inevitable – and continuous</a:t>
            </a:r>
            <a:endParaRPr kumimoji="0" sz="2200" b="0" i="0" u="none" strike="noStrike" kern="0" cap="none" spc="0" normalizeH="0" baseline="0" noProof="0" dirty="0">
              <a:ln>
                <a:noFill/>
              </a:ln>
              <a:solidFill>
                <a:srgbClr val="000000">
                  <a:lumMod val="85000"/>
                  <a:lumOff val="15000"/>
                </a:srgbClr>
              </a:solidFill>
              <a:effectLst/>
              <a:uLnTx/>
              <a:uFillTx/>
              <a:cs typeface="Arial"/>
              <a:sym typeface="Arial"/>
            </a:endParaRPr>
          </a:p>
          <a:p>
            <a:pPr marL="514389" marR="0" lvl="0" indent="-514389" algn="l" defTabSz="914400" rtl="0" eaLnBrk="1" fontAlgn="auto" latinLnBrk="0" hangingPunct="1">
              <a:lnSpc>
                <a:spcPct val="150000"/>
              </a:lnSpc>
              <a:spcAft>
                <a:spcPts val="1200"/>
              </a:spcAft>
              <a:buClr>
                <a:srgbClr val="000000">
                  <a:lumMod val="85000"/>
                  <a:lumOff val="15000"/>
                </a:srgbClr>
              </a:buClr>
              <a:buSzPct val="90000"/>
              <a:buFont typeface="Calibri"/>
              <a:buAutoNum type="arabicPeriod"/>
              <a:tabLst/>
              <a:defRPr/>
            </a:pPr>
            <a:r>
              <a:rPr kumimoji="0" lang="en-GB" sz="2200" b="0" i="0"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All change is personal</a:t>
            </a:r>
            <a:endParaRPr kumimoji="0" sz="2200" b="0" i="0" u="none" strike="noStrike" kern="0" cap="none" spc="0" normalizeH="0" baseline="0" noProof="0" dirty="0">
              <a:ln>
                <a:noFill/>
              </a:ln>
              <a:solidFill>
                <a:srgbClr val="000000">
                  <a:lumMod val="85000"/>
                  <a:lumOff val="15000"/>
                </a:srgbClr>
              </a:solidFill>
              <a:effectLst/>
              <a:uLnTx/>
              <a:uFillTx/>
              <a:cs typeface="Arial"/>
              <a:sym typeface="Arial"/>
            </a:endParaRPr>
          </a:p>
          <a:p>
            <a:pPr marL="514389" marR="0" lvl="0" indent="-514389" algn="l" defTabSz="914400" rtl="0" eaLnBrk="1" fontAlgn="auto" latinLnBrk="0" hangingPunct="1">
              <a:lnSpc>
                <a:spcPct val="150000"/>
              </a:lnSpc>
              <a:spcAft>
                <a:spcPts val="1200"/>
              </a:spcAft>
              <a:buClr>
                <a:srgbClr val="000000">
                  <a:lumMod val="85000"/>
                  <a:lumOff val="15000"/>
                </a:srgbClr>
              </a:buClr>
              <a:buSzPct val="90000"/>
              <a:buFont typeface="Calibri"/>
              <a:buAutoNum type="arabicPeriod"/>
              <a:tabLst/>
              <a:defRPr/>
            </a:pPr>
            <a:r>
              <a:rPr kumimoji="0" lang="en-GB" sz="2200" b="0" i="0"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We all erect our own personal barriers to change</a:t>
            </a:r>
            <a:endParaRPr kumimoji="0" sz="2200" b="0" i="0" u="none" strike="noStrike" kern="0" cap="none" spc="0" normalizeH="0" baseline="0" noProof="0" dirty="0">
              <a:ln>
                <a:noFill/>
              </a:ln>
              <a:solidFill>
                <a:srgbClr val="000000">
                  <a:lumMod val="85000"/>
                  <a:lumOff val="15000"/>
                </a:srgbClr>
              </a:solidFill>
              <a:effectLst/>
              <a:uLnTx/>
              <a:uFillTx/>
              <a:cs typeface="Arial"/>
              <a:sym typeface="Arial"/>
            </a:endParaRPr>
          </a:p>
          <a:p>
            <a:pPr marL="514389" marR="0" lvl="0" indent="-514389" algn="l" defTabSz="914400" rtl="0" eaLnBrk="1" fontAlgn="auto" latinLnBrk="0" hangingPunct="1">
              <a:lnSpc>
                <a:spcPct val="150000"/>
              </a:lnSpc>
              <a:spcAft>
                <a:spcPts val="1200"/>
              </a:spcAft>
              <a:buClr>
                <a:srgbClr val="000000">
                  <a:lumMod val="85000"/>
                  <a:lumOff val="15000"/>
                </a:srgbClr>
              </a:buClr>
              <a:buSzPct val="90000"/>
              <a:buFont typeface="Calibri"/>
              <a:buAutoNum type="arabicPeriod"/>
              <a:tabLst/>
              <a:defRPr/>
            </a:pPr>
            <a:r>
              <a:rPr kumimoji="0" lang="en-GB" sz="2200" b="0" i="0"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All change is emotional - and emotions are normal</a:t>
            </a:r>
            <a:endParaRPr kumimoji="0" sz="2200" b="0" i="0" u="none" strike="noStrike" kern="0" cap="none" spc="0" normalizeH="0" baseline="0" noProof="0" dirty="0">
              <a:ln>
                <a:noFill/>
              </a:ln>
              <a:solidFill>
                <a:srgbClr val="000000">
                  <a:lumMod val="85000"/>
                  <a:lumOff val="15000"/>
                </a:srgbClr>
              </a:solidFill>
              <a:effectLst/>
              <a:uLnTx/>
              <a:uFillTx/>
              <a:cs typeface="Arial"/>
              <a:sym typeface="Arial"/>
            </a:endParaRPr>
          </a:p>
          <a:p>
            <a:pPr marL="514389" marR="0" lvl="0" indent="-514389" algn="l" defTabSz="914400" rtl="0" eaLnBrk="1" fontAlgn="auto" latinLnBrk="0" hangingPunct="1">
              <a:lnSpc>
                <a:spcPct val="150000"/>
              </a:lnSpc>
              <a:spcAft>
                <a:spcPts val="600"/>
              </a:spcAft>
              <a:buClr>
                <a:srgbClr val="000000">
                  <a:lumMod val="85000"/>
                  <a:lumOff val="15000"/>
                </a:srgbClr>
              </a:buClr>
              <a:buSzPct val="90000"/>
              <a:buFont typeface="Calibri"/>
              <a:buAutoNum type="arabicPeriod"/>
              <a:tabLst/>
              <a:defRPr/>
            </a:pPr>
            <a:r>
              <a:rPr kumimoji="0" lang="en-GB" sz="2200" b="0" i="0"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We only change if we want to</a:t>
            </a:r>
            <a:endParaRPr kumimoji="0" sz="2200" b="0" i="0"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endParaRPr>
          </a:p>
          <a:p>
            <a:pPr marL="0" marR="0" lvl="0" indent="0" algn="ctr" defTabSz="914400" rtl="0" eaLnBrk="1" fontAlgn="auto" latinLnBrk="0" hangingPunct="1">
              <a:lnSpc>
                <a:spcPct val="100000"/>
              </a:lnSpc>
              <a:spcBef>
                <a:spcPts val="600"/>
              </a:spcBef>
              <a:spcAft>
                <a:spcPts val="1200"/>
              </a:spcAft>
              <a:buClr>
                <a:srgbClr val="000000">
                  <a:lumMod val="85000"/>
                  <a:lumOff val="15000"/>
                </a:srgbClr>
              </a:buClr>
              <a:buSzPct val="80000"/>
              <a:buFont typeface="Arial"/>
              <a:buNone/>
              <a:tabLst/>
              <a:defRPr/>
            </a:pPr>
            <a:endParaRPr kumimoji="0" sz="1800" b="0" i="0"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endParaRPr>
          </a:p>
          <a:p>
            <a:pPr marL="0" marR="0" lvl="0" indent="0" algn="l" defTabSz="914400" rtl="0" eaLnBrk="1" fontAlgn="auto" latinLnBrk="0" hangingPunct="1">
              <a:lnSpc>
                <a:spcPct val="100000"/>
              </a:lnSpc>
              <a:spcBef>
                <a:spcPts val="600"/>
              </a:spcBef>
              <a:spcAft>
                <a:spcPts val="1200"/>
              </a:spcAft>
              <a:buClr>
                <a:srgbClr val="000000">
                  <a:lumMod val="85000"/>
                  <a:lumOff val="15000"/>
                </a:srgbClr>
              </a:buClr>
              <a:buSzPct val="80000"/>
              <a:buFont typeface="Arial"/>
              <a:buNone/>
              <a:tabLst/>
              <a:defRPr/>
            </a:pPr>
            <a:r>
              <a:rPr kumimoji="0" lang="en-GB" sz="2200" b="0" i="1"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Leadership is about helping people to want to change.</a:t>
            </a:r>
          </a:p>
          <a:p>
            <a:pPr marL="0" marR="0" lvl="0" indent="0" algn="l" defTabSz="914400" rtl="0" eaLnBrk="1" fontAlgn="auto" latinLnBrk="0" hangingPunct="1">
              <a:lnSpc>
                <a:spcPct val="100000"/>
              </a:lnSpc>
              <a:spcBef>
                <a:spcPts val="0"/>
              </a:spcBef>
              <a:spcAft>
                <a:spcPts val="600"/>
              </a:spcAft>
              <a:buClr>
                <a:srgbClr val="000000">
                  <a:lumMod val="85000"/>
                  <a:lumOff val="15000"/>
                </a:srgbClr>
              </a:buClr>
              <a:buSzPct val="80000"/>
              <a:buFont typeface="Arial"/>
              <a:buNone/>
              <a:tabLst/>
              <a:defRPr/>
            </a:pPr>
            <a:r>
              <a:rPr kumimoji="0" lang="en-GB" sz="2200" b="0" i="1"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We can be our own leaders of change.</a:t>
            </a:r>
            <a:endParaRPr kumimoji="0" sz="2200" b="0" i="1" u="none" strike="noStrike" kern="0" cap="none" spc="0" normalizeH="0" baseline="0" noProof="0" dirty="0">
              <a:ln>
                <a:noFill/>
              </a:ln>
              <a:solidFill>
                <a:srgbClr val="000000">
                  <a:lumMod val="85000"/>
                  <a:lumOff val="15000"/>
                </a:srgbClr>
              </a:solidFill>
              <a:effectLst/>
              <a:uLnTx/>
              <a:uFillTx/>
              <a:cs typeface="Arial"/>
              <a:sym typeface="Arial"/>
            </a:endParaRPr>
          </a:p>
        </p:txBody>
      </p:sp>
      <p:pic>
        <p:nvPicPr>
          <p:cNvPr id="8" name="Picture 7" descr="A yellow sign on a pole&#10;&#10;Description automatically generated with low confidence">
            <a:extLst>
              <a:ext uri="{FF2B5EF4-FFF2-40B4-BE49-F238E27FC236}">
                <a16:creationId xmlns:a16="http://schemas.microsoft.com/office/drawing/2014/main" id="{135755DF-85C2-E5B2-9190-445E2FE105AE}"/>
              </a:ext>
            </a:extLst>
          </p:cNvPr>
          <p:cNvPicPr>
            <a:picLocks noChangeAspect="1"/>
          </p:cNvPicPr>
          <p:nvPr/>
        </p:nvPicPr>
        <p:blipFill rotWithShape="1">
          <a:blip r:embed="rId4">
            <a:extLst>
              <a:ext uri="{28A0092B-C50C-407E-A947-70E740481C1C}">
                <a14:useLocalDpi xmlns:a14="http://schemas.microsoft.com/office/drawing/2010/main" val="0"/>
              </a:ext>
            </a:extLst>
          </a:blip>
          <a:srcRect l="22361" r="22452"/>
          <a:stretch/>
        </p:blipFill>
        <p:spPr>
          <a:xfrm>
            <a:off x="444114" y="1049932"/>
            <a:ext cx="3740727" cy="5195005"/>
          </a:xfrm>
          <a:prstGeom prst="rect">
            <a:avLst/>
          </a:prstGeom>
        </p:spPr>
      </p:pic>
    </p:spTree>
    <p:extLst>
      <p:ext uri="{BB962C8B-B14F-4D97-AF65-F5344CB8AC3E}">
        <p14:creationId xmlns:p14="http://schemas.microsoft.com/office/powerpoint/2010/main" val="253374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Change is tough</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4" name="Google Shape;200;p7">
            <a:extLst>
              <a:ext uri="{FF2B5EF4-FFF2-40B4-BE49-F238E27FC236}">
                <a16:creationId xmlns:a16="http://schemas.microsoft.com/office/drawing/2014/main" id="{37530372-A047-67F6-C67A-D725E45EC252}"/>
              </a:ext>
            </a:extLst>
          </p:cNvPr>
          <p:cNvSpPr txBox="1"/>
          <p:nvPr/>
        </p:nvSpPr>
        <p:spPr>
          <a:xfrm>
            <a:off x="5145929" y="2095143"/>
            <a:ext cx="6387980" cy="18312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20000"/>
              </a:lnSpc>
              <a:spcBef>
                <a:spcPts val="600"/>
              </a:spcBef>
              <a:spcAft>
                <a:spcPts val="0"/>
              </a:spcAft>
              <a:buClr>
                <a:srgbClr val="000000">
                  <a:lumMod val="85000"/>
                  <a:lumOff val="15000"/>
                </a:srgbClr>
              </a:buClr>
              <a:buSzPct val="80000"/>
              <a:buFont typeface="Arial"/>
              <a:buNone/>
              <a:tabLst/>
              <a:defRPr/>
            </a:pPr>
            <a:r>
              <a:rPr kumimoji="0" lang="en-GB" sz="3000" b="0"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88% of change initiatives, business strategies, mergers and acquisitions … fail.</a:t>
            </a:r>
            <a:endParaRPr kumimoji="0" sz="3000" b="0" u="none" strike="noStrike" kern="0" cap="none" spc="0" normalizeH="0" baseline="0" noProof="0" dirty="0">
              <a:ln>
                <a:noFill/>
              </a:ln>
              <a:solidFill>
                <a:srgbClr val="000000">
                  <a:lumMod val="85000"/>
                  <a:lumOff val="15000"/>
                </a:srgbClr>
              </a:solidFill>
              <a:effectLst/>
              <a:uLnTx/>
              <a:uFillTx/>
              <a:cs typeface="Arial"/>
              <a:sym typeface="Arial"/>
            </a:endParaRPr>
          </a:p>
        </p:txBody>
      </p:sp>
      <p:pic>
        <p:nvPicPr>
          <p:cNvPr id="5" name="Picture 4">
            <a:extLst>
              <a:ext uri="{FF2B5EF4-FFF2-40B4-BE49-F238E27FC236}">
                <a16:creationId xmlns:a16="http://schemas.microsoft.com/office/drawing/2014/main" id="{7F36B9AC-2C9F-8031-BE82-5D06DEEB9267}"/>
              </a:ext>
            </a:extLst>
          </p:cNvPr>
          <p:cNvPicPr>
            <a:picLocks noChangeAspect="1"/>
          </p:cNvPicPr>
          <p:nvPr/>
        </p:nvPicPr>
        <p:blipFill>
          <a:blip r:embed="rId3"/>
          <a:stretch>
            <a:fillRect/>
          </a:stretch>
        </p:blipFill>
        <p:spPr>
          <a:xfrm>
            <a:off x="5281011" y="4389300"/>
            <a:ext cx="2054764" cy="608819"/>
          </a:xfrm>
          <a:prstGeom prst="rect">
            <a:avLst/>
          </a:prstGeom>
        </p:spPr>
      </p:pic>
      <p:pic>
        <p:nvPicPr>
          <p:cNvPr id="6" name="Picture 5" descr="A yellow sign on a pole&#10;&#10;Description automatically generated with low confidence">
            <a:extLst>
              <a:ext uri="{FF2B5EF4-FFF2-40B4-BE49-F238E27FC236}">
                <a16:creationId xmlns:a16="http://schemas.microsoft.com/office/drawing/2014/main" id="{D9CA578D-C995-8BFC-6439-0C49F52FD08C}"/>
              </a:ext>
            </a:extLst>
          </p:cNvPr>
          <p:cNvPicPr>
            <a:picLocks noChangeAspect="1"/>
          </p:cNvPicPr>
          <p:nvPr/>
        </p:nvPicPr>
        <p:blipFill rotWithShape="1">
          <a:blip r:embed="rId4">
            <a:extLst>
              <a:ext uri="{28A0092B-C50C-407E-A947-70E740481C1C}">
                <a14:useLocalDpi xmlns:a14="http://schemas.microsoft.com/office/drawing/2010/main" val="0"/>
              </a:ext>
            </a:extLst>
          </a:blip>
          <a:srcRect l="22361" r="22452"/>
          <a:stretch/>
        </p:blipFill>
        <p:spPr>
          <a:xfrm>
            <a:off x="444114" y="1049932"/>
            <a:ext cx="3740727" cy="5195005"/>
          </a:xfrm>
          <a:prstGeom prst="rect">
            <a:avLst/>
          </a:prstGeom>
        </p:spPr>
      </p:pic>
    </p:spTree>
    <p:extLst>
      <p:ext uri="{BB962C8B-B14F-4D97-AF65-F5344CB8AC3E}">
        <p14:creationId xmlns:p14="http://schemas.microsoft.com/office/powerpoint/2010/main" val="111349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The vast majority of change initiatives fail</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6" name="Picture 5" descr="A yellow sign on a pole&#10;&#10;Description automatically generated with low confidence">
            <a:extLst>
              <a:ext uri="{FF2B5EF4-FFF2-40B4-BE49-F238E27FC236}">
                <a16:creationId xmlns:a16="http://schemas.microsoft.com/office/drawing/2014/main" id="{D9CA578D-C995-8BFC-6439-0C49F52FD08C}"/>
              </a:ext>
            </a:extLst>
          </p:cNvPr>
          <p:cNvPicPr>
            <a:picLocks noChangeAspect="1"/>
          </p:cNvPicPr>
          <p:nvPr/>
        </p:nvPicPr>
        <p:blipFill rotWithShape="1">
          <a:blip r:embed="rId4">
            <a:extLst>
              <a:ext uri="{28A0092B-C50C-407E-A947-70E740481C1C}">
                <a14:useLocalDpi xmlns:a14="http://schemas.microsoft.com/office/drawing/2010/main" val="0"/>
              </a:ext>
            </a:extLst>
          </a:blip>
          <a:srcRect l="22361" r="22452"/>
          <a:stretch/>
        </p:blipFill>
        <p:spPr>
          <a:xfrm>
            <a:off x="444114" y="1049932"/>
            <a:ext cx="3740727" cy="5195005"/>
          </a:xfrm>
          <a:prstGeom prst="rect">
            <a:avLst/>
          </a:prstGeom>
        </p:spPr>
      </p:pic>
      <p:sp>
        <p:nvSpPr>
          <p:cNvPr id="7" name="Google Shape;200;p7">
            <a:extLst>
              <a:ext uri="{FF2B5EF4-FFF2-40B4-BE49-F238E27FC236}">
                <a16:creationId xmlns:a16="http://schemas.microsoft.com/office/drawing/2014/main" id="{7B60C8F7-718A-FCB5-F2F8-06287798AB7B}"/>
              </a:ext>
            </a:extLst>
          </p:cNvPr>
          <p:cNvSpPr txBox="1"/>
          <p:nvPr/>
        </p:nvSpPr>
        <p:spPr>
          <a:xfrm>
            <a:off x="5740014" y="2457985"/>
            <a:ext cx="5493477" cy="19420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20000"/>
              </a:lnSpc>
              <a:spcBef>
                <a:spcPts val="600"/>
              </a:spcBef>
              <a:spcAft>
                <a:spcPts val="0"/>
              </a:spcAft>
              <a:buClr>
                <a:srgbClr val="000000">
                  <a:lumMod val="85000"/>
                  <a:lumOff val="15000"/>
                </a:srgbClr>
              </a:buClr>
              <a:buSzPct val="80000"/>
              <a:buFont typeface="Arial"/>
              <a:buNone/>
              <a:tabLst/>
              <a:defRPr/>
            </a:pPr>
            <a:r>
              <a:rPr kumimoji="0" lang="en-GB" sz="9600" b="1" i="1" u="none" strike="noStrike" kern="0" cap="none" spc="0" normalizeH="0" baseline="0" noProof="0" dirty="0">
                <a:ln>
                  <a:noFill/>
                </a:ln>
                <a:solidFill>
                  <a:srgbClr val="054C70"/>
                </a:solidFill>
                <a:effectLst/>
                <a:uLnTx/>
                <a:uFillTx/>
                <a:latin typeface="Gotham Bold" panose="02000604030000020004" pitchFamily="2" charset="0"/>
                <a:ea typeface="Calibri"/>
                <a:cs typeface="Arial" panose="020B0604020202020204" pitchFamily="34" charset="0"/>
                <a:sym typeface="Calibri"/>
              </a:rPr>
              <a:t>Why?</a:t>
            </a:r>
            <a:endParaRPr kumimoji="0" sz="9600" b="1" i="1" u="none" strike="noStrike" kern="0" cap="none" spc="0" normalizeH="0" baseline="0" noProof="0" dirty="0">
              <a:ln>
                <a:noFill/>
              </a:ln>
              <a:solidFill>
                <a:srgbClr val="054C70"/>
              </a:solidFill>
              <a:effectLst/>
              <a:uLnTx/>
              <a:uFillTx/>
              <a:latin typeface="Gotham Bold" panose="02000604030000020004" pitchFamily="2" charset="0"/>
              <a:cs typeface="Arial"/>
              <a:sym typeface="Arial"/>
            </a:endParaRPr>
          </a:p>
        </p:txBody>
      </p:sp>
    </p:spTree>
    <p:extLst>
      <p:ext uri="{BB962C8B-B14F-4D97-AF65-F5344CB8AC3E}">
        <p14:creationId xmlns:p14="http://schemas.microsoft.com/office/powerpoint/2010/main" val="365628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7311"/>
            <a:ext cx="10591801" cy="741915"/>
          </a:xfrm>
        </p:spPr>
        <p:txBody>
          <a:bodyPr/>
          <a:lstStyle/>
          <a:p>
            <a:r>
              <a:rPr lang="en-US" dirty="0"/>
              <a:t>Responses from other delegates </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6" name="Picture 5" descr="A yellow sign on a pole&#10;&#10;Description automatically generated with low confidence">
            <a:extLst>
              <a:ext uri="{FF2B5EF4-FFF2-40B4-BE49-F238E27FC236}">
                <a16:creationId xmlns:a16="http://schemas.microsoft.com/office/drawing/2014/main" id="{D9CA578D-C995-8BFC-6439-0C49F52FD08C}"/>
              </a:ext>
            </a:extLst>
          </p:cNvPr>
          <p:cNvPicPr>
            <a:picLocks noChangeAspect="1"/>
          </p:cNvPicPr>
          <p:nvPr/>
        </p:nvPicPr>
        <p:blipFill rotWithShape="1">
          <a:blip r:embed="rId4">
            <a:extLst>
              <a:ext uri="{28A0092B-C50C-407E-A947-70E740481C1C}">
                <a14:useLocalDpi xmlns:a14="http://schemas.microsoft.com/office/drawing/2010/main" val="0"/>
              </a:ext>
            </a:extLst>
          </a:blip>
          <a:srcRect l="22361" r="22452"/>
          <a:stretch/>
        </p:blipFill>
        <p:spPr>
          <a:xfrm>
            <a:off x="444114" y="1049932"/>
            <a:ext cx="3740727" cy="5195005"/>
          </a:xfrm>
          <a:prstGeom prst="rect">
            <a:avLst/>
          </a:prstGeom>
        </p:spPr>
      </p:pic>
      <p:grpSp>
        <p:nvGrpSpPr>
          <p:cNvPr id="4" name="Group 3">
            <a:extLst>
              <a:ext uri="{FF2B5EF4-FFF2-40B4-BE49-F238E27FC236}">
                <a16:creationId xmlns:a16="http://schemas.microsoft.com/office/drawing/2014/main" id="{B9B79971-767D-0F78-4C54-56C4906705E1}"/>
              </a:ext>
            </a:extLst>
          </p:cNvPr>
          <p:cNvGrpSpPr/>
          <p:nvPr/>
        </p:nvGrpSpPr>
        <p:grpSpPr>
          <a:xfrm>
            <a:off x="4820613" y="1981200"/>
            <a:ext cx="6802582" cy="3109993"/>
            <a:chOff x="3795859" y="2107299"/>
            <a:chExt cx="7896703" cy="3227173"/>
          </a:xfrm>
        </p:grpSpPr>
        <p:sp>
          <p:nvSpPr>
            <p:cNvPr id="5" name="Rectangle: Rounded Corners 4">
              <a:extLst>
                <a:ext uri="{FF2B5EF4-FFF2-40B4-BE49-F238E27FC236}">
                  <a16:creationId xmlns:a16="http://schemas.microsoft.com/office/drawing/2014/main" id="{3319B52F-AADB-549D-644F-AF17A7B18DE4}"/>
                </a:ext>
              </a:extLst>
            </p:cNvPr>
            <p:cNvSpPr/>
            <p:nvPr/>
          </p:nvSpPr>
          <p:spPr>
            <a:xfrm>
              <a:off x="3795861" y="2109218"/>
              <a:ext cx="2669760" cy="807963"/>
            </a:xfrm>
            <a:prstGeom prst="rect">
              <a:avLst/>
            </a:prstGeom>
            <a:solidFill>
              <a:srgbClr val="000000">
                <a:lumMod val="75000"/>
                <a:lumOff val="25000"/>
              </a:srgbClr>
            </a:solidFill>
            <a:ln w="25400" cap="flat" cmpd="sng" algn="ctr">
              <a:solidFill>
                <a:srgbClr val="C2CDE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4BACC6">
                    <a:lumMod val="75000"/>
                  </a:srgbClr>
                </a:buClr>
                <a:buSzTx/>
                <a:buFont typeface="Arial"/>
                <a:buNone/>
                <a:tabLst/>
                <a:defRPr/>
              </a:pPr>
              <a:r>
                <a:rPr kumimoji="0" lang="en-GB" sz="1400" b="0" i="0" u="none" strike="noStrike" kern="0" cap="none" spc="0" normalizeH="0" baseline="0" noProof="0" dirty="0">
                  <a:ln>
                    <a:noFill/>
                  </a:ln>
                  <a:solidFill>
                    <a:srgbClr val="FFFFFF"/>
                  </a:solidFill>
                  <a:effectLst/>
                  <a:uLnTx/>
                  <a:uFillTx/>
                  <a:latin typeface="Gotham Book"/>
                  <a:ea typeface="Calibri" panose="020F0502020204030204" pitchFamily="34" charset="0"/>
                  <a:cs typeface="Calibri" panose="020F0502020204030204" pitchFamily="34" charset="0"/>
                  <a:sym typeface="Arial"/>
                </a:rPr>
                <a:t>Lack of clear direction and purpose</a:t>
              </a:r>
              <a:endParaRPr kumimoji="0" lang="en-GB" sz="1400" b="0" i="0" u="none" strike="noStrike" kern="0" cap="none" spc="0" normalizeH="0" baseline="0" noProof="0" dirty="0">
                <a:ln>
                  <a:noFill/>
                </a:ln>
                <a:solidFill>
                  <a:srgbClr val="FFFFFF"/>
                </a:solidFill>
                <a:effectLst/>
                <a:uLnTx/>
                <a:uFillTx/>
                <a:latin typeface="Gotham Book"/>
                <a:ea typeface="Calibri" panose="020F0502020204030204" pitchFamily="34" charset="0"/>
                <a:cs typeface="Arial" panose="020B0604020202020204" pitchFamily="34" charset="0"/>
                <a:sym typeface="Arial"/>
              </a:endParaRPr>
            </a:p>
          </p:txBody>
        </p:sp>
        <p:sp>
          <p:nvSpPr>
            <p:cNvPr id="8" name="Rectangle: Rounded Corners 5">
              <a:extLst>
                <a:ext uri="{FF2B5EF4-FFF2-40B4-BE49-F238E27FC236}">
                  <a16:creationId xmlns:a16="http://schemas.microsoft.com/office/drawing/2014/main" id="{7182D9E5-76C8-F54F-94B5-76CA6684DA2B}"/>
                </a:ext>
              </a:extLst>
            </p:cNvPr>
            <p:cNvSpPr/>
            <p:nvPr/>
          </p:nvSpPr>
          <p:spPr>
            <a:xfrm>
              <a:off x="9098945" y="2107299"/>
              <a:ext cx="2593616" cy="807963"/>
            </a:xfrm>
            <a:prstGeom prst="rect">
              <a:avLst/>
            </a:prstGeom>
            <a:solidFill>
              <a:srgbClr val="000000">
                <a:lumMod val="75000"/>
                <a:lumOff val="25000"/>
              </a:srgbClr>
            </a:solidFill>
            <a:ln w="25400" cap="flat" cmpd="sng" algn="ctr">
              <a:solidFill>
                <a:srgbClr val="C2CDE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4BACC6">
                    <a:lumMod val="75000"/>
                  </a:srgbClr>
                </a:buClr>
                <a:buSzTx/>
                <a:buFont typeface="Arial"/>
                <a:buNone/>
                <a:tabLst/>
                <a:defRPr/>
              </a:pPr>
              <a:r>
                <a:rPr kumimoji="0" lang="en-GB" sz="1400" b="0" i="0" u="none" strike="noStrike" kern="0" cap="none" spc="0" normalizeH="0" baseline="0" noProof="0" dirty="0">
                  <a:ln>
                    <a:noFill/>
                  </a:ln>
                  <a:solidFill>
                    <a:srgbClr val="FFFFFF"/>
                  </a:solidFill>
                  <a:effectLst/>
                  <a:uLnTx/>
                  <a:uFillTx/>
                  <a:latin typeface="Gotham Book"/>
                  <a:ea typeface="Calibri" panose="020F0502020204030204" pitchFamily="34" charset="0"/>
                  <a:cs typeface="Calibri" panose="020F0502020204030204" pitchFamily="34" charset="0"/>
                  <a:sym typeface="Arial"/>
                </a:rPr>
                <a:t>Lack of clarity of what we are trying to achieve and why</a:t>
              </a:r>
              <a:endParaRPr kumimoji="0" lang="en-GB" sz="1400" b="0" i="0" u="none" strike="noStrike" kern="0" cap="none" spc="0" normalizeH="0" baseline="0" noProof="0" dirty="0">
                <a:ln>
                  <a:noFill/>
                </a:ln>
                <a:solidFill>
                  <a:srgbClr val="FFFFFF"/>
                </a:solidFill>
                <a:effectLst/>
                <a:uLnTx/>
                <a:uFillTx/>
                <a:latin typeface="Gotham Book"/>
                <a:ea typeface="Calibri" panose="020F0502020204030204" pitchFamily="34" charset="0"/>
                <a:cs typeface="Arial" panose="020B0604020202020204" pitchFamily="34" charset="0"/>
                <a:sym typeface="Arial"/>
              </a:endParaRPr>
            </a:p>
          </p:txBody>
        </p:sp>
        <p:sp>
          <p:nvSpPr>
            <p:cNvPr id="9" name="Rectangle: Rounded Corners 8">
              <a:extLst>
                <a:ext uri="{FF2B5EF4-FFF2-40B4-BE49-F238E27FC236}">
                  <a16:creationId xmlns:a16="http://schemas.microsoft.com/office/drawing/2014/main" id="{4BA6FC5C-1D0B-973F-811C-B109A4E1DC4C}"/>
                </a:ext>
              </a:extLst>
            </p:cNvPr>
            <p:cNvSpPr/>
            <p:nvPr/>
          </p:nvSpPr>
          <p:spPr>
            <a:xfrm>
              <a:off x="6465619" y="2109217"/>
              <a:ext cx="2633326" cy="807963"/>
            </a:xfrm>
            <a:prstGeom prst="rect">
              <a:avLst/>
            </a:prstGeom>
            <a:solidFill>
              <a:srgbClr val="000000">
                <a:lumMod val="75000"/>
                <a:lumOff val="25000"/>
              </a:srgbClr>
            </a:solidFill>
            <a:ln w="25400" cap="flat" cmpd="sng" algn="ctr">
              <a:solidFill>
                <a:srgbClr val="C2CDE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4BACC6">
                    <a:lumMod val="75000"/>
                  </a:srgbClr>
                </a:buClr>
                <a:buSzTx/>
                <a:buFont typeface="Arial"/>
                <a:buNone/>
                <a:tabLst/>
                <a:defRPr/>
              </a:pPr>
              <a:r>
                <a:rPr kumimoji="0" lang="en-GB" sz="1400" b="0" i="0" u="none" strike="noStrike" kern="0" cap="none" spc="0" normalizeH="0" baseline="0" noProof="0" dirty="0">
                  <a:ln>
                    <a:noFill/>
                  </a:ln>
                  <a:solidFill>
                    <a:srgbClr val="FFFFFF"/>
                  </a:solidFill>
                  <a:effectLst/>
                  <a:uLnTx/>
                  <a:uFillTx/>
                  <a:latin typeface="Gotham Book"/>
                  <a:ea typeface="Calibri" panose="020F0502020204030204" pitchFamily="34" charset="0"/>
                  <a:cs typeface="Calibri" panose="020F0502020204030204" pitchFamily="34" charset="0"/>
                  <a:sym typeface="Arial"/>
                </a:rPr>
                <a:t>A mad assumption that humans simply do what they are told</a:t>
              </a:r>
              <a:endParaRPr kumimoji="0" lang="en-GB" sz="1400" b="0" i="0" u="none" strike="noStrike" kern="0" cap="none" spc="0" normalizeH="0" baseline="0" noProof="0" dirty="0">
                <a:ln>
                  <a:noFill/>
                </a:ln>
                <a:solidFill>
                  <a:srgbClr val="FFFFFF"/>
                </a:solidFill>
                <a:effectLst/>
                <a:uLnTx/>
                <a:uFillTx/>
                <a:latin typeface="Gotham Book"/>
                <a:ea typeface="Calibri" panose="020F0502020204030204" pitchFamily="34" charset="0"/>
                <a:cs typeface="Arial" panose="020B0604020202020204" pitchFamily="34" charset="0"/>
                <a:sym typeface="Arial"/>
              </a:endParaRPr>
            </a:p>
          </p:txBody>
        </p:sp>
        <p:sp>
          <p:nvSpPr>
            <p:cNvPr id="10" name="Rectangle: Rounded Corners 9">
              <a:extLst>
                <a:ext uri="{FF2B5EF4-FFF2-40B4-BE49-F238E27FC236}">
                  <a16:creationId xmlns:a16="http://schemas.microsoft.com/office/drawing/2014/main" id="{1AA67307-944A-326D-1143-47AED8AEFCE2}"/>
                </a:ext>
              </a:extLst>
            </p:cNvPr>
            <p:cNvSpPr/>
            <p:nvPr/>
          </p:nvSpPr>
          <p:spPr>
            <a:xfrm>
              <a:off x="3795860" y="2915262"/>
              <a:ext cx="2669759" cy="807963"/>
            </a:xfrm>
            <a:prstGeom prst="rect">
              <a:avLst/>
            </a:prstGeom>
            <a:solidFill>
              <a:srgbClr val="000000">
                <a:lumMod val="75000"/>
                <a:lumOff val="25000"/>
              </a:srgbClr>
            </a:solidFill>
            <a:ln w="25400" cap="flat" cmpd="sng" algn="ctr">
              <a:solidFill>
                <a:srgbClr val="C2CDE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4BACC6">
                    <a:lumMod val="75000"/>
                  </a:srgbClr>
                </a:buClr>
                <a:buSzTx/>
                <a:buFont typeface="Arial"/>
                <a:buNone/>
                <a:tabLst/>
                <a:defRPr/>
              </a:pPr>
              <a:r>
                <a:rPr kumimoji="0" lang="en-GB" sz="1400" b="0" i="0" u="none" strike="noStrike" kern="0" cap="none" spc="0" normalizeH="0" baseline="0" noProof="0" dirty="0">
                  <a:ln>
                    <a:noFill/>
                  </a:ln>
                  <a:solidFill>
                    <a:srgbClr val="FFFFFF"/>
                  </a:solidFill>
                  <a:effectLst/>
                  <a:uLnTx/>
                  <a:uFillTx/>
                  <a:latin typeface="Gotham Book"/>
                  <a:ea typeface="Calibri" panose="020F0502020204030204" pitchFamily="34" charset="0"/>
                  <a:cs typeface="Calibri" panose="020F0502020204030204" pitchFamily="34" charset="0"/>
                  <a:sym typeface="Arial"/>
                </a:rPr>
                <a:t>One-way, broadcast-style communication</a:t>
              </a:r>
              <a:endParaRPr kumimoji="0" lang="en-GB" sz="1400" b="0" i="0" u="none" strike="noStrike" kern="0" cap="none" spc="0" normalizeH="0" baseline="0" noProof="0" dirty="0">
                <a:ln>
                  <a:noFill/>
                </a:ln>
                <a:solidFill>
                  <a:srgbClr val="FFFFFF"/>
                </a:solidFill>
                <a:effectLst/>
                <a:uLnTx/>
                <a:uFillTx/>
                <a:latin typeface="Gotham Book"/>
                <a:ea typeface="Calibri" panose="020F0502020204030204" pitchFamily="34" charset="0"/>
                <a:cs typeface="Arial" panose="020B0604020202020204" pitchFamily="34" charset="0"/>
                <a:sym typeface="Arial"/>
              </a:endParaRPr>
            </a:p>
          </p:txBody>
        </p:sp>
        <p:sp>
          <p:nvSpPr>
            <p:cNvPr id="11" name="Rectangle: Rounded Corners 10">
              <a:extLst>
                <a:ext uri="{FF2B5EF4-FFF2-40B4-BE49-F238E27FC236}">
                  <a16:creationId xmlns:a16="http://schemas.microsoft.com/office/drawing/2014/main" id="{0194CDEE-063C-A8F9-3793-1F3883E5B76C}"/>
                </a:ext>
              </a:extLst>
            </p:cNvPr>
            <p:cNvSpPr/>
            <p:nvPr/>
          </p:nvSpPr>
          <p:spPr>
            <a:xfrm>
              <a:off x="9098943" y="2913342"/>
              <a:ext cx="2593619" cy="807963"/>
            </a:xfrm>
            <a:prstGeom prst="rect">
              <a:avLst/>
            </a:prstGeom>
            <a:solidFill>
              <a:srgbClr val="000000">
                <a:lumMod val="75000"/>
                <a:lumOff val="25000"/>
              </a:srgbClr>
            </a:solidFill>
            <a:ln w="25400" cap="flat" cmpd="sng" algn="ctr">
              <a:solidFill>
                <a:srgbClr val="C2CDE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4BACC6">
                    <a:lumMod val="75000"/>
                  </a:srgbClr>
                </a:buClr>
                <a:buSzTx/>
                <a:buFont typeface="Arial"/>
                <a:buNone/>
                <a:tabLst/>
                <a:defRPr/>
              </a:pPr>
              <a:r>
                <a:rPr kumimoji="0" lang="en-GB" sz="1400" b="0" i="0" u="none" strike="noStrike" kern="0" cap="none" spc="0" normalizeH="0" baseline="0" noProof="0" dirty="0">
                  <a:ln>
                    <a:noFill/>
                  </a:ln>
                  <a:solidFill>
                    <a:srgbClr val="FFFFFF"/>
                  </a:solidFill>
                  <a:effectLst/>
                  <a:uLnTx/>
                  <a:uFillTx/>
                  <a:latin typeface="Gotham Book"/>
                  <a:ea typeface="Calibri" panose="020F0502020204030204" pitchFamily="34" charset="0"/>
                  <a:cs typeface="Calibri" panose="020F0502020204030204" pitchFamily="34" charset="0"/>
                  <a:sym typeface="Arial"/>
                </a:rPr>
                <a:t>Lack of genuine engagement</a:t>
              </a:r>
              <a:endParaRPr kumimoji="0" lang="en-GB" sz="1400" b="0" i="0" u="none" strike="noStrike" kern="0" cap="none" spc="0" normalizeH="0" baseline="0" noProof="0" dirty="0">
                <a:ln>
                  <a:noFill/>
                </a:ln>
                <a:solidFill>
                  <a:srgbClr val="FFFFFF"/>
                </a:solidFill>
                <a:effectLst/>
                <a:uLnTx/>
                <a:uFillTx/>
                <a:latin typeface="Gotham Book"/>
                <a:ea typeface="Calibri" panose="020F0502020204030204" pitchFamily="34" charset="0"/>
                <a:cs typeface="Arial" panose="020B0604020202020204" pitchFamily="34" charset="0"/>
                <a:sym typeface="Arial"/>
              </a:endParaRPr>
            </a:p>
          </p:txBody>
        </p:sp>
        <p:sp>
          <p:nvSpPr>
            <p:cNvPr id="12" name="Rectangle: Rounded Corners 17">
              <a:extLst>
                <a:ext uri="{FF2B5EF4-FFF2-40B4-BE49-F238E27FC236}">
                  <a16:creationId xmlns:a16="http://schemas.microsoft.com/office/drawing/2014/main" id="{D542D2EF-FEAE-430D-32F8-92284B1E5491}"/>
                </a:ext>
              </a:extLst>
            </p:cNvPr>
            <p:cNvSpPr/>
            <p:nvPr/>
          </p:nvSpPr>
          <p:spPr>
            <a:xfrm>
              <a:off x="3795860" y="3720586"/>
              <a:ext cx="2669759" cy="807963"/>
            </a:xfrm>
            <a:prstGeom prst="rect">
              <a:avLst/>
            </a:prstGeom>
            <a:solidFill>
              <a:srgbClr val="000000">
                <a:lumMod val="75000"/>
                <a:lumOff val="25000"/>
              </a:srgbClr>
            </a:solidFill>
            <a:ln w="25400" cap="flat" cmpd="sng" algn="ctr">
              <a:solidFill>
                <a:srgbClr val="C2CDE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4BACC6">
                    <a:lumMod val="75000"/>
                  </a:srgbClr>
                </a:buClr>
                <a:buSzTx/>
                <a:buFont typeface="Arial"/>
                <a:buNone/>
                <a:tabLst/>
                <a:defRPr/>
              </a:pPr>
              <a:r>
                <a:rPr kumimoji="0" lang="en-GB" sz="1400" b="0" i="0" u="none" strike="noStrike" kern="0" cap="none" spc="0" normalizeH="0" baseline="0" noProof="0" dirty="0">
                  <a:ln>
                    <a:noFill/>
                  </a:ln>
                  <a:solidFill>
                    <a:srgbClr val="FFFFFF"/>
                  </a:solidFill>
                  <a:effectLst/>
                  <a:uLnTx/>
                  <a:uFillTx/>
                  <a:latin typeface="Gotham Book"/>
                  <a:ea typeface="Calibri" panose="020F0502020204030204" pitchFamily="34" charset="0"/>
                  <a:cs typeface="Calibri" panose="020F0502020204030204" pitchFamily="34" charset="0"/>
                  <a:sym typeface="Arial"/>
                </a:rPr>
                <a:t>Poor planning - we set change initiatives up to fail</a:t>
              </a:r>
              <a:endParaRPr kumimoji="0" lang="en-GB" sz="1400" b="0" i="0" u="none" strike="noStrike" kern="0" cap="none" spc="0" normalizeH="0" baseline="0" noProof="0" dirty="0">
                <a:ln>
                  <a:noFill/>
                </a:ln>
                <a:solidFill>
                  <a:srgbClr val="FFFFFF"/>
                </a:solidFill>
                <a:effectLst/>
                <a:uLnTx/>
                <a:uFillTx/>
                <a:latin typeface="Gotham Book"/>
                <a:ea typeface="Calibri" panose="020F0502020204030204" pitchFamily="34" charset="0"/>
                <a:cs typeface="Arial" panose="020B0604020202020204" pitchFamily="34" charset="0"/>
                <a:sym typeface="Arial"/>
              </a:endParaRPr>
            </a:p>
          </p:txBody>
        </p:sp>
        <p:sp>
          <p:nvSpPr>
            <p:cNvPr id="13" name="Rectangle: Rounded Corners 19">
              <a:extLst>
                <a:ext uri="{FF2B5EF4-FFF2-40B4-BE49-F238E27FC236}">
                  <a16:creationId xmlns:a16="http://schemas.microsoft.com/office/drawing/2014/main" id="{A0D969B8-F7B0-23FC-56BC-771E7BD33CF4}"/>
                </a:ext>
              </a:extLst>
            </p:cNvPr>
            <p:cNvSpPr/>
            <p:nvPr/>
          </p:nvSpPr>
          <p:spPr>
            <a:xfrm>
              <a:off x="9098942" y="3718546"/>
              <a:ext cx="2593620" cy="807963"/>
            </a:xfrm>
            <a:prstGeom prst="rect">
              <a:avLst/>
            </a:prstGeom>
            <a:solidFill>
              <a:srgbClr val="000000">
                <a:lumMod val="75000"/>
                <a:lumOff val="25000"/>
              </a:srgbClr>
            </a:solidFill>
            <a:ln w="25400" cap="flat" cmpd="sng" algn="ctr">
              <a:solidFill>
                <a:srgbClr val="C2CDE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4BACC6">
                    <a:lumMod val="75000"/>
                  </a:srgbClr>
                </a:buClr>
                <a:buSzTx/>
                <a:buFont typeface="Arial"/>
                <a:buNone/>
                <a:tabLst/>
                <a:defRPr/>
              </a:pPr>
              <a:r>
                <a:rPr kumimoji="0" lang="en-GB" sz="1400" b="0" i="0" u="none" strike="noStrike" kern="0" cap="none" spc="0" normalizeH="0" baseline="0" noProof="0" dirty="0">
                  <a:ln>
                    <a:noFill/>
                  </a:ln>
                  <a:solidFill>
                    <a:srgbClr val="FFFFFF"/>
                  </a:solidFill>
                  <a:effectLst/>
                  <a:uLnTx/>
                  <a:uFillTx/>
                  <a:latin typeface="Gotham Book"/>
                  <a:ea typeface="Calibri" panose="020F0502020204030204" pitchFamily="34" charset="0"/>
                  <a:cs typeface="Calibri" panose="020F0502020204030204" pitchFamily="34" charset="0"/>
                  <a:sym typeface="Arial"/>
                </a:rPr>
                <a:t>Confused decision-making</a:t>
              </a:r>
              <a:endParaRPr kumimoji="0" lang="en-GB" sz="1400" b="0" i="0" u="none" strike="noStrike" kern="0" cap="none" spc="0" normalizeH="0" baseline="0" noProof="0" dirty="0">
                <a:ln>
                  <a:noFill/>
                </a:ln>
                <a:solidFill>
                  <a:srgbClr val="FFFFFF"/>
                </a:solidFill>
                <a:effectLst/>
                <a:uLnTx/>
                <a:uFillTx/>
                <a:latin typeface="Gotham Book"/>
                <a:ea typeface="Calibri" panose="020F0502020204030204" pitchFamily="34" charset="0"/>
                <a:cs typeface="Arial" panose="020B0604020202020204" pitchFamily="34" charset="0"/>
                <a:sym typeface="Arial"/>
              </a:endParaRPr>
            </a:p>
          </p:txBody>
        </p:sp>
        <p:sp>
          <p:nvSpPr>
            <p:cNvPr id="14" name="Rectangle: Rounded Corners 20">
              <a:extLst>
                <a:ext uri="{FF2B5EF4-FFF2-40B4-BE49-F238E27FC236}">
                  <a16:creationId xmlns:a16="http://schemas.microsoft.com/office/drawing/2014/main" id="{CBAE7E09-F272-D1D2-1670-B6978EF0410C}"/>
                </a:ext>
              </a:extLst>
            </p:cNvPr>
            <p:cNvSpPr/>
            <p:nvPr/>
          </p:nvSpPr>
          <p:spPr>
            <a:xfrm>
              <a:off x="6465620" y="2913343"/>
              <a:ext cx="2633324" cy="807963"/>
            </a:xfrm>
            <a:prstGeom prst="rect">
              <a:avLst/>
            </a:prstGeom>
            <a:solidFill>
              <a:srgbClr val="000000">
                <a:lumMod val="75000"/>
                <a:lumOff val="25000"/>
              </a:srgbClr>
            </a:solidFill>
            <a:ln w="25400" cap="flat" cmpd="sng" algn="ctr">
              <a:solidFill>
                <a:srgbClr val="C2CDE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4BACC6">
                    <a:lumMod val="75000"/>
                  </a:srgbClr>
                </a:buClr>
                <a:buSzTx/>
                <a:buFont typeface="Arial"/>
                <a:buNone/>
                <a:tabLst/>
                <a:defRPr/>
              </a:pPr>
              <a:r>
                <a:rPr kumimoji="0" lang="en-GB" sz="1400" b="0" i="0" u="none" strike="noStrike" kern="0" cap="none" spc="0" normalizeH="0" baseline="0" noProof="0" dirty="0">
                  <a:ln>
                    <a:noFill/>
                  </a:ln>
                  <a:solidFill>
                    <a:srgbClr val="FFFFFF"/>
                  </a:solidFill>
                  <a:effectLst/>
                  <a:uLnTx/>
                  <a:uFillTx/>
                  <a:latin typeface="Gotham Book"/>
                  <a:ea typeface="Calibri" panose="020F0502020204030204" pitchFamily="34" charset="0"/>
                  <a:cs typeface="Calibri" panose="020F0502020204030204" pitchFamily="34" charset="0"/>
                  <a:sym typeface="Arial"/>
                </a:rPr>
                <a:t>We are too busy </a:t>
              </a:r>
            </a:p>
            <a:p>
              <a:pPr marL="0" marR="0" lvl="0" indent="0" algn="ctr" defTabSz="914400" eaLnBrk="1" fontAlgn="auto" latinLnBrk="0" hangingPunct="1">
                <a:lnSpc>
                  <a:spcPct val="100000"/>
                </a:lnSpc>
                <a:spcBef>
                  <a:spcPts val="0"/>
                </a:spcBef>
                <a:spcAft>
                  <a:spcPts val="0"/>
                </a:spcAft>
                <a:buClr>
                  <a:srgbClr val="4BACC6">
                    <a:lumMod val="75000"/>
                  </a:srgbClr>
                </a:buClr>
                <a:buSzTx/>
                <a:buFont typeface="Arial"/>
                <a:buNone/>
                <a:tabLst/>
                <a:defRPr/>
              </a:pPr>
              <a:r>
                <a:rPr kumimoji="0" lang="en-GB" sz="1400" b="0" i="0" u="none" strike="noStrike" kern="0" cap="none" spc="0" normalizeH="0" baseline="0" noProof="0" dirty="0">
                  <a:ln>
                    <a:noFill/>
                  </a:ln>
                  <a:solidFill>
                    <a:srgbClr val="FFFFFF"/>
                  </a:solidFill>
                  <a:effectLst/>
                  <a:uLnTx/>
                  <a:uFillTx/>
                  <a:latin typeface="Gotham Book"/>
                  <a:ea typeface="Calibri" panose="020F0502020204030204" pitchFamily="34" charset="0"/>
                  <a:cs typeface="Calibri" panose="020F0502020204030204" pitchFamily="34" charset="0"/>
                  <a:sym typeface="Arial"/>
                </a:rPr>
                <a:t>doing the day job</a:t>
              </a:r>
              <a:endParaRPr kumimoji="0" lang="en-GB" sz="1400" b="0" i="0" u="none" strike="noStrike" kern="0" cap="none" spc="0" normalizeH="0" baseline="0" noProof="0" dirty="0">
                <a:ln>
                  <a:noFill/>
                </a:ln>
                <a:solidFill>
                  <a:srgbClr val="FFFFFF"/>
                </a:solidFill>
                <a:effectLst/>
                <a:uLnTx/>
                <a:uFillTx/>
                <a:latin typeface="Gotham Book"/>
                <a:ea typeface="Calibri" panose="020F0502020204030204" pitchFamily="34" charset="0"/>
                <a:cs typeface="Arial" panose="020B0604020202020204" pitchFamily="34" charset="0"/>
                <a:sym typeface="Arial"/>
              </a:endParaRPr>
            </a:p>
          </p:txBody>
        </p:sp>
        <p:sp>
          <p:nvSpPr>
            <p:cNvPr id="15" name="Rectangle: Rounded Corners 21">
              <a:extLst>
                <a:ext uri="{FF2B5EF4-FFF2-40B4-BE49-F238E27FC236}">
                  <a16:creationId xmlns:a16="http://schemas.microsoft.com/office/drawing/2014/main" id="{6DE426D8-5E7C-5E4A-DE71-9ACA4C51FD6E}"/>
                </a:ext>
              </a:extLst>
            </p:cNvPr>
            <p:cNvSpPr/>
            <p:nvPr/>
          </p:nvSpPr>
          <p:spPr>
            <a:xfrm>
              <a:off x="3795859" y="4526509"/>
              <a:ext cx="2678867" cy="807963"/>
            </a:xfrm>
            <a:prstGeom prst="rect">
              <a:avLst/>
            </a:prstGeom>
            <a:solidFill>
              <a:srgbClr val="000000">
                <a:lumMod val="75000"/>
                <a:lumOff val="25000"/>
              </a:srgbClr>
            </a:solidFill>
            <a:ln w="25400" cap="flat" cmpd="sng" algn="ctr">
              <a:solidFill>
                <a:srgbClr val="C2CDE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4BACC6">
                    <a:lumMod val="75000"/>
                  </a:srgbClr>
                </a:buClr>
                <a:buSzTx/>
                <a:buFont typeface="Arial"/>
                <a:buNone/>
                <a:tabLst/>
                <a:defRPr/>
              </a:pPr>
              <a:r>
                <a:rPr kumimoji="0" lang="en-GB" sz="1400" b="0" i="0" u="none" strike="noStrike" kern="0" cap="none" spc="0" normalizeH="0" baseline="0" noProof="0" dirty="0">
                  <a:ln>
                    <a:noFill/>
                  </a:ln>
                  <a:solidFill>
                    <a:srgbClr val="FFFFFF"/>
                  </a:solidFill>
                  <a:effectLst/>
                  <a:uLnTx/>
                  <a:uFillTx/>
                  <a:latin typeface="Gotham Book"/>
                  <a:ea typeface="Calibri" panose="020F0502020204030204" pitchFamily="34" charset="0"/>
                  <a:cs typeface="Calibri" panose="020F0502020204030204" pitchFamily="34" charset="0"/>
                  <a:sym typeface="Arial"/>
                </a:rPr>
                <a:t>Assuming change has a start date and an end date</a:t>
              </a:r>
              <a:endParaRPr kumimoji="0" lang="en-GB" sz="1400" b="0" i="0" u="none" strike="noStrike" kern="0" cap="none" spc="0" normalizeH="0" baseline="0" noProof="0" dirty="0">
                <a:ln>
                  <a:noFill/>
                </a:ln>
                <a:solidFill>
                  <a:srgbClr val="FFFFFF"/>
                </a:solidFill>
                <a:effectLst/>
                <a:uLnTx/>
                <a:uFillTx/>
                <a:latin typeface="Gotham Book"/>
                <a:ea typeface="Calibri" panose="020F0502020204030204" pitchFamily="34" charset="0"/>
                <a:cs typeface="Arial" panose="020B0604020202020204" pitchFamily="34" charset="0"/>
                <a:sym typeface="Arial"/>
              </a:endParaRPr>
            </a:p>
          </p:txBody>
        </p:sp>
        <p:sp>
          <p:nvSpPr>
            <p:cNvPr id="16" name="Rectangle: Rounded Corners 22">
              <a:extLst>
                <a:ext uri="{FF2B5EF4-FFF2-40B4-BE49-F238E27FC236}">
                  <a16:creationId xmlns:a16="http://schemas.microsoft.com/office/drawing/2014/main" id="{250A0675-01F4-BA80-6485-1B47C2FE83C5}"/>
                </a:ext>
              </a:extLst>
            </p:cNvPr>
            <p:cNvSpPr/>
            <p:nvPr/>
          </p:nvSpPr>
          <p:spPr>
            <a:xfrm>
              <a:off x="9098940" y="4523750"/>
              <a:ext cx="2593621" cy="807963"/>
            </a:xfrm>
            <a:prstGeom prst="rect">
              <a:avLst/>
            </a:prstGeom>
            <a:solidFill>
              <a:srgbClr val="1F497D">
                <a:lumMod val="60000"/>
                <a:lumOff val="40000"/>
              </a:srgbClr>
            </a:solidFill>
            <a:ln w="25400" cap="flat" cmpd="sng" algn="ctr">
              <a:solidFill>
                <a:srgbClr val="C2CDE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4BACC6">
                    <a:lumMod val="75000"/>
                  </a:srgbClr>
                </a:buClr>
                <a:buSzTx/>
                <a:buFont typeface="Arial"/>
                <a:buNone/>
                <a:tabLst/>
                <a:defRPr/>
              </a:pPr>
              <a:r>
                <a:rPr kumimoji="0" lang="en-GB" sz="1400" b="0" i="0" u="none" strike="noStrike" kern="0" cap="none" spc="0" normalizeH="0" baseline="0" noProof="0" dirty="0">
                  <a:ln>
                    <a:noFill/>
                  </a:ln>
                  <a:solidFill>
                    <a:srgbClr val="FFFFFF"/>
                  </a:solidFill>
                  <a:effectLst/>
                  <a:uLnTx/>
                  <a:uFillTx/>
                  <a:latin typeface="Gotham Book"/>
                  <a:ea typeface="Calibri" panose="020F0502020204030204" pitchFamily="34" charset="0"/>
                  <a:cs typeface="Calibri" panose="020F0502020204030204" pitchFamily="34" charset="0"/>
                  <a:sym typeface="Arial"/>
                </a:rPr>
                <a:t>People don’t like change</a:t>
              </a:r>
              <a:endParaRPr kumimoji="0" lang="en-GB" sz="1400" b="0" i="0" u="none" strike="noStrike" kern="0" cap="none" spc="0" normalizeH="0" baseline="0" noProof="0" dirty="0">
                <a:ln>
                  <a:noFill/>
                </a:ln>
                <a:solidFill>
                  <a:srgbClr val="FFFFFF"/>
                </a:solidFill>
                <a:effectLst/>
                <a:uLnTx/>
                <a:uFillTx/>
                <a:latin typeface="Gotham Book"/>
                <a:ea typeface="Calibri" panose="020F0502020204030204" pitchFamily="34" charset="0"/>
                <a:cs typeface="Arial" panose="020B0604020202020204" pitchFamily="34" charset="0"/>
                <a:sym typeface="Arial"/>
              </a:endParaRPr>
            </a:p>
          </p:txBody>
        </p:sp>
        <p:sp>
          <p:nvSpPr>
            <p:cNvPr id="17" name="Rectangle: Rounded Corners 23">
              <a:extLst>
                <a:ext uri="{FF2B5EF4-FFF2-40B4-BE49-F238E27FC236}">
                  <a16:creationId xmlns:a16="http://schemas.microsoft.com/office/drawing/2014/main" id="{7C0D2F1A-886E-7F90-1C1C-B32798AFE2EA}"/>
                </a:ext>
              </a:extLst>
            </p:cNvPr>
            <p:cNvSpPr/>
            <p:nvPr/>
          </p:nvSpPr>
          <p:spPr>
            <a:xfrm>
              <a:off x="6465620" y="3719627"/>
              <a:ext cx="2633322" cy="807963"/>
            </a:xfrm>
            <a:prstGeom prst="rect">
              <a:avLst/>
            </a:prstGeom>
            <a:solidFill>
              <a:srgbClr val="000000">
                <a:lumMod val="75000"/>
                <a:lumOff val="25000"/>
              </a:srgbClr>
            </a:solidFill>
            <a:ln w="25400" cap="flat" cmpd="sng" algn="ctr">
              <a:solidFill>
                <a:srgbClr val="C2CDE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4BACC6">
                    <a:lumMod val="75000"/>
                  </a:srgbClr>
                </a:buClr>
                <a:buSzTx/>
                <a:buFont typeface="Arial"/>
                <a:buNone/>
                <a:tabLst/>
                <a:defRPr/>
              </a:pPr>
              <a:r>
                <a:rPr kumimoji="0" lang="en-GB" sz="1400" b="0" i="0" u="none" strike="noStrike" kern="0" cap="none" spc="0" normalizeH="0" baseline="0" noProof="0" dirty="0">
                  <a:ln>
                    <a:noFill/>
                  </a:ln>
                  <a:solidFill>
                    <a:srgbClr val="FFFFFF"/>
                  </a:solidFill>
                  <a:effectLst/>
                  <a:uLnTx/>
                  <a:uFillTx/>
                  <a:latin typeface="Gotham Book"/>
                  <a:ea typeface="Calibri" panose="020F0502020204030204" pitchFamily="34" charset="0"/>
                  <a:cs typeface="Calibri" panose="020F0502020204030204" pitchFamily="34" charset="0"/>
                  <a:sym typeface="Arial"/>
                </a:rPr>
                <a:t>Ego and Politics</a:t>
              </a:r>
              <a:endParaRPr kumimoji="0" lang="en-GB" sz="1400" b="0" i="0" u="none" strike="noStrike" kern="0" cap="none" spc="0" normalizeH="0" baseline="0" noProof="0" dirty="0">
                <a:ln>
                  <a:noFill/>
                </a:ln>
                <a:solidFill>
                  <a:srgbClr val="FFFFFF"/>
                </a:solidFill>
                <a:effectLst/>
                <a:uLnTx/>
                <a:uFillTx/>
                <a:latin typeface="Gotham Book"/>
                <a:ea typeface="Calibri" panose="020F0502020204030204" pitchFamily="34" charset="0"/>
                <a:cs typeface="Arial" panose="020B0604020202020204" pitchFamily="34" charset="0"/>
                <a:sym typeface="Arial"/>
              </a:endParaRPr>
            </a:p>
          </p:txBody>
        </p:sp>
        <p:sp>
          <p:nvSpPr>
            <p:cNvPr id="18" name="Rectangle: Rounded Corners 24">
              <a:extLst>
                <a:ext uri="{FF2B5EF4-FFF2-40B4-BE49-F238E27FC236}">
                  <a16:creationId xmlns:a16="http://schemas.microsoft.com/office/drawing/2014/main" id="{F9D9D22E-5365-77B3-3671-67617B9F5F20}"/>
                </a:ext>
              </a:extLst>
            </p:cNvPr>
            <p:cNvSpPr/>
            <p:nvPr/>
          </p:nvSpPr>
          <p:spPr>
            <a:xfrm>
              <a:off x="6474727" y="4524291"/>
              <a:ext cx="2624213" cy="807963"/>
            </a:xfrm>
            <a:prstGeom prst="rect">
              <a:avLst/>
            </a:prstGeom>
            <a:solidFill>
              <a:srgbClr val="000000">
                <a:lumMod val="75000"/>
                <a:lumOff val="25000"/>
              </a:srgbClr>
            </a:solidFill>
            <a:ln w="25400" cap="flat" cmpd="sng" algn="ctr">
              <a:solidFill>
                <a:srgbClr val="C2CDE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4BACC6">
                    <a:lumMod val="75000"/>
                  </a:srgbClr>
                </a:buClr>
                <a:buSzTx/>
                <a:buFont typeface="Arial"/>
                <a:buNone/>
                <a:tabLst/>
                <a:defRPr/>
              </a:pPr>
              <a:r>
                <a:rPr kumimoji="0" lang="en-GB" sz="1400" b="0" i="0" u="none" strike="noStrike" kern="0" cap="none" spc="0" normalizeH="0" baseline="0" noProof="0" dirty="0">
                  <a:ln>
                    <a:noFill/>
                  </a:ln>
                  <a:solidFill>
                    <a:srgbClr val="FFFFFF"/>
                  </a:solidFill>
                  <a:effectLst/>
                  <a:uLnTx/>
                  <a:uFillTx/>
                  <a:latin typeface="Gotham Book"/>
                  <a:ea typeface="Calibri" panose="020F0502020204030204" pitchFamily="34" charset="0"/>
                  <a:cs typeface="Calibri" panose="020F0502020204030204" pitchFamily="34" charset="0"/>
                  <a:sym typeface="Arial"/>
                </a:rPr>
                <a:t>Complacency</a:t>
              </a:r>
              <a:endParaRPr kumimoji="0" lang="en-GB" sz="1400" b="0" i="0" u="none" strike="noStrike" kern="0" cap="none" spc="0" normalizeH="0" baseline="0" noProof="0" dirty="0">
                <a:ln>
                  <a:noFill/>
                </a:ln>
                <a:solidFill>
                  <a:srgbClr val="FFFFFF"/>
                </a:solidFill>
                <a:effectLst/>
                <a:uLnTx/>
                <a:uFillTx/>
                <a:latin typeface="Gotham Book"/>
                <a:ea typeface="Calibri" panose="020F0502020204030204" pitchFamily="34" charset="0"/>
                <a:cs typeface="Arial" panose="020B0604020202020204" pitchFamily="34" charset="0"/>
                <a:sym typeface="Arial"/>
              </a:endParaRPr>
            </a:p>
          </p:txBody>
        </p:sp>
      </p:grpSp>
      <p:sp>
        <p:nvSpPr>
          <p:cNvPr id="7" name="TextBox 6">
            <a:extLst>
              <a:ext uri="{FF2B5EF4-FFF2-40B4-BE49-F238E27FC236}">
                <a16:creationId xmlns:a16="http://schemas.microsoft.com/office/drawing/2014/main" id="{35246B56-43B8-E112-B9FA-4CE9A5F16E40}"/>
              </a:ext>
            </a:extLst>
          </p:cNvPr>
          <p:cNvSpPr txBox="1"/>
          <p:nvPr/>
        </p:nvSpPr>
        <p:spPr>
          <a:xfrm flipH="1">
            <a:off x="4862512" y="1284631"/>
            <a:ext cx="6289297" cy="369332"/>
          </a:xfrm>
          <a:prstGeom prst="rect">
            <a:avLst/>
          </a:prstGeom>
          <a:noFill/>
        </p:spPr>
        <p:txBody>
          <a:bodyPr wrap="square" lIns="0" tIns="0" rIns="0" bIns="0" rtlCol="0">
            <a:spAutoFit/>
          </a:bodyPr>
          <a:lstStyle/>
          <a:p>
            <a:pPr algn="l">
              <a:spcAft>
                <a:spcPts val="1000"/>
              </a:spcAft>
              <a:buClr>
                <a:schemeClr val="accent2"/>
              </a:buClr>
            </a:pPr>
            <a:r>
              <a:rPr lang="en-GB" sz="2400" b="1" dirty="0"/>
              <a:t>Why change fails …</a:t>
            </a:r>
          </a:p>
        </p:txBody>
      </p:sp>
    </p:spTree>
    <p:extLst>
      <p:ext uri="{BB962C8B-B14F-4D97-AF65-F5344CB8AC3E}">
        <p14:creationId xmlns:p14="http://schemas.microsoft.com/office/powerpoint/2010/main" val="333007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Leading change is tough</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4" name="Google Shape;106;p2">
            <a:extLst>
              <a:ext uri="{FF2B5EF4-FFF2-40B4-BE49-F238E27FC236}">
                <a16:creationId xmlns:a16="http://schemas.microsoft.com/office/drawing/2014/main" id="{4249A4C6-48E2-E94D-8920-EA9B3EE0EAE2}"/>
              </a:ext>
            </a:extLst>
          </p:cNvPr>
          <p:cNvSpPr txBox="1"/>
          <p:nvPr/>
        </p:nvSpPr>
        <p:spPr>
          <a:xfrm>
            <a:off x="4808706" y="2164413"/>
            <a:ext cx="7014194" cy="277918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GB" sz="2400" b="0" i="1"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“And it ought to be remembered that there is nothing more difficult to take in hand, more perilous to conduct, or more uncertain in its success, than to take the lead in the introduction of a new order of things.”</a:t>
            </a:r>
          </a:p>
          <a:p>
            <a:pPr marL="0" marR="0" lvl="0" indent="0" algn="l" defTabSz="914400" rtl="0" eaLnBrk="1" fontAlgn="auto" latinLnBrk="0" hangingPunct="1">
              <a:lnSpc>
                <a:spcPct val="17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err="1">
                <a:ln>
                  <a:noFill/>
                </a:ln>
                <a:solidFill>
                  <a:srgbClr val="000000">
                    <a:lumMod val="85000"/>
                    <a:lumOff val="15000"/>
                  </a:srgbClr>
                </a:solidFill>
                <a:effectLst/>
                <a:uLnTx/>
                <a:uFillTx/>
                <a:ea typeface="Calibri"/>
                <a:cs typeface="Arial" panose="020B0604020202020204" pitchFamily="34" charset="0"/>
                <a:sym typeface="Calibri"/>
              </a:rPr>
              <a:t>Niccolo</a:t>
            </a:r>
            <a:r>
              <a:rPr kumimoji="0" lang="en-GB" sz="1800" b="1" i="0"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 Machiavelli</a:t>
            </a:r>
            <a:endParaRPr kumimoji="0" lang="en-GB" sz="2800" b="0" i="1"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endParaRPr>
          </a:p>
        </p:txBody>
      </p:sp>
      <p:pic>
        <p:nvPicPr>
          <p:cNvPr id="5" name="Google Shape;974;p80">
            <a:extLst>
              <a:ext uri="{FF2B5EF4-FFF2-40B4-BE49-F238E27FC236}">
                <a16:creationId xmlns:a16="http://schemas.microsoft.com/office/drawing/2014/main" id="{A9E30A75-477B-E067-7781-240213384374}"/>
              </a:ext>
            </a:extLst>
          </p:cNvPr>
          <p:cNvPicPr preferRelativeResize="0"/>
          <p:nvPr/>
        </p:nvPicPr>
        <p:blipFill rotWithShape="1">
          <a:blip r:embed="rId3">
            <a:alphaModFix/>
          </a:blip>
          <a:srcRect/>
          <a:stretch/>
        </p:blipFill>
        <p:spPr>
          <a:xfrm>
            <a:off x="729553" y="1967188"/>
            <a:ext cx="3210149" cy="3772131"/>
          </a:xfrm>
          <a:prstGeom prst="rect">
            <a:avLst/>
          </a:prstGeom>
          <a:noFill/>
          <a:ln w="9525" cap="flat" cmpd="sng">
            <a:solidFill>
              <a:schemeClr val="accent1"/>
            </a:solidFill>
            <a:prstDash val="solid"/>
            <a:round/>
            <a:headEnd type="none" w="sm" len="sm"/>
            <a:tailEnd type="none" w="sm" len="sm"/>
          </a:ln>
        </p:spPr>
      </p:pic>
    </p:spTree>
    <p:extLst>
      <p:ext uri="{BB962C8B-B14F-4D97-AF65-F5344CB8AC3E}">
        <p14:creationId xmlns:p14="http://schemas.microsoft.com/office/powerpoint/2010/main" val="138694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261" y="140842"/>
            <a:ext cx="11453477" cy="741915"/>
          </a:xfrm>
        </p:spPr>
        <p:txBody>
          <a:bodyPr/>
          <a:lstStyle/>
          <a:p>
            <a:r>
              <a:rPr lang="en-US" dirty="0"/>
              <a:t>Breakout: Leading Change vs Receiving Change</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4" name="Rectangle 3">
            <a:extLst>
              <a:ext uri="{FF2B5EF4-FFF2-40B4-BE49-F238E27FC236}">
                <a16:creationId xmlns:a16="http://schemas.microsoft.com/office/drawing/2014/main" id="{A4623E5D-1E68-87C5-9A79-B81B34710EFF}"/>
              </a:ext>
            </a:extLst>
          </p:cNvPr>
          <p:cNvSpPr/>
          <p:nvPr/>
        </p:nvSpPr>
        <p:spPr>
          <a:xfrm>
            <a:off x="506538" y="1486722"/>
            <a:ext cx="10946486" cy="4572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dirty="0">
              <a:solidFill>
                <a:sysClr val="windowText" lastClr="000000"/>
              </a:solidFill>
            </a:endParaRPr>
          </a:p>
          <a:p>
            <a:pPr algn="ctr"/>
            <a:endParaRPr lang="en-GB" dirty="0">
              <a:solidFill>
                <a:sysClr val="windowText" lastClr="000000"/>
              </a:solidFill>
            </a:endParaRPr>
          </a:p>
          <a:p>
            <a:pPr algn="ctr"/>
            <a:endParaRPr lang="en-GB" dirty="0">
              <a:solidFill>
                <a:sysClr val="windowText" lastClr="000000"/>
              </a:solidFill>
            </a:endParaRPr>
          </a:p>
          <a:p>
            <a:pPr algn="ctr"/>
            <a:r>
              <a:rPr lang="en-GB" sz="2400" b="1" dirty="0">
                <a:solidFill>
                  <a:sysClr val="windowText" lastClr="000000"/>
                </a:solidFill>
              </a:rPr>
              <a:t>Breakout:</a:t>
            </a:r>
          </a:p>
          <a:p>
            <a:pPr algn="ctr"/>
            <a:endParaRPr lang="en-GB" sz="2400" dirty="0">
              <a:solidFill>
                <a:sysClr val="windowText" lastClr="000000"/>
              </a:solidFill>
            </a:endParaRPr>
          </a:p>
          <a:p>
            <a:pPr algn="ctr"/>
            <a:r>
              <a:rPr lang="en-GB" sz="2400" dirty="0">
                <a:solidFill>
                  <a:sysClr val="windowText" lastClr="000000"/>
                </a:solidFill>
              </a:rPr>
              <a:t>You are on the receiving end of major change.</a:t>
            </a:r>
          </a:p>
          <a:p>
            <a:pPr algn="ctr"/>
            <a:endParaRPr lang="en-GB" sz="2400" dirty="0">
              <a:solidFill>
                <a:sysClr val="windowText" lastClr="000000"/>
              </a:solidFill>
            </a:endParaRPr>
          </a:p>
          <a:p>
            <a:pPr algn="ctr"/>
            <a:r>
              <a:rPr lang="en-GB" sz="2400" dirty="0">
                <a:solidFill>
                  <a:sysClr val="windowText" lastClr="000000"/>
                </a:solidFill>
              </a:rPr>
              <a:t>What would you like your change leaders to do?</a:t>
            </a:r>
          </a:p>
          <a:p>
            <a:pPr algn="ctr"/>
            <a:endParaRPr lang="en-GB" sz="2400" dirty="0">
              <a:solidFill>
                <a:sysClr val="windowText" lastClr="000000"/>
              </a:solidFill>
            </a:endParaRPr>
          </a:p>
          <a:p>
            <a:pPr algn="ctr"/>
            <a:endParaRPr lang="en-GB" dirty="0">
              <a:solidFill>
                <a:sysClr val="windowText" lastClr="000000"/>
              </a:solidFill>
            </a:endParaRPr>
          </a:p>
        </p:txBody>
      </p:sp>
    </p:spTree>
    <p:extLst>
      <p:ext uri="{BB962C8B-B14F-4D97-AF65-F5344CB8AC3E}">
        <p14:creationId xmlns:p14="http://schemas.microsoft.com/office/powerpoint/2010/main" val="420649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Ineffective change leadership stops with you!</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4" name="TextBox 3">
            <a:extLst>
              <a:ext uri="{FF2B5EF4-FFF2-40B4-BE49-F238E27FC236}">
                <a16:creationId xmlns:a16="http://schemas.microsoft.com/office/drawing/2014/main" id="{D51453C7-CAAE-56DF-BC6C-1ACC1FC642F9}"/>
              </a:ext>
            </a:extLst>
          </p:cNvPr>
          <p:cNvSpPr txBox="1"/>
          <p:nvPr/>
        </p:nvSpPr>
        <p:spPr>
          <a:xfrm>
            <a:off x="509538" y="1590699"/>
            <a:ext cx="11172922" cy="3359894"/>
          </a:xfrm>
          <a:prstGeom prst="rect">
            <a:avLst/>
          </a:prstGeom>
          <a:noFill/>
        </p:spPr>
        <p:txBody>
          <a:bodyPr wrap="square" lIns="0" tIns="0" rIns="0" bIns="0" rtlCol="0">
            <a:spAutoFit/>
          </a:bodyPr>
          <a:lstStyle/>
          <a:p>
            <a:pPr algn="ctr">
              <a:spcAft>
                <a:spcPts val="1000"/>
              </a:spcAft>
              <a:buClr>
                <a:schemeClr val="accent2"/>
              </a:buClr>
            </a:pPr>
            <a:r>
              <a:rPr lang="en-GB" sz="2000" i="1" dirty="0"/>
              <a:t>So many delegates in so many organisations over the years have commented that</a:t>
            </a:r>
          </a:p>
          <a:p>
            <a:pPr algn="ctr">
              <a:spcAft>
                <a:spcPts val="1000"/>
              </a:spcAft>
              <a:buClr>
                <a:schemeClr val="accent2"/>
              </a:buClr>
            </a:pPr>
            <a:r>
              <a:rPr lang="en-GB" sz="2000" i="1" dirty="0"/>
              <a:t>their leaders are not providing the quality of change leadership that we discuss in this workshop.</a:t>
            </a:r>
          </a:p>
          <a:p>
            <a:pPr algn="ctr">
              <a:spcAft>
                <a:spcPts val="1000"/>
              </a:spcAft>
              <a:buClr>
                <a:schemeClr val="accent2"/>
              </a:buClr>
            </a:pPr>
            <a:endParaRPr lang="en-GB" sz="2000" i="1" dirty="0"/>
          </a:p>
          <a:p>
            <a:pPr algn="ctr">
              <a:spcAft>
                <a:spcPts val="1000"/>
              </a:spcAft>
              <a:buClr>
                <a:schemeClr val="accent2"/>
              </a:buClr>
            </a:pPr>
            <a:r>
              <a:rPr lang="en-GB" sz="2000" i="1" dirty="0"/>
              <a:t>So … what are we to do?</a:t>
            </a:r>
          </a:p>
          <a:p>
            <a:pPr algn="ctr">
              <a:spcAft>
                <a:spcPts val="1000"/>
              </a:spcAft>
              <a:buClr>
                <a:schemeClr val="accent2"/>
              </a:buClr>
            </a:pPr>
            <a:endParaRPr lang="en-GB" sz="2000" i="1" dirty="0"/>
          </a:p>
          <a:p>
            <a:pPr marL="457200" indent="-457200" algn="ctr">
              <a:spcAft>
                <a:spcPts val="1000"/>
              </a:spcAft>
              <a:buClr>
                <a:schemeClr val="accent2"/>
              </a:buClr>
              <a:buAutoNum type="arabicPeriod"/>
            </a:pPr>
            <a:r>
              <a:rPr lang="en-GB" sz="2000" i="1" dirty="0"/>
              <a:t>Influence others (respectfully) to become better leaders of change</a:t>
            </a:r>
          </a:p>
          <a:p>
            <a:pPr marL="457200" indent="-457200" algn="ctr">
              <a:spcAft>
                <a:spcPts val="1000"/>
              </a:spcAft>
              <a:buClr>
                <a:schemeClr val="accent2"/>
              </a:buClr>
              <a:buAutoNum type="arabicPeriod"/>
            </a:pPr>
            <a:r>
              <a:rPr lang="en-GB" sz="2000" i="1" dirty="0"/>
              <a:t> You become the type of change leader that you would like to experience  </a:t>
            </a:r>
          </a:p>
          <a:p>
            <a:pPr algn="ctr">
              <a:spcAft>
                <a:spcPts val="1000"/>
              </a:spcAft>
              <a:buClr>
                <a:schemeClr val="accent2"/>
              </a:buClr>
            </a:pPr>
            <a:r>
              <a:rPr lang="en-GB" sz="2000" i="1" dirty="0"/>
              <a:t> </a:t>
            </a:r>
            <a:endParaRPr lang="en-GB" sz="2000" dirty="0"/>
          </a:p>
        </p:txBody>
      </p:sp>
      <p:pic>
        <p:nvPicPr>
          <p:cNvPr id="1026" name="Picture 2" descr="The Buck Stops Here&quot; Desk sign | Harry S. Truman">
            <a:extLst>
              <a:ext uri="{FF2B5EF4-FFF2-40B4-BE49-F238E27FC236}">
                <a16:creationId xmlns:a16="http://schemas.microsoft.com/office/drawing/2014/main" id="{87D25EA4-DFB0-CC55-CA84-2C4F7ED8FE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828" y="4950593"/>
            <a:ext cx="5102660" cy="1373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95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647994"/>
            <a:ext cx="10591801" cy="741915"/>
          </a:xfrm>
        </p:spPr>
        <p:txBody>
          <a:bodyPr/>
          <a:lstStyle/>
          <a:p>
            <a:pPr algn="ctr"/>
            <a:r>
              <a:rPr lang="en-US" dirty="0"/>
              <a:t>Essential ingredients of successful change</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5" name="Picture 4">
            <a:extLst>
              <a:ext uri="{FF2B5EF4-FFF2-40B4-BE49-F238E27FC236}">
                <a16:creationId xmlns:a16="http://schemas.microsoft.com/office/drawing/2014/main" id="{FD642787-D44F-F3D5-03DA-3D06E0A15809}"/>
              </a:ext>
            </a:extLst>
          </p:cNvPr>
          <p:cNvPicPr>
            <a:picLocks noChangeAspect="1"/>
          </p:cNvPicPr>
          <p:nvPr/>
        </p:nvPicPr>
        <p:blipFill>
          <a:blip r:embed="rId3"/>
          <a:stretch>
            <a:fillRect/>
          </a:stretch>
        </p:blipFill>
        <p:spPr>
          <a:xfrm>
            <a:off x="4636620" y="3024506"/>
            <a:ext cx="2918759" cy="2691096"/>
          </a:xfrm>
          <a:prstGeom prst="rect">
            <a:avLst/>
          </a:prstGeom>
        </p:spPr>
      </p:pic>
    </p:spTree>
    <p:extLst>
      <p:ext uri="{BB962C8B-B14F-4D97-AF65-F5344CB8AC3E}">
        <p14:creationId xmlns:p14="http://schemas.microsoft.com/office/powerpoint/2010/main" val="42757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hat&#10;&#10;Description automatically generated with medium confidence">
            <a:extLst>
              <a:ext uri="{FF2B5EF4-FFF2-40B4-BE49-F238E27FC236}">
                <a16:creationId xmlns:a16="http://schemas.microsoft.com/office/drawing/2014/main" id="{F28F2358-1FCC-D009-0DE7-6476FF84A6DA}"/>
              </a:ext>
            </a:extLst>
          </p:cNvPr>
          <p:cNvPicPr>
            <a:picLocks noChangeAspect="1"/>
          </p:cNvPicPr>
          <p:nvPr/>
        </p:nvPicPr>
        <p:blipFill rotWithShape="1">
          <a:blip r:embed="rId2"/>
          <a:srcRect t="20000" b="9849"/>
          <a:stretch/>
        </p:blipFill>
        <p:spPr>
          <a:xfrm>
            <a:off x="-9728" y="1371600"/>
            <a:ext cx="12192000" cy="4810991"/>
          </a:xfrm>
          <a:prstGeom prst="rect">
            <a:avLst/>
          </a:prstGeom>
        </p:spPr>
      </p:pic>
      <p:sp>
        <p:nvSpPr>
          <p:cNvPr id="2" name="Title 1"/>
          <p:cNvSpPr>
            <a:spLocks noGrp="1"/>
          </p:cNvSpPr>
          <p:nvPr>
            <p:ph type="title"/>
          </p:nvPr>
        </p:nvSpPr>
        <p:spPr>
          <a:xfrm>
            <a:off x="444114" y="0"/>
            <a:ext cx="10591801" cy="741915"/>
          </a:xfrm>
        </p:spPr>
        <p:txBody>
          <a:bodyPr/>
          <a:lstStyle/>
          <a:p>
            <a:r>
              <a:rPr lang="en-US" dirty="0"/>
              <a:t>1. Clarity of what you are trying to achieve – and why</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5" name="Google Shape;106;p2">
            <a:extLst>
              <a:ext uri="{FF2B5EF4-FFF2-40B4-BE49-F238E27FC236}">
                <a16:creationId xmlns:a16="http://schemas.microsoft.com/office/drawing/2014/main" id="{162E2805-DF4A-A3A0-4AC5-1EEB2525A7AF}"/>
              </a:ext>
            </a:extLst>
          </p:cNvPr>
          <p:cNvSpPr txBox="1"/>
          <p:nvPr/>
        </p:nvSpPr>
        <p:spPr>
          <a:xfrm>
            <a:off x="4570940" y="2731807"/>
            <a:ext cx="7014194" cy="211438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GB" sz="2800" b="0" i="1"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“If you don’t know where you are going, you’ll end up someplace else.”</a:t>
            </a:r>
          </a:p>
          <a:p>
            <a:pPr marL="0" marR="0" lvl="0" indent="0" algn="l" defTabSz="914400" rtl="0" eaLnBrk="1" fontAlgn="auto" latinLnBrk="0" hangingPunct="1">
              <a:lnSpc>
                <a:spcPct val="17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Yogi Berra</a:t>
            </a: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kumimoji="0" lang="en-GB" sz="2800" b="0" i="1"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endParaRPr>
          </a:p>
        </p:txBody>
      </p:sp>
    </p:spTree>
    <p:extLst>
      <p:ext uri="{BB962C8B-B14F-4D97-AF65-F5344CB8AC3E}">
        <p14:creationId xmlns:p14="http://schemas.microsoft.com/office/powerpoint/2010/main" val="43690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532F6F1-9E54-1276-F049-AE77F2DB007B}"/>
              </a:ext>
            </a:extLst>
          </p:cNvPr>
          <p:cNvSpPr/>
          <p:nvPr/>
        </p:nvSpPr>
        <p:spPr>
          <a:xfrm>
            <a:off x="0" y="1371600"/>
            <a:ext cx="12192000" cy="4810991"/>
          </a:xfrm>
          <a:prstGeom prst="rect">
            <a:avLst/>
          </a:prstGeom>
          <a:solidFill>
            <a:srgbClr val="C2CDE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dirty="0"/>
          </a:p>
        </p:txBody>
      </p:sp>
      <p:sp>
        <p:nvSpPr>
          <p:cNvPr id="2" name="Title 1"/>
          <p:cNvSpPr>
            <a:spLocks noGrp="1"/>
          </p:cNvSpPr>
          <p:nvPr>
            <p:ph type="title"/>
          </p:nvPr>
        </p:nvSpPr>
        <p:spPr>
          <a:xfrm>
            <a:off x="444114" y="0"/>
            <a:ext cx="10591801" cy="741915"/>
          </a:xfrm>
        </p:spPr>
        <p:txBody>
          <a:bodyPr/>
          <a:lstStyle/>
          <a:p>
            <a:r>
              <a:rPr lang="en-US" dirty="0"/>
              <a:t>Clarity of what</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12" name="Google Shape;285;p14">
            <a:extLst>
              <a:ext uri="{FF2B5EF4-FFF2-40B4-BE49-F238E27FC236}">
                <a16:creationId xmlns:a16="http://schemas.microsoft.com/office/drawing/2014/main" id="{7EF5EBCC-4628-52CB-F0E7-D6E27A6DB96A}"/>
              </a:ext>
            </a:extLst>
          </p:cNvPr>
          <p:cNvSpPr txBox="1"/>
          <p:nvPr/>
        </p:nvSpPr>
        <p:spPr>
          <a:xfrm>
            <a:off x="1114409" y="2171581"/>
            <a:ext cx="1669851"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000000">
                    <a:lumMod val="85000"/>
                    <a:lumOff val="15000"/>
                  </a:srgbClr>
                </a:solidFill>
                <a:effectLst/>
                <a:uLnTx/>
                <a:uFillTx/>
                <a:latin typeface="Gotham Medium" panose="02000604030000020004" pitchFamily="2" charset="0"/>
                <a:ea typeface="Calibri"/>
                <a:cs typeface="Arial" panose="020B0604020202020204" pitchFamily="34" charset="0"/>
                <a:sym typeface="Calibri"/>
              </a:rPr>
              <a:t>Strategy</a:t>
            </a:r>
            <a:endParaRPr kumimoji="0" sz="1600" b="0" i="0" u="none" strike="noStrike" kern="0" cap="none" spc="0" normalizeH="0" baseline="0" noProof="0" dirty="0">
              <a:ln>
                <a:noFill/>
              </a:ln>
              <a:solidFill>
                <a:srgbClr val="000000">
                  <a:lumMod val="85000"/>
                  <a:lumOff val="15000"/>
                </a:srgbClr>
              </a:solidFill>
              <a:effectLst/>
              <a:uLnTx/>
              <a:uFillTx/>
              <a:latin typeface="Gotham Medium" panose="02000604030000020004" pitchFamily="2" charset="0"/>
              <a:ea typeface="Calibri"/>
              <a:cs typeface="Arial" panose="020B0604020202020204" pitchFamily="34" charset="0"/>
              <a:sym typeface="Calibri"/>
            </a:endParaRPr>
          </a:p>
        </p:txBody>
      </p:sp>
      <p:sp>
        <p:nvSpPr>
          <p:cNvPr id="13" name="Google Shape;287;p14">
            <a:extLst>
              <a:ext uri="{FF2B5EF4-FFF2-40B4-BE49-F238E27FC236}">
                <a16:creationId xmlns:a16="http://schemas.microsoft.com/office/drawing/2014/main" id="{9B4ECD0F-F72F-E006-BBCB-D94CF0A78ED4}"/>
              </a:ext>
            </a:extLst>
          </p:cNvPr>
          <p:cNvSpPr txBox="1"/>
          <p:nvPr/>
        </p:nvSpPr>
        <p:spPr>
          <a:xfrm>
            <a:off x="4271523" y="2171581"/>
            <a:ext cx="964024"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205867"/>
              </a:buClr>
              <a:buSzPts val="1800"/>
              <a:buFont typeface="Calibri"/>
              <a:buNone/>
              <a:tabLst/>
              <a:defRPr/>
            </a:pPr>
            <a:r>
              <a:rPr kumimoji="0" lang="en-GB" sz="1800" b="0" i="0" u="none" strike="noStrike" kern="0" cap="none" spc="0" normalizeH="0" baseline="0" noProof="0" dirty="0">
                <a:ln>
                  <a:noFill/>
                </a:ln>
                <a:solidFill>
                  <a:srgbClr val="000000">
                    <a:lumMod val="85000"/>
                    <a:lumOff val="15000"/>
                  </a:srgbClr>
                </a:solidFill>
                <a:effectLst/>
                <a:uLnTx/>
                <a:uFillTx/>
                <a:latin typeface="Gotham Medium" panose="02000604030000020004" pitchFamily="2" charset="0"/>
                <a:ea typeface="Calibri"/>
                <a:cs typeface="Arial" panose="020B0604020202020204" pitchFamily="34" charset="0"/>
                <a:sym typeface="Calibri"/>
              </a:rPr>
              <a:t>Magic</a:t>
            </a:r>
            <a:endParaRPr kumimoji="0" sz="1600" b="0" i="0" u="none" strike="noStrike" kern="0" cap="none" spc="0" normalizeH="0" baseline="0" noProof="0" dirty="0">
              <a:ln>
                <a:noFill/>
              </a:ln>
              <a:solidFill>
                <a:srgbClr val="000000">
                  <a:lumMod val="85000"/>
                  <a:lumOff val="15000"/>
                </a:srgbClr>
              </a:solidFill>
              <a:effectLst/>
              <a:uLnTx/>
              <a:uFillTx/>
              <a:latin typeface="Gotham Medium" panose="02000604030000020004" pitchFamily="2" charset="0"/>
              <a:ea typeface="Calibri"/>
              <a:cs typeface="Arial" panose="020B0604020202020204" pitchFamily="34" charset="0"/>
              <a:sym typeface="Calibri"/>
            </a:endParaRPr>
          </a:p>
        </p:txBody>
      </p:sp>
      <p:sp>
        <p:nvSpPr>
          <p:cNvPr id="14" name="Google Shape;288;p14">
            <a:extLst>
              <a:ext uri="{FF2B5EF4-FFF2-40B4-BE49-F238E27FC236}">
                <a16:creationId xmlns:a16="http://schemas.microsoft.com/office/drawing/2014/main" id="{F247F76B-0F8B-A7DC-FEE6-39D37EEF1986}"/>
              </a:ext>
            </a:extLst>
          </p:cNvPr>
          <p:cNvSpPr txBox="1"/>
          <p:nvPr/>
        </p:nvSpPr>
        <p:spPr>
          <a:xfrm>
            <a:off x="9480832" y="2171581"/>
            <a:ext cx="1414927"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205867"/>
              </a:buClr>
              <a:buSzPts val="1800"/>
              <a:buFont typeface="Calibri"/>
              <a:buNone/>
              <a:tabLst/>
              <a:defRPr/>
            </a:pPr>
            <a:r>
              <a:rPr kumimoji="0" lang="en-GB" sz="1800" b="0" i="0" u="none" strike="noStrike" kern="0" cap="none" spc="0" normalizeH="0" baseline="0" noProof="0" dirty="0">
                <a:ln>
                  <a:noFill/>
                </a:ln>
                <a:solidFill>
                  <a:srgbClr val="000000">
                    <a:lumMod val="85000"/>
                    <a:lumOff val="15000"/>
                  </a:srgbClr>
                </a:solidFill>
                <a:effectLst/>
                <a:uLnTx/>
                <a:uFillTx/>
                <a:latin typeface="Gotham Medium" panose="02000604030000020004" pitchFamily="2" charset="0"/>
                <a:ea typeface="Calibri"/>
                <a:cs typeface="Arial" panose="020B0604020202020204" pitchFamily="34" charset="0"/>
                <a:sym typeface="Calibri"/>
              </a:rPr>
              <a:t>Questions </a:t>
            </a:r>
            <a:r>
              <a:rPr lang="en-GB" kern="0" dirty="0">
                <a:solidFill>
                  <a:srgbClr val="000000">
                    <a:lumMod val="85000"/>
                    <a:lumOff val="15000"/>
                  </a:srgbClr>
                </a:solidFill>
                <a:latin typeface="Gotham Medium" panose="02000604030000020004" pitchFamily="2" charset="0"/>
                <a:ea typeface="Calibri"/>
                <a:cs typeface="Arial" panose="020B0604020202020204" pitchFamily="34" charset="0"/>
                <a:sym typeface="Calibri"/>
              </a:rPr>
              <a:t>w</a:t>
            </a:r>
            <a:r>
              <a:rPr kumimoji="0" lang="en-GB" sz="1800" b="0" i="0" u="none" strike="noStrike" kern="0" cap="none" spc="0" normalizeH="0" baseline="0" noProof="0" dirty="0">
                <a:ln>
                  <a:noFill/>
                </a:ln>
                <a:solidFill>
                  <a:srgbClr val="000000">
                    <a:lumMod val="85000"/>
                    <a:lumOff val="15000"/>
                  </a:srgbClr>
                </a:solidFill>
                <a:effectLst/>
                <a:uLnTx/>
                <a:uFillTx/>
                <a:latin typeface="Gotham Medium" panose="02000604030000020004" pitchFamily="2" charset="0"/>
                <a:ea typeface="Calibri"/>
                <a:cs typeface="Arial" panose="020B0604020202020204" pitchFamily="34" charset="0"/>
                <a:sym typeface="Calibri"/>
              </a:rPr>
              <a:t>e don’t ask</a:t>
            </a:r>
            <a:endParaRPr kumimoji="0" sz="1600" b="0" i="0" u="none" strike="noStrike" kern="0" cap="none" spc="0" normalizeH="0" baseline="0" noProof="0" dirty="0">
              <a:ln>
                <a:noFill/>
              </a:ln>
              <a:solidFill>
                <a:srgbClr val="000000">
                  <a:lumMod val="85000"/>
                  <a:lumOff val="15000"/>
                </a:srgbClr>
              </a:solidFill>
              <a:effectLst/>
              <a:uLnTx/>
              <a:uFillTx/>
              <a:latin typeface="Gotham Medium" panose="02000604030000020004" pitchFamily="2" charset="0"/>
              <a:ea typeface="Calibri"/>
              <a:cs typeface="Arial" panose="020B0604020202020204" pitchFamily="34" charset="0"/>
              <a:sym typeface="Calibri"/>
            </a:endParaRPr>
          </a:p>
        </p:txBody>
      </p:sp>
      <p:sp>
        <p:nvSpPr>
          <p:cNvPr id="15" name="Google Shape;284;p14">
            <a:extLst>
              <a:ext uri="{FF2B5EF4-FFF2-40B4-BE49-F238E27FC236}">
                <a16:creationId xmlns:a16="http://schemas.microsoft.com/office/drawing/2014/main" id="{E1E03E0F-8A64-3C09-571A-B6303D48FD60}"/>
              </a:ext>
            </a:extLst>
          </p:cNvPr>
          <p:cNvSpPr txBox="1"/>
          <p:nvPr/>
        </p:nvSpPr>
        <p:spPr>
          <a:xfrm>
            <a:off x="6486386" y="2171581"/>
            <a:ext cx="1743607"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000000">
                    <a:lumMod val="85000"/>
                    <a:lumOff val="15000"/>
                  </a:srgbClr>
                </a:solidFill>
                <a:effectLst/>
                <a:uLnTx/>
                <a:uFillTx/>
                <a:latin typeface="Gotham Medium" panose="02000604030000020004" pitchFamily="2" charset="0"/>
                <a:ea typeface="Calibri"/>
                <a:cs typeface="Arial" panose="020B0604020202020204" pitchFamily="34" charset="0"/>
                <a:sym typeface="Calibri"/>
              </a:rPr>
              <a:t>Things </a:t>
            </a:r>
            <a:r>
              <a:rPr lang="en-GB" kern="0" dirty="0">
                <a:solidFill>
                  <a:srgbClr val="000000">
                    <a:lumMod val="85000"/>
                    <a:lumOff val="15000"/>
                  </a:srgbClr>
                </a:solidFill>
                <a:latin typeface="Gotham Medium" panose="02000604030000020004" pitchFamily="2" charset="0"/>
                <a:ea typeface="Calibri"/>
                <a:cs typeface="Arial" panose="020B0604020202020204" pitchFamily="34" charset="0"/>
                <a:sym typeface="Calibri"/>
              </a:rPr>
              <a:t>we don’t question</a:t>
            </a:r>
            <a:endParaRPr kumimoji="0" sz="1800" b="0" i="0" u="none" strike="noStrike" kern="0" cap="none" spc="0" normalizeH="0" baseline="0" noProof="0" dirty="0">
              <a:ln>
                <a:noFill/>
              </a:ln>
              <a:solidFill>
                <a:srgbClr val="000000">
                  <a:lumMod val="85000"/>
                  <a:lumOff val="15000"/>
                </a:srgbClr>
              </a:solidFill>
              <a:effectLst/>
              <a:uLnTx/>
              <a:uFillTx/>
              <a:latin typeface="Gotham Medium" panose="02000604030000020004" pitchFamily="2" charset="0"/>
              <a:ea typeface="Calibri"/>
              <a:cs typeface="Arial" panose="020B0604020202020204" pitchFamily="34" charset="0"/>
              <a:sym typeface="Calibri"/>
            </a:endParaRPr>
          </a:p>
        </p:txBody>
      </p:sp>
      <p:pic>
        <p:nvPicPr>
          <p:cNvPr id="16" name="Picture 15">
            <a:extLst>
              <a:ext uri="{FF2B5EF4-FFF2-40B4-BE49-F238E27FC236}">
                <a16:creationId xmlns:a16="http://schemas.microsoft.com/office/drawing/2014/main" id="{2B4BD97D-347C-CB65-2239-1384AD1F9BA8}"/>
              </a:ext>
            </a:extLst>
          </p:cNvPr>
          <p:cNvPicPr>
            <a:picLocks noChangeAspect="1"/>
          </p:cNvPicPr>
          <p:nvPr/>
        </p:nvPicPr>
        <p:blipFill rotWithShape="1">
          <a:blip r:embed="rId4"/>
          <a:srcRect l="61446" t="57611" r="21369" b="18563"/>
          <a:stretch/>
        </p:blipFill>
        <p:spPr>
          <a:xfrm>
            <a:off x="8911772" y="2706388"/>
            <a:ext cx="2880669" cy="2246516"/>
          </a:xfrm>
          <a:prstGeom prst="rect">
            <a:avLst/>
          </a:prstGeom>
        </p:spPr>
      </p:pic>
      <p:pic>
        <p:nvPicPr>
          <p:cNvPr id="17" name="Picture 16" descr="Diagram&#10;&#10;Description automatically generated">
            <a:extLst>
              <a:ext uri="{FF2B5EF4-FFF2-40B4-BE49-F238E27FC236}">
                <a16:creationId xmlns:a16="http://schemas.microsoft.com/office/drawing/2014/main" id="{FEDA07B5-CB79-9226-58CF-3273C4804ECE}"/>
              </a:ext>
            </a:extLst>
          </p:cNvPr>
          <p:cNvPicPr>
            <a:picLocks noChangeAspect="1"/>
          </p:cNvPicPr>
          <p:nvPr/>
        </p:nvPicPr>
        <p:blipFill>
          <a:blip r:embed="rId5">
            <a:biLevel thresh="50000"/>
            <a:alphaModFix amt="70000"/>
            <a:extLst>
              <a:ext uri="{BEBA8EAE-BF5A-486C-A8C5-ECC9F3942E4B}">
                <a14:imgProps xmlns:a14="http://schemas.microsoft.com/office/drawing/2010/main">
                  <a14:imgLayer r:embed="rId6">
                    <a14:imgEffect>
                      <a14:colorTemperature colorTemp="4000"/>
                    </a14:imgEffect>
                    <a14:imgEffect>
                      <a14:saturation sat="0"/>
                    </a14:imgEffect>
                  </a14:imgLayer>
                </a14:imgProps>
              </a:ext>
            </a:extLst>
          </a:blip>
          <a:stretch>
            <a:fillRect/>
          </a:stretch>
        </p:blipFill>
        <p:spPr>
          <a:xfrm>
            <a:off x="725663" y="2710754"/>
            <a:ext cx="2509779" cy="2250957"/>
          </a:xfrm>
          <a:prstGeom prst="rect">
            <a:avLst/>
          </a:prstGeom>
        </p:spPr>
      </p:pic>
      <p:pic>
        <p:nvPicPr>
          <p:cNvPr id="18" name="Picture 17">
            <a:extLst>
              <a:ext uri="{FF2B5EF4-FFF2-40B4-BE49-F238E27FC236}">
                <a16:creationId xmlns:a16="http://schemas.microsoft.com/office/drawing/2014/main" id="{5BDEC8DE-E74E-4CDB-4F96-9EB2804792C8}"/>
              </a:ext>
            </a:extLst>
          </p:cNvPr>
          <p:cNvPicPr>
            <a:picLocks noChangeAspect="1"/>
          </p:cNvPicPr>
          <p:nvPr/>
        </p:nvPicPr>
        <p:blipFill rotWithShape="1">
          <a:blip r:embed="rId4"/>
          <a:srcRect l="23867" t="57611" r="63213" b="18563"/>
          <a:stretch/>
        </p:blipFill>
        <p:spPr>
          <a:xfrm>
            <a:off x="3817693" y="2625095"/>
            <a:ext cx="2406475" cy="2496254"/>
          </a:xfrm>
          <a:prstGeom prst="rect">
            <a:avLst/>
          </a:prstGeom>
        </p:spPr>
      </p:pic>
      <p:sp>
        <p:nvSpPr>
          <p:cNvPr id="4" name="TextBox 3">
            <a:extLst>
              <a:ext uri="{FF2B5EF4-FFF2-40B4-BE49-F238E27FC236}">
                <a16:creationId xmlns:a16="http://schemas.microsoft.com/office/drawing/2014/main" id="{4B6922C5-15D7-A416-0AC5-033D4089BE49}"/>
              </a:ext>
            </a:extLst>
          </p:cNvPr>
          <p:cNvSpPr txBox="1"/>
          <p:nvPr/>
        </p:nvSpPr>
        <p:spPr>
          <a:xfrm>
            <a:off x="6974846" y="2988363"/>
            <a:ext cx="900888" cy="1769715"/>
          </a:xfrm>
          <a:prstGeom prst="rect">
            <a:avLst/>
          </a:prstGeom>
          <a:noFill/>
        </p:spPr>
        <p:txBody>
          <a:bodyPr wrap="none" lIns="0" tIns="0" rIns="0" bIns="0" rtlCol="0">
            <a:spAutoFit/>
          </a:bodyPr>
          <a:lstStyle/>
          <a:p>
            <a:pPr algn="l">
              <a:spcAft>
                <a:spcPts val="1000"/>
              </a:spcAft>
              <a:buClr>
                <a:schemeClr val="accent2"/>
              </a:buClr>
            </a:pPr>
            <a:r>
              <a:rPr lang="en-GB" sz="11500" b="1" dirty="0">
                <a:solidFill>
                  <a:schemeClr val="bg1"/>
                </a:solidFill>
              </a:rPr>
              <a:t>?</a:t>
            </a:r>
          </a:p>
        </p:txBody>
      </p:sp>
      <p:sp>
        <p:nvSpPr>
          <p:cNvPr id="11" name="Oval 10">
            <a:extLst>
              <a:ext uri="{FF2B5EF4-FFF2-40B4-BE49-F238E27FC236}">
                <a16:creationId xmlns:a16="http://schemas.microsoft.com/office/drawing/2014/main" id="{C34E5691-CB02-5B8F-B28D-0FD5C986464A}"/>
              </a:ext>
            </a:extLst>
          </p:cNvPr>
          <p:cNvSpPr/>
          <p:nvPr/>
        </p:nvSpPr>
        <p:spPr>
          <a:xfrm>
            <a:off x="6529653" y="3047630"/>
            <a:ext cx="1791275" cy="1651183"/>
          </a:xfrm>
          <a:prstGeom prst="ellipse">
            <a:avLst/>
          </a:prstGeom>
          <a:no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cxnSp>
        <p:nvCxnSpPr>
          <p:cNvPr id="22" name="Straight Connector 21">
            <a:extLst>
              <a:ext uri="{FF2B5EF4-FFF2-40B4-BE49-F238E27FC236}">
                <a16:creationId xmlns:a16="http://schemas.microsoft.com/office/drawing/2014/main" id="{898AA4B9-C4A3-979C-580B-2B635E451C83}"/>
              </a:ext>
            </a:extLst>
          </p:cNvPr>
          <p:cNvCxnSpPr>
            <a:stCxn id="11" idx="3"/>
            <a:endCxn id="11" idx="7"/>
          </p:cNvCxnSpPr>
          <p:nvPr/>
        </p:nvCxnSpPr>
        <p:spPr>
          <a:xfrm flipV="1">
            <a:off x="6791979" y="3289440"/>
            <a:ext cx="1266623" cy="1167563"/>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399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Your Program</a:t>
            </a:r>
          </a:p>
        </p:txBody>
      </p:sp>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6" name="Rectangle: Rounded Corners 5">
            <a:extLst>
              <a:ext uri="{FF2B5EF4-FFF2-40B4-BE49-F238E27FC236}">
                <a16:creationId xmlns:a16="http://schemas.microsoft.com/office/drawing/2014/main" id="{C40B224E-B9C4-CA46-209B-A03395A698A2}"/>
              </a:ext>
            </a:extLst>
          </p:cNvPr>
          <p:cNvSpPr/>
          <p:nvPr/>
        </p:nvSpPr>
        <p:spPr>
          <a:xfrm>
            <a:off x="3786056" y="1732519"/>
            <a:ext cx="1591273" cy="2147286"/>
          </a:xfrm>
          <a:prstGeom prst="roundRect">
            <a:avLst/>
          </a:prstGeom>
          <a:solidFill>
            <a:srgbClr val="054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300" b="1" dirty="0"/>
              <a:t>Workshop 1</a:t>
            </a:r>
          </a:p>
          <a:p>
            <a:pPr algn="ctr"/>
            <a:endParaRPr lang="en-GB" sz="1300" b="1" dirty="0"/>
          </a:p>
          <a:p>
            <a:pPr algn="ctr"/>
            <a:r>
              <a:rPr lang="en-GB" sz="1300" b="1" dirty="0"/>
              <a:t>Emotionally Intelligent Leadership</a:t>
            </a:r>
          </a:p>
          <a:p>
            <a:pPr algn="ctr"/>
            <a:endParaRPr lang="en-GB" sz="1200" b="1" dirty="0"/>
          </a:p>
          <a:p>
            <a:pPr algn="ctr"/>
            <a:r>
              <a:rPr lang="en-GB" sz="1200" dirty="0"/>
              <a:t>Putting EQ into practice</a:t>
            </a:r>
            <a:endParaRPr lang="en-GB" sz="1400" dirty="0"/>
          </a:p>
        </p:txBody>
      </p:sp>
      <p:sp>
        <p:nvSpPr>
          <p:cNvPr id="14" name="Rectangle: Rounded Corners 13">
            <a:extLst>
              <a:ext uri="{FF2B5EF4-FFF2-40B4-BE49-F238E27FC236}">
                <a16:creationId xmlns:a16="http://schemas.microsoft.com/office/drawing/2014/main" id="{F44EB283-4C77-D196-3FAD-6F36A83111AB}"/>
              </a:ext>
            </a:extLst>
          </p:cNvPr>
          <p:cNvSpPr/>
          <p:nvPr/>
        </p:nvSpPr>
        <p:spPr>
          <a:xfrm>
            <a:off x="7106766" y="1742968"/>
            <a:ext cx="1591273" cy="2136837"/>
          </a:xfrm>
          <a:prstGeom prst="round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300" b="1" dirty="0"/>
              <a:t>Workshop 3</a:t>
            </a:r>
          </a:p>
          <a:p>
            <a:pPr algn="ctr"/>
            <a:endParaRPr lang="en-GB" sz="1300" b="1" dirty="0"/>
          </a:p>
          <a:p>
            <a:pPr algn="ctr"/>
            <a:r>
              <a:rPr lang="en-GB" sz="1300" b="1" dirty="0"/>
              <a:t>Leading and Embracing Change</a:t>
            </a:r>
          </a:p>
          <a:p>
            <a:pPr algn="ctr"/>
            <a:endParaRPr lang="en-GB" sz="1300" b="1" dirty="0"/>
          </a:p>
          <a:p>
            <a:pPr algn="ctr"/>
            <a:r>
              <a:rPr lang="en-GB" sz="1200" dirty="0"/>
              <a:t>Incl. Stakeholder Engagement</a:t>
            </a:r>
          </a:p>
        </p:txBody>
      </p:sp>
      <p:sp>
        <p:nvSpPr>
          <p:cNvPr id="20" name="Rectangle: Rounded Corners 19">
            <a:extLst>
              <a:ext uri="{FF2B5EF4-FFF2-40B4-BE49-F238E27FC236}">
                <a16:creationId xmlns:a16="http://schemas.microsoft.com/office/drawing/2014/main" id="{992353DA-D02F-AD29-4BFD-1906BA7F3182}"/>
              </a:ext>
            </a:extLst>
          </p:cNvPr>
          <p:cNvSpPr/>
          <p:nvPr/>
        </p:nvSpPr>
        <p:spPr>
          <a:xfrm>
            <a:off x="8807568" y="3989524"/>
            <a:ext cx="1582982" cy="1152128"/>
          </a:xfrm>
          <a:prstGeom prst="roundRect">
            <a:avLst/>
          </a:prstGeom>
          <a:solidFill>
            <a:srgbClr val="7B8F9E">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Group</a:t>
            </a:r>
          </a:p>
          <a:p>
            <a:pPr algn="ctr"/>
            <a:r>
              <a:rPr lang="en-GB" sz="1200" b="1" dirty="0"/>
              <a:t>Session</a:t>
            </a:r>
          </a:p>
          <a:p>
            <a:pPr algn="ctr"/>
            <a:endParaRPr lang="en-GB" sz="1200" b="1" dirty="0"/>
          </a:p>
          <a:p>
            <a:pPr algn="ctr"/>
            <a:r>
              <a:rPr lang="en-GB" sz="1200" dirty="0"/>
              <a:t>90 min group mentoring session</a:t>
            </a:r>
          </a:p>
        </p:txBody>
      </p:sp>
      <p:sp>
        <p:nvSpPr>
          <p:cNvPr id="21" name="Rectangle: Rounded Corners 20">
            <a:extLst>
              <a:ext uri="{FF2B5EF4-FFF2-40B4-BE49-F238E27FC236}">
                <a16:creationId xmlns:a16="http://schemas.microsoft.com/office/drawing/2014/main" id="{C73AC081-D22D-9F26-E59D-58AA147695E0}"/>
              </a:ext>
            </a:extLst>
          </p:cNvPr>
          <p:cNvSpPr/>
          <p:nvPr/>
        </p:nvSpPr>
        <p:spPr>
          <a:xfrm>
            <a:off x="8780991" y="1763288"/>
            <a:ext cx="1591273" cy="2147286"/>
          </a:xfrm>
          <a:prstGeom prst="roundRect">
            <a:avLst/>
          </a:prstGeom>
          <a:solidFill>
            <a:srgbClr val="054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300" b="1" dirty="0"/>
              <a:t>Workshop 4</a:t>
            </a:r>
          </a:p>
          <a:p>
            <a:pPr algn="ctr"/>
            <a:endParaRPr lang="en-GB" sz="1300" b="1" dirty="0"/>
          </a:p>
          <a:p>
            <a:pPr algn="ctr"/>
            <a:r>
              <a:rPr lang="en-GB" sz="1300" b="1" dirty="0"/>
              <a:t>Influencing without Authority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Incl. Managing Upwards &amp; across continents</a:t>
            </a:r>
          </a:p>
          <a:p>
            <a:pPr algn="ctr"/>
            <a:endParaRPr lang="en-GB" sz="1300" b="1" dirty="0"/>
          </a:p>
          <a:p>
            <a:pPr algn="ctr"/>
            <a:endParaRPr lang="en-GB" sz="1200" dirty="0"/>
          </a:p>
        </p:txBody>
      </p:sp>
      <p:sp>
        <p:nvSpPr>
          <p:cNvPr id="23" name="Rectangle: Rounded Corners 22">
            <a:extLst>
              <a:ext uri="{FF2B5EF4-FFF2-40B4-BE49-F238E27FC236}">
                <a16:creationId xmlns:a16="http://schemas.microsoft.com/office/drawing/2014/main" id="{62311657-7BEF-4D89-C852-38891C646EFD}"/>
              </a:ext>
            </a:extLst>
          </p:cNvPr>
          <p:cNvSpPr/>
          <p:nvPr/>
        </p:nvSpPr>
        <p:spPr>
          <a:xfrm>
            <a:off x="2091094" y="1732519"/>
            <a:ext cx="1591274" cy="2147286"/>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t>Kick-off Session</a:t>
            </a:r>
          </a:p>
          <a:p>
            <a:pPr algn="ctr"/>
            <a:endParaRPr lang="en-GB" sz="1400" b="1" dirty="0"/>
          </a:p>
          <a:p>
            <a:pPr algn="ctr"/>
            <a:endParaRPr lang="en-GB" sz="1200" dirty="0"/>
          </a:p>
          <a:p>
            <a:pPr algn="ctr"/>
            <a:r>
              <a:rPr lang="en-GB" sz="1200" dirty="0"/>
              <a:t>HBDI and Program Overview</a:t>
            </a:r>
          </a:p>
        </p:txBody>
      </p:sp>
      <p:sp>
        <p:nvSpPr>
          <p:cNvPr id="24" name="Rectangle: Rounded Corners 23">
            <a:extLst>
              <a:ext uri="{FF2B5EF4-FFF2-40B4-BE49-F238E27FC236}">
                <a16:creationId xmlns:a16="http://schemas.microsoft.com/office/drawing/2014/main" id="{7532A6A3-F57C-623A-54FD-739F5FA36F5A}"/>
              </a:ext>
            </a:extLst>
          </p:cNvPr>
          <p:cNvSpPr/>
          <p:nvPr/>
        </p:nvSpPr>
        <p:spPr>
          <a:xfrm>
            <a:off x="5442240" y="1732519"/>
            <a:ext cx="1591273" cy="2147286"/>
          </a:xfrm>
          <a:prstGeom prst="roundRect">
            <a:avLst/>
          </a:prstGeom>
          <a:solidFill>
            <a:srgbClr val="054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300" b="1" dirty="0"/>
              <a:t>Workshop 2</a:t>
            </a:r>
          </a:p>
          <a:p>
            <a:pPr algn="ctr"/>
            <a:endParaRPr lang="en-GB" sz="1300" b="1" dirty="0"/>
          </a:p>
          <a:p>
            <a:pPr algn="ctr"/>
            <a:r>
              <a:rPr lang="en-GB" sz="1300" b="1" dirty="0"/>
              <a:t>Communication that Works</a:t>
            </a:r>
          </a:p>
          <a:p>
            <a:pPr algn="ctr"/>
            <a:endParaRPr lang="en-GB" sz="1300" b="1" dirty="0"/>
          </a:p>
          <a:p>
            <a:pPr algn="ctr"/>
            <a:r>
              <a:rPr lang="en-GB" sz="1200" dirty="0"/>
              <a:t>Communicating technical material, w/out diminishing expertise</a:t>
            </a:r>
            <a:endParaRPr lang="en-GB" sz="1400" dirty="0"/>
          </a:p>
        </p:txBody>
      </p:sp>
      <p:sp>
        <p:nvSpPr>
          <p:cNvPr id="25" name="Rectangle: Rounded Corners 24">
            <a:extLst>
              <a:ext uri="{FF2B5EF4-FFF2-40B4-BE49-F238E27FC236}">
                <a16:creationId xmlns:a16="http://schemas.microsoft.com/office/drawing/2014/main" id="{17E67BA1-0B40-14FA-E7A3-CBD755C2C1E7}"/>
              </a:ext>
            </a:extLst>
          </p:cNvPr>
          <p:cNvSpPr/>
          <p:nvPr/>
        </p:nvSpPr>
        <p:spPr>
          <a:xfrm>
            <a:off x="5456881" y="3994847"/>
            <a:ext cx="1582982" cy="1152128"/>
          </a:xfrm>
          <a:prstGeom prst="roundRect">
            <a:avLst/>
          </a:prstGeom>
          <a:solidFill>
            <a:srgbClr val="7B8F9E">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Peer Mentor</a:t>
            </a:r>
          </a:p>
          <a:p>
            <a:pPr algn="ctr"/>
            <a:r>
              <a:rPr lang="en-GB" sz="1200" b="1" dirty="0"/>
              <a:t>Session</a:t>
            </a:r>
          </a:p>
          <a:p>
            <a:pPr algn="ctr"/>
            <a:endParaRPr lang="en-GB" sz="1200" b="1" dirty="0"/>
          </a:p>
          <a:p>
            <a:pPr algn="ctr"/>
            <a:r>
              <a:rPr lang="en-GB" sz="1200" dirty="0"/>
              <a:t>90 min session for each delegate</a:t>
            </a:r>
          </a:p>
        </p:txBody>
      </p:sp>
    </p:spTree>
    <p:extLst>
      <p:ext uri="{BB962C8B-B14F-4D97-AF65-F5344CB8AC3E}">
        <p14:creationId xmlns:p14="http://schemas.microsoft.com/office/powerpoint/2010/main" val="234506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CBB279-45F6-DF07-4289-00C788032108}"/>
              </a:ext>
            </a:extLst>
          </p:cNvPr>
          <p:cNvPicPr>
            <a:picLocks noChangeAspect="1"/>
          </p:cNvPicPr>
          <p:nvPr/>
        </p:nvPicPr>
        <p:blipFill rotWithShape="1">
          <a:blip r:embed="rId3"/>
          <a:srcRect t="19999" b="8183"/>
          <a:stretch/>
        </p:blipFill>
        <p:spPr>
          <a:xfrm>
            <a:off x="-9728" y="1371600"/>
            <a:ext cx="12192000" cy="4925291"/>
          </a:xfrm>
          <a:prstGeom prst="rect">
            <a:avLst/>
          </a:prstGeom>
        </p:spPr>
      </p:pic>
      <p:sp>
        <p:nvSpPr>
          <p:cNvPr id="2" name="Title 1"/>
          <p:cNvSpPr>
            <a:spLocks noGrp="1"/>
          </p:cNvSpPr>
          <p:nvPr>
            <p:ph type="title"/>
          </p:nvPr>
        </p:nvSpPr>
        <p:spPr>
          <a:xfrm>
            <a:off x="444114" y="0"/>
            <a:ext cx="10591801" cy="741915"/>
          </a:xfrm>
        </p:spPr>
        <p:txBody>
          <a:bodyPr/>
          <a:lstStyle/>
          <a:p>
            <a:r>
              <a:rPr lang="en-US" dirty="0"/>
              <a:t>… and why</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5" name="Google Shape;106;p2">
            <a:extLst>
              <a:ext uri="{FF2B5EF4-FFF2-40B4-BE49-F238E27FC236}">
                <a16:creationId xmlns:a16="http://schemas.microsoft.com/office/drawing/2014/main" id="{70A2D1B3-B707-A1D6-1A8C-99FB24ED7709}"/>
              </a:ext>
            </a:extLst>
          </p:cNvPr>
          <p:cNvSpPr txBox="1"/>
          <p:nvPr/>
        </p:nvSpPr>
        <p:spPr>
          <a:xfrm>
            <a:off x="4303159" y="2625883"/>
            <a:ext cx="6421315" cy="230828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GB" sz="3000" b="0" i="0"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Why do I need to change?</a:t>
            </a: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kumimoji="0" lang="en-GB" sz="3000" b="0" i="0"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endParaRP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GB" sz="3000" b="0" i="0"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The right reason</a:t>
            </a: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GB" sz="3000" b="0" i="0"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The real reason</a:t>
            </a:r>
          </a:p>
        </p:txBody>
      </p:sp>
    </p:spTree>
    <p:extLst>
      <p:ext uri="{BB962C8B-B14F-4D97-AF65-F5344CB8AC3E}">
        <p14:creationId xmlns:p14="http://schemas.microsoft.com/office/powerpoint/2010/main" val="215303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2. Ensure implications are fully understood</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4" name="Picture 3">
            <a:extLst>
              <a:ext uri="{FF2B5EF4-FFF2-40B4-BE49-F238E27FC236}">
                <a16:creationId xmlns:a16="http://schemas.microsoft.com/office/drawing/2014/main" id="{7343046A-5BA0-30FC-0F7F-3B2E9172D94D}"/>
              </a:ext>
            </a:extLst>
          </p:cNvPr>
          <p:cNvPicPr>
            <a:picLocks noChangeAspect="1"/>
          </p:cNvPicPr>
          <p:nvPr/>
        </p:nvPicPr>
        <p:blipFill rotWithShape="1">
          <a:blip r:embed="rId3"/>
          <a:srcRect t="19999" b="8183"/>
          <a:stretch/>
        </p:blipFill>
        <p:spPr>
          <a:xfrm>
            <a:off x="-9728" y="1371600"/>
            <a:ext cx="12192000" cy="4925291"/>
          </a:xfrm>
          <a:prstGeom prst="rect">
            <a:avLst/>
          </a:prstGeom>
        </p:spPr>
      </p:pic>
      <p:sp>
        <p:nvSpPr>
          <p:cNvPr id="5" name="Google Shape;106;p2">
            <a:extLst>
              <a:ext uri="{FF2B5EF4-FFF2-40B4-BE49-F238E27FC236}">
                <a16:creationId xmlns:a16="http://schemas.microsoft.com/office/drawing/2014/main" id="{3CA1F8B7-CC90-9F2C-154A-46BCD438A432}"/>
              </a:ext>
            </a:extLst>
          </p:cNvPr>
          <p:cNvSpPr txBox="1"/>
          <p:nvPr/>
        </p:nvSpPr>
        <p:spPr>
          <a:xfrm>
            <a:off x="4707354" y="2596771"/>
            <a:ext cx="6810422" cy="263144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GB" sz="2800" b="0" i="1"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“There are downsides to everything;</a:t>
            </a: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GB" sz="2800" b="0" i="1"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there are unintended consequences to everything.”</a:t>
            </a:r>
          </a:p>
          <a:p>
            <a:pPr marL="0" marR="0" lvl="0" indent="0" algn="l" defTabSz="914400" rtl="0" eaLnBrk="1" fontAlgn="auto" latinLnBrk="0" hangingPunct="1">
              <a:lnSpc>
                <a:spcPct val="17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Steve Jobs</a:t>
            </a: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kumimoji="0" lang="en-GB" sz="2800" b="0" i="1" u="none" strike="noStrike" kern="0" cap="none" spc="0" normalizeH="0" baseline="0" noProof="0" dirty="0">
              <a:ln>
                <a:noFill/>
              </a:ln>
              <a:solidFill>
                <a:srgbClr val="000000">
                  <a:lumMod val="85000"/>
                  <a:lumOff val="15000"/>
                </a:srgbClr>
              </a:solidFill>
              <a:effectLst/>
              <a:uLnTx/>
              <a:uFillTx/>
              <a:latin typeface="Gotham Light" pitchFamily="2" charset="0"/>
              <a:ea typeface="Calibri"/>
              <a:cs typeface="Arial" panose="020B0604020202020204" pitchFamily="34" charset="0"/>
              <a:sym typeface="Calibri"/>
            </a:endParaRPr>
          </a:p>
        </p:txBody>
      </p:sp>
    </p:spTree>
    <p:extLst>
      <p:ext uri="{BB962C8B-B14F-4D97-AF65-F5344CB8AC3E}">
        <p14:creationId xmlns:p14="http://schemas.microsoft.com/office/powerpoint/2010/main" val="168547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A9E199-94B1-8472-DB36-02536988E342}"/>
              </a:ext>
            </a:extLst>
          </p:cNvPr>
          <p:cNvSpPr/>
          <p:nvPr/>
        </p:nvSpPr>
        <p:spPr>
          <a:xfrm>
            <a:off x="0" y="1371600"/>
            <a:ext cx="12192000" cy="4810991"/>
          </a:xfrm>
          <a:prstGeom prst="rect">
            <a:avLst/>
          </a:prstGeom>
          <a:solidFill>
            <a:srgbClr val="C2CDE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
        <p:nvSpPr>
          <p:cNvPr id="2" name="Title 1"/>
          <p:cNvSpPr>
            <a:spLocks noGrp="1"/>
          </p:cNvSpPr>
          <p:nvPr>
            <p:ph type="title"/>
          </p:nvPr>
        </p:nvSpPr>
        <p:spPr>
          <a:xfrm>
            <a:off x="444114" y="0"/>
            <a:ext cx="10591801" cy="741915"/>
          </a:xfrm>
        </p:spPr>
        <p:txBody>
          <a:bodyPr/>
          <a:lstStyle/>
          <a:p>
            <a:r>
              <a:rPr lang="en-US" dirty="0"/>
              <a:t>Remember: Even good change is </a:t>
            </a:r>
            <a:r>
              <a:rPr lang="en-US" u="sng" dirty="0"/>
              <a:t>net</a:t>
            </a:r>
            <a:r>
              <a:rPr lang="en-US" dirty="0"/>
              <a:t> good</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5" name="Google Shape;106;p2">
            <a:extLst>
              <a:ext uri="{FF2B5EF4-FFF2-40B4-BE49-F238E27FC236}">
                <a16:creationId xmlns:a16="http://schemas.microsoft.com/office/drawing/2014/main" id="{3CA1F8B7-CC90-9F2C-154A-46BCD438A432}"/>
              </a:ext>
            </a:extLst>
          </p:cNvPr>
          <p:cNvSpPr txBox="1"/>
          <p:nvPr/>
        </p:nvSpPr>
        <p:spPr>
          <a:xfrm>
            <a:off x="4743929" y="2296847"/>
            <a:ext cx="709432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GB" sz="2800" b="0" i="1"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Don’t let the pursuit of perfection</a:t>
            </a: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lang="en-GB" sz="2800" i="1" kern="0" dirty="0">
                <a:solidFill>
                  <a:srgbClr val="000000">
                    <a:lumMod val="85000"/>
                    <a:lumOff val="15000"/>
                  </a:srgbClr>
                </a:solidFill>
                <a:ea typeface="Calibri"/>
                <a:cs typeface="Arial" panose="020B0604020202020204" pitchFamily="34" charset="0"/>
                <a:sym typeface="Calibri"/>
              </a:rPr>
              <a:t>get in the way of ‘good’.</a:t>
            </a: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lang="en-GB" sz="2800" i="1" kern="0" dirty="0">
              <a:solidFill>
                <a:srgbClr val="000000">
                  <a:lumMod val="85000"/>
                  <a:lumOff val="15000"/>
                </a:srgbClr>
              </a:solidFill>
              <a:ea typeface="Calibri"/>
              <a:cs typeface="Arial" panose="020B0604020202020204" pitchFamily="34" charset="0"/>
              <a:sym typeface="Calibri"/>
            </a:endParaRP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lang="en-GB" sz="2800" i="1" kern="0" dirty="0">
                <a:solidFill>
                  <a:srgbClr val="000000">
                    <a:lumMod val="85000"/>
                    <a:lumOff val="15000"/>
                  </a:srgbClr>
                </a:solidFill>
                <a:ea typeface="Calibri"/>
                <a:cs typeface="Arial" panose="020B0604020202020204" pitchFamily="34" charset="0"/>
                <a:sym typeface="Calibri"/>
              </a:rPr>
              <a:t>If change is 80% ‘good’, celebrate the 80%. Don’t lament the 20%!</a:t>
            </a:r>
          </a:p>
        </p:txBody>
      </p:sp>
      <p:graphicFrame>
        <p:nvGraphicFramePr>
          <p:cNvPr id="8" name="Chart 7">
            <a:extLst>
              <a:ext uri="{FF2B5EF4-FFF2-40B4-BE49-F238E27FC236}">
                <a16:creationId xmlns:a16="http://schemas.microsoft.com/office/drawing/2014/main" id="{42B715F1-EE73-0AB7-40F8-DBB15A256820}"/>
              </a:ext>
            </a:extLst>
          </p:cNvPr>
          <p:cNvGraphicFramePr/>
          <p:nvPr>
            <p:extLst>
              <p:ext uri="{D42A27DB-BD31-4B8C-83A1-F6EECF244321}">
                <p14:modId xmlns:p14="http://schemas.microsoft.com/office/powerpoint/2010/main" val="2509787216"/>
              </p:ext>
            </p:extLst>
          </p:nvPr>
        </p:nvGraphicFramePr>
        <p:xfrm>
          <a:off x="154514" y="1565453"/>
          <a:ext cx="4007836" cy="42436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218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3. Genuine communication and engagement</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4" name="Picture 3">
            <a:extLst>
              <a:ext uri="{FF2B5EF4-FFF2-40B4-BE49-F238E27FC236}">
                <a16:creationId xmlns:a16="http://schemas.microsoft.com/office/drawing/2014/main" id="{C5665627-11E9-EE50-8570-A2BFDFA217D1}"/>
              </a:ext>
            </a:extLst>
          </p:cNvPr>
          <p:cNvPicPr>
            <a:picLocks noChangeAspect="1"/>
          </p:cNvPicPr>
          <p:nvPr/>
        </p:nvPicPr>
        <p:blipFill rotWithShape="1">
          <a:blip r:embed="rId3"/>
          <a:srcRect t="20000" b="9242"/>
          <a:stretch/>
        </p:blipFill>
        <p:spPr>
          <a:xfrm>
            <a:off x="-9728" y="1371600"/>
            <a:ext cx="12192000" cy="4852555"/>
          </a:xfrm>
          <a:prstGeom prst="rect">
            <a:avLst/>
          </a:prstGeom>
        </p:spPr>
      </p:pic>
      <p:sp>
        <p:nvSpPr>
          <p:cNvPr id="5" name="Google Shape;106;p2">
            <a:extLst>
              <a:ext uri="{FF2B5EF4-FFF2-40B4-BE49-F238E27FC236}">
                <a16:creationId xmlns:a16="http://schemas.microsoft.com/office/drawing/2014/main" id="{B6F6709B-13B0-3DC4-D523-51CEA9E1BDC3}"/>
              </a:ext>
            </a:extLst>
          </p:cNvPr>
          <p:cNvSpPr txBox="1"/>
          <p:nvPr/>
        </p:nvSpPr>
        <p:spPr>
          <a:xfrm>
            <a:off x="4273992" y="2635681"/>
            <a:ext cx="6168396" cy="263144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GB" sz="2800" b="0" i="1"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“The single biggest problem in communication is the illusion that it has taken place.”</a:t>
            </a:r>
          </a:p>
          <a:p>
            <a:pPr marL="0" marR="0" lvl="0" indent="0" algn="l" defTabSz="914400" rtl="0" eaLnBrk="1" fontAlgn="auto" latinLnBrk="0" hangingPunct="1">
              <a:lnSpc>
                <a:spcPct val="17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George Bernard Shaw</a:t>
            </a: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kumimoji="0" lang="en-GB" sz="2800" b="0" i="1" u="none" strike="noStrike" kern="0" cap="none" spc="0" normalizeH="0" baseline="0" noProof="0" dirty="0">
              <a:ln>
                <a:noFill/>
              </a:ln>
              <a:solidFill>
                <a:srgbClr val="000000">
                  <a:lumMod val="85000"/>
                  <a:lumOff val="15000"/>
                </a:srgbClr>
              </a:solidFill>
              <a:effectLst/>
              <a:uLnTx/>
              <a:uFillTx/>
              <a:latin typeface="Gotham Light" pitchFamily="2" charset="0"/>
              <a:ea typeface="Calibri"/>
              <a:cs typeface="Arial" panose="020B0604020202020204" pitchFamily="34" charset="0"/>
              <a:sym typeface="Calibri"/>
            </a:endParaRPr>
          </a:p>
        </p:txBody>
      </p:sp>
    </p:spTree>
    <p:extLst>
      <p:ext uri="{BB962C8B-B14F-4D97-AF65-F5344CB8AC3E}">
        <p14:creationId xmlns:p14="http://schemas.microsoft.com/office/powerpoint/2010/main" val="255461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Genuine communication involves active listening</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6" name="Picture 5">
            <a:extLst>
              <a:ext uri="{FF2B5EF4-FFF2-40B4-BE49-F238E27FC236}">
                <a16:creationId xmlns:a16="http://schemas.microsoft.com/office/drawing/2014/main" id="{D8381F01-4F6A-372F-009F-AF3F32583923}"/>
              </a:ext>
            </a:extLst>
          </p:cNvPr>
          <p:cNvPicPr>
            <a:picLocks noChangeAspect="1"/>
          </p:cNvPicPr>
          <p:nvPr/>
        </p:nvPicPr>
        <p:blipFill rotWithShape="1">
          <a:blip r:embed="rId3"/>
          <a:srcRect t="21364" b="8940"/>
          <a:stretch/>
        </p:blipFill>
        <p:spPr>
          <a:xfrm>
            <a:off x="-9728" y="1465118"/>
            <a:ext cx="12192000" cy="4779818"/>
          </a:xfrm>
          <a:prstGeom prst="rect">
            <a:avLst/>
          </a:prstGeom>
        </p:spPr>
      </p:pic>
      <p:sp>
        <p:nvSpPr>
          <p:cNvPr id="7" name="Google Shape;106;p2">
            <a:extLst>
              <a:ext uri="{FF2B5EF4-FFF2-40B4-BE49-F238E27FC236}">
                <a16:creationId xmlns:a16="http://schemas.microsoft.com/office/drawing/2014/main" id="{07A8B5FF-98F9-3E56-3757-55647EA70438}"/>
              </a:ext>
            </a:extLst>
          </p:cNvPr>
          <p:cNvSpPr txBox="1"/>
          <p:nvPr/>
        </p:nvSpPr>
        <p:spPr>
          <a:xfrm>
            <a:off x="4336882" y="2713503"/>
            <a:ext cx="6907698" cy="263144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GB" sz="2800" b="0" i="1" u="none" strike="noStrike" kern="0" cap="none" spc="0" normalizeH="0" baseline="0" noProof="0" dirty="0">
                <a:ln>
                  <a:noFill/>
                </a:ln>
                <a:solidFill>
                  <a:srgbClr val="000000">
                    <a:lumMod val="85000"/>
                    <a:lumOff val="15000"/>
                  </a:srgbClr>
                </a:solidFill>
                <a:effectLst/>
                <a:uLnTx/>
                <a:uFillTx/>
                <a:latin typeface="Gotham Light" pitchFamily="2" charset="0"/>
                <a:ea typeface="Calibri"/>
                <a:cs typeface="Arial" panose="020B0604020202020204" pitchFamily="34" charset="0"/>
                <a:sym typeface="Calibri"/>
              </a:rPr>
              <a:t>“</a:t>
            </a:r>
            <a:r>
              <a:rPr kumimoji="0" lang="en-GB" sz="2800" b="0" i="1"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The biggest communication problem is we do not </a:t>
            </a:r>
            <a:r>
              <a:rPr kumimoji="0" lang="en-GB" sz="2800" b="1" i="1"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listen to understand</a:t>
            </a:r>
            <a:r>
              <a:rPr kumimoji="0" lang="en-GB" sz="2800" b="0" i="1"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 we listen to reply.”</a:t>
            </a:r>
          </a:p>
          <a:p>
            <a:pPr marL="0" marR="0" lvl="0" indent="0" algn="l" defTabSz="914400" rtl="0" eaLnBrk="1" fontAlgn="auto" latinLnBrk="0" hangingPunct="1">
              <a:lnSpc>
                <a:spcPct val="17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Stephen Covey</a:t>
            </a: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kumimoji="0" lang="en-GB" sz="2800" b="0" i="1" u="none" strike="noStrike" kern="0" cap="none" spc="0" normalizeH="0" baseline="0" noProof="0" dirty="0">
              <a:ln>
                <a:noFill/>
              </a:ln>
              <a:solidFill>
                <a:srgbClr val="000000">
                  <a:lumMod val="85000"/>
                  <a:lumOff val="15000"/>
                </a:srgbClr>
              </a:solidFill>
              <a:effectLst/>
              <a:uLnTx/>
              <a:uFillTx/>
              <a:latin typeface="Gotham Light" pitchFamily="2" charset="0"/>
              <a:ea typeface="Calibri"/>
              <a:cs typeface="Arial" panose="020B0604020202020204" pitchFamily="34" charset="0"/>
              <a:sym typeface="Calibri"/>
            </a:endParaRPr>
          </a:p>
        </p:txBody>
      </p:sp>
      <p:pic>
        <p:nvPicPr>
          <p:cNvPr id="8" name="Google Shape;360;p19" descr="The 7 Habits of Highly Effective People - Wikipedia">
            <a:extLst>
              <a:ext uri="{FF2B5EF4-FFF2-40B4-BE49-F238E27FC236}">
                <a16:creationId xmlns:a16="http://schemas.microsoft.com/office/drawing/2014/main" id="{5D4AA14F-45EB-1795-3450-07222947C6C2}"/>
              </a:ext>
            </a:extLst>
          </p:cNvPr>
          <p:cNvPicPr preferRelativeResize="0"/>
          <p:nvPr/>
        </p:nvPicPr>
        <p:blipFill rotWithShape="1">
          <a:blip r:embed="rId4">
            <a:alphaModFix/>
          </a:blip>
          <a:srcRect/>
          <a:stretch/>
        </p:blipFill>
        <p:spPr>
          <a:xfrm>
            <a:off x="11167580" y="4827888"/>
            <a:ext cx="765642" cy="1127596"/>
          </a:xfrm>
          <a:prstGeom prst="rect">
            <a:avLst/>
          </a:prstGeom>
          <a:noFill/>
          <a:ln w="9525" cap="flat" cmpd="sng">
            <a:solidFill>
              <a:srgbClr val="4D4D4D"/>
            </a:solidFill>
            <a:prstDash val="solid"/>
            <a:round/>
            <a:headEnd type="none" w="sm" len="sm"/>
            <a:tailEnd type="none" w="sm" len="sm"/>
          </a:ln>
        </p:spPr>
      </p:pic>
    </p:spTree>
    <p:extLst>
      <p:ext uri="{BB962C8B-B14F-4D97-AF65-F5344CB8AC3E}">
        <p14:creationId xmlns:p14="http://schemas.microsoft.com/office/powerpoint/2010/main" val="414943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4. Appeal to people’s emotions</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4" name="Picture 3">
            <a:extLst>
              <a:ext uri="{FF2B5EF4-FFF2-40B4-BE49-F238E27FC236}">
                <a16:creationId xmlns:a16="http://schemas.microsoft.com/office/drawing/2014/main" id="{65D71529-AA22-DA22-220F-B9C2585ACE74}"/>
              </a:ext>
            </a:extLst>
          </p:cNvPr>
          <p:cNvPicPr>
            <a:picLocks noChangeAspect="1"/>
          </p:cNvPicPr>
          <p:nvPr/>
        </p:nvPicPr>
        <p:blipFill rotWithShape="1">
          <a:blip r:embed="rId4"/>
          <a:srcRect t="21212" b="8636"/>
          <a:stretch/>
        </p:blipFill>
        <p:spPr>
          <a:xfrm>
            <a:off x="-12701" y="1454727"/>
            <a:ext cx="12192000" cy="4810991"/>
          </a:xfrm>
          <a:prstGeom prst="rect">
            <a:avLst/>
          </a:prstGeom>
        </p:spPr>
      </p:pic>
      <p:sp>
        <p:nvSpPr>
          <p:cNvPr id="5" name="Google Shape;106;p2">
            <a:extLst>
              <a:ext uri="{FF2B5EF4-FFF2-40B4-BE49-F238E27FC236}">
                <a16:creationId xmlns:a16="http://schemas.microsoft.com/office/drawing/2014/main" id="{22C704AB-07DC-67E5-5895-13E26CF9DD2F}"/>
              </a:ext>
            </a:extLst>
          </p:cNvPr>
          <p:cNvSpPr txBox="1"/>
          <p:nvPr/>
        </p:nvSpPr>
        <p:spPr>
          <a:xfrm>
            <a:off x="4484202" y="1622974"/>
            <a:ext cx="6907698" cy="381331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lang="en-US" sz="3200" dirty="0"/>
              <a:t>Emotions trump logic every time</a:t>
            </a: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lang="en-US" sz="3200" dirty="0"/>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GB" sz="2800" b="0" i="1"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“When dealing with people, remember you are not dealing with creatures of logic, but with </a:t>
            </a:r>
            <a:r>
              <a:rPr kumimoji="0" lang="en-GB" sz="2800" b="1" i="1"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creatures of emotion</a:t>
            </a:r>
            <a:r>
              <a:rPr kumimoji="0" lang="en-GB" sz="2800" b="0" i="1"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a:t>
            </a:r>
          </a:p>
          <a:p>
            <a:pPr marL="0" marR="0" lvl="0" indent="0" algn="l" defTabSz="914400" rtl="0" eaLnBrk="1" fontAlgn="auto" latinLnBrk="0" hangingPunct="1">
              <a:lnSpc>
                <a:spcPct val="17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Dale Carnegie</a:t>
            </a: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kumimoji="0" lang="en-GB" sz="2800" b="0" i="1"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endParaRPr>
          </a:p>
        </p:txBody>
      </p:sp>
      <p:pic>
        <p:nvPicPr>
          <p:cNvPr id="6" name="Google Shape;373;p20">
            <a:extLst>
              <a:ext uri="{FF2B5EF4-FFF2-40B4-BE49-F238E27FC236}">
                <a16:creationId xmlns:a16="http://schemas.microsoft.com/office/drawing/2014/main" id="{34F22A37-A6BA-C007-AE07-D0A00EF94DC2}"/>
              </a:ext>
            </a:extLst>
          </p:cNvPr>
          <p:cNvPicPr preferRelativeResize="0"/>
          <p:nvPr/>
        </p:nvPicPr>
        <p:blipFill rotWithShape="1">
          <a:blip r:embed="rId5">
            <a:alphaModFix/>
          </a:blip>
          <a:srcRect/>
          <a:stretch/>
        </p:blipFill>
        <p:spPr>
          <a:xfrm>
            <a:off x="11167580" y="4844374"/>
            <a:ext cx="823206" cy="1183822"/>
          </a:xfrm>
          <a:prstGeom prst="rect">
            <a:avLst/>
          </a:prstGeom>
          <a:noFill/>
          <a:ln>
            <a:noFill/>
          </a:ln>
        </p:spPr>
      </p:pic>
    </p:spTree>
    <p:extLst>
      <p:ext uri="{BB962C8B-B14F-4D97-AF65-F5344CB8AC3E}">
        <p14:creationId xmlns:p14="http://schemas.microsoft.com/office/powerpoint/2010/main" val="164047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4" name="Rectangle 3">
            <a:extLst>
              <a:ext uri="{FF2B5EF4-FFF2-40B4-BE49-F238E27FC236}">
                <a16:creationId xmlns:a16="http://schemas.microsoft.com/office/drawing/2014/main" id="{D9C26DDA-F615-2BA0-4B0D-3DB54EEEF969}"/>
              </a:ext>
            </a:extLst>
          </p:cNvPr>
          <p:cNvSpPr/>
          <p:nvPr/>
        </p:nvSpPr>
        <p:spPr>
          <a:xfrm>
            <a:off x="0" y="1371600"/>
            <a:ext cx="12192000" cy="4810991"/>
          </a:xfrm>
          <a:prstGeom prst="rect">
            <a:avLst/>
          </a:prstGeom>
          <a:solidFill>
            <a:srgbClr val="C2CDE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dirty="0"/>
          </a:p>
        </p:txBody>
      </p:sp>
      <p:sp>
        <p:nvSpPr>
          <p:cNvPr id="8" name="Title 1">
            <a:extLst>
              <a:ext uri="{FF2B5EF4-FFF2-40B4-BE49-F238E27FC236}">
                <a16:creationId xmlns:a16="http://schemas.microsoft.com/office/drawing/2014/main" id="{1F344F03-66A0-4D9A-87B9-5FB3AB3C9DBD}"/>
              </a:ext>
            </a:extLst>
          </p:cNvPr>
          <p:cNvSpPr txBox="1">
            <a:spLocks/>
          </p:cNvSpPr>
          <p:nvPr/>
        </p:nvSpPr>
        <p:spPr>
          <a:xfrm>
            <a:off x="444114" y="0"/>
            <a:ext cx="10591801" cy="741915"/>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3200" b="1" kern="1200" baseline="0">
                <a:solidFill>
                  <a:srgbClr val="054C70"/>
                </a:solidFill>
                <a:latin typeface="+mn-lt"/>
                <a:ea typeface="+mj-ea"/>
                <a:cs typeface="+mj-cs"/>
              </a:defRPr>
            </a:lvl1pPr>
          </a:lstStyle>
          <a:p>
            <a:r>
              <a:rPr lang="en-US" dirty="0"/>
              <a:t>Engagement with change is 80% emotion, 20% logic</a:t>
            </a:r>
          </a:p>
        </p:txBody>
      </p:sp>
      <p:sp>
        <p:nvSpPr>
          <p:cNvPr id="12" name="TextBox 11">
            <a:extLst>
              <a:ext uri="{FF2B5EF4-FFF2-40B4-BE49-F238E27FC236}">
                <a16:creationId xmlns:a16="http://schemas.microsoft.com/office/drawing/2014/main" id="{400F9C7C-3549-7269-4CB8-74AF3CDCC84B}"/>
              </a:ext>
            </a:extLst>
          </p:cNvPr>
          <p:cNvSpPr txBox="1"/>
          <p:nvPr/>
        </p:nvSpPr>
        <p:spPr>
          <a:xfrm>
            <a:off x="4621356" y="3158856"/>
            <a:ext cx="6621608" cy="1078950"/>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lang="en-US" sz="2800" i="1" dirty="0">
                <a:solidFill>
                  <a:srgbClr val="000000"/>
                </a:solidFill>
                <a:latin typeface="Arial"/>
              </a:rPr>
              <a:t>Emotional commitment is four times more powerful than rational commitment</a:t>
            </a:r>
            <a:endParaRPr kumimoji="0" lang="en-US" sz="2800" b="0" i="1" u="none" strike="noStrike" kern="1200" cap="none" spc="0" normalizeH="0" baseline="0" noProof="0" dirty="0">
              <a:ln>
                <a:noFill/>
              </a:ln>
              <a:solidFill>
                <a:srgbClr val="000000"/>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73DA7A20-B873-4A5F-90D5-E4F7E41A8B22}"/>
              </a:ext>
            </a:extLst>
          </p:cNvPr>
          <p:cNvPicPr>
            <a:picLocks noChangeAspect="1"/>
          </p:cNvPicPr>
          <p:nvPr/>
        </p:nvPicPr>
        <p:blipFill>
          <a:blip r:embed="rId3"/>
          <a:stretch>
            <a:fillRect/>
          </a:stretch>
        </p:blipFill>
        <p:spPr>
          <a:xfrm>
            <a:off x="800100" y="2980240"/>
            <a:ext cx="2357911" cy="1436182"/>
          </a:xfrm>
          <a:prstGeom prst="rect">
            <a:avLst/>
          </a:prstGeom>
        </p:spPr>
      </p:pic>
      <p:sp>
        <p:nvSpPr>
          <p:cNvPr id="15" name="TextBox 14">
            <a:extLst>
              <a:ext uri="{FF2B5EF4-FFF2-40B4-BE49-F238E27FC236}">
                <a16:creationId xmlns:a16="http://schemas.microsoft.com/office/drawing/2014/main" id="{435C4D9A-B227-D09A-5139-04828DD546C0}"/>
              </a:ext>
            </a:extLst>
          </p:cNvPr>
          <p:cNvSpPr txBox="1"/>
          <p:nvPr/>
        </p:nvSpPr>
        <p:spPr>
          <a:xfrm>
            <a:off x="1141927" y="5671784"/>
            <a:ext cx="9908145" cy="184666"/>
          </a:xfrm>
          <a:prstGeom prst="rect">
            <a:avLst/>
          </a:prstGeom>
          <a:noFill/>
        </p:spPr>
        <p:txBody>
          <a:bodyPr wrap="square" lIns="0" tIns="0" rIns="0" bIns="0" rtlCol="0">
            <a:spAutoFit/>
          </a:bodyPr>
          <a:lstStyle/>
          <a:p>
            <a:pPr algn="ctr">
              <a:spcAft>
                <a:spcPts val="1000"/>
              </a:spcAft>
              <a:buClr>
                <a:schemeClr val="accent2"/>
              </a:buClr>
            </a:pPr>
            <a:r>
              <a:rPr lang="en-GB" sz="1200" i="1" dirty="0"/>
              <a:t>‘’Driving Performance and Retention Through Employee Engagement.’ A study of 50,000 employees. 2004</a:t>
            </a:r>
          </a:p>
        </p:txBody>
      </p:sp>
    </p:spTree>
    <p:extLst>
      <p:ext uri="{BB962C8B-B14F-4D97-AF65-F5344CB8AC3E}">
        <p14:creationId xmlns:p14="http://schemas.microsoft.com/office/powerpoint/2010/main" val="306786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4" name="Rectangle 3">
            <a:extLst>
              <a:ext uri="{FF2B5EF4-FFF2-40B4-BE49-F238E27FC236}">
                <a16:creationId xmlns:a16="http://schemas.microsoft.com/office/drawing/2014/main" id="{D9C26DDA-F615-2BA0-4B0D-3DB54EEEF969}"/>
              </a:ext>
            </a:extLst>
          </p:cNvPr>
          <p:cNvSpPr/>
          <p:nvPr/>
        </p:nvSpPr>
        <p:spPr>
          <a:xfrm>
            <a:off x="0" y="1371600"/>
            <a:ext cx="12192000" cy="4810991"/>
          </a:xfrm>
          <a:prstGeom prst="rect">
            <a:avLst/>
          </a:prstGeom>
          <a:solidFill>
            <a:srgbClr val="C2CDE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
        <p:nvSpPr>
          <p:cNvPr id="8" name="Title 1">
            <a:extLst>
              <a:ext uri="{FF2B5EF4-FFF2-40B4-BE49-F238E27FC236}">
                <a16:creationId xmlns:a16="http://schemas.microsoft.com/office/drawing/2014/main" id="{1F344F03-66A0-4D9A-87B9-5FB3AB3C9DBD}"/>
              </a:ext>
            </a:extLst>
          </p:cNvPr>
          <p:cNvSpPr txBox="1">
            <a:spLocks/>
          </p:cNvSpPr>
          <p:nvPr/>
        </p:nvSpPr>
        <p:spPr>
          <a:xfrm>
            <a:off x="444114" y="0"/>
            <a:ext cx="10591801" cy="741915"/>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3200" b="1" kern="1200" baseline="0">
                <a:solidFill>
                  <a:srgbClr val="054C70"/>
                </a:solidFill>
                <a:latin typeface="+mn-lt"/>
                <a:ea typeface="+mj-ea"/>
                <a:cs typeface="+mj-cs"/>
              </a:defRPr>
            </a:lvl1pPr>
          </a:lstStyle>
          <a:p>
            <a:r>
              <a:rPr lang="en-US" dirty="0"/>
              <a:t>Find their emotional triggers</a:t>
            </a:r>
          </a:p>
        </p:txBody>
      </p:sp>
      <p:sp>
        <p:nvSpPr>
          <p:cNvPr id="2" name="object 3">
            <a:extLst>
              <a:ext uri="{FF2B5EF4-FFF2-40B4-BE49-F238E27FC236}">
                <a16:creationId xmlns:a16="http://schemas.microsoft.com/office/drawing/2014/main" id="{E92A103C-5090-92C2-A699-E1686EC5C92D}"/>
              </a:ext>
            </a:extLst>
          </p:cNvPr>
          <p:cNvSpPr txBox="1"/>
          <p:nvPr/>
        </p:nvSpPr>
        <p:spPr>
          <a:xfrm>
            <a:off x="800100" y="2041837"/>
            <a:ext cx="7179945" cy="2995115"/>
          </a:xfrm>
          <a:prstGeom prst="rect">
            <a:avLst/>
          </a:prstGeom>
        </p:spPr>
        <p:txBody>
          <a:bodyPr vert="horz" wrap="square" lIns="0" tIns="12065" rIns="0" bIns="0" rtlCol="0">
            <a:spAutoFit/>
          </a:bodyPr>
          <a:lstStyle/>
          <a:p>
            <a:pPr marL="12700" marR="2509520">
              <a:lnSpc>
                <a:spcPct val="150000"/>
              </a:lnSpc>
            </a:pPr>
            <a:r>
              <a:rPr sz="2650" spc="5" dirty="0">
                <a:latin typeface="Arial"/>
                <a:cs typeface="Arial"/>
              </a:rPr>
              <a:t>How do</a:t>
            </a:r>
            <a:r>
              <a:rPr sz="2650" spc="10" dirty="0">
                <a:latin typeface="Arial"/>
                <a:cs typeface="Arial"/>
              </a:rPr>
              <a:t> </a:t>
            </a:r>
            <a:r>
              <a:rPr sz="2650" spc="5" dirty="0">
                <a:latin typeface="Arial"/>
                <a:cs typeface="Arial"/>
              </a:rPr>
              <a:t>you</a:t>
            </a:r>
            <a:r>
              <a:rPr sz="2650" dirty="0">
                <a:latin typeface="Arial"/>
                <a:cs typeface="Arial"/>
              </a:rPr>
              <a:t> want</a:t>
            </a:r>
            <a:r>
              <a:rPr sz="2650" spc="20" dirty="0">
                <a:latin typeface="Arial"/>
                <a:cs typeface="Arial"/>
              </a:rPr>
              <a:t> </a:t>
            </a:r>
            <a:r>
              <a:rPr sz="2650" spc="5" dirty="0">
                <a:latin typeface="Arial"/>
                <a:cs typeface="Arial"/>
              </a:rPr>
              <a:t>them</a:t>
            </a:r>
            <a:r>
              <a:rPr sz="2650" dirty="0">
                <a:latin typeface="Arial"/>
                <a:cs typeface="Arial"/>
              </a:rPr>
              <a:t> </a:t>
            </a:r>
            <a:r>
              <a:rPr sz="2650" spc="5" dirty="0">
                <a:latin typeface="Arial"/>
                <a:cs typeface="Arial"/>
              </a:rPr>
              <a:t>to</a:t>
            </a:r>
            <a:r>
              <a:rPr sz="2650" spc="-5" dirty="0">
                <a:latin typeface="Arial"/>
                <a:cs typeface="Arial"/>
              </a:rPr>
              <a:t> </a:t>
            </a:r>
            <a:r>
              <a:rPr sz="2650" dirty="0">
                <a:latin typeface="Arial"/>
                <a:cs typeface="Arial"/>
              </a:rPr>
              <a:t>feel? </a:t>
            </a:r>
            <a:r>
              <a:rPr sz="2650" spc="-720" dirty="0">
                <a:latin typeface="Arial"/>
                <a:cs typeface="Arial"/>
              </a:rPr>
              <a:t> </a:t>
            </a:r>
            <a:r>
              <a:rPr sz="2650" spc="5" dirty="0">
                <a:latin typeface="Arial"/>
                <a:cs typeface="Arial"/>
              </a:rPr>
              <a:t>What</a:t>
            </a:r>
            <a:r>
              <a:rPr sz="2650" dirty="0">
                <a:latin typeface="Arial"/>
                <a:cs typeface="Arial"/>
              </a:rPr>
              <a:t> </a:t>
            </a:r>
            <a:r>
              <a:rPr sz="2650" spc="5" dirty="0">
                <a:latin typeface="Arial"/>
                <a:cs typeface="Arial"/>
              </a:rPr>
              <a:t>is</a:t>
            </a:r>
            <a:r>
              <a:rPr sz="2650" dirty="0">
                <a:latin typeface="Arial"/>
                <a:cs typeface="Arial"/>
              </a:rPr>
              <a:t> important</a:t>
            </a:r>
            <a:r>
              <a:rPr sz="2650" spc="30" dirty="0">
                <a:latin typeface="Arial"/>
                <a:cs typeface="Arial"/>
              </a:rPr>
              <a:t> </a:t>
            </a:r>
            <a:r>
              <a:rPr sz="2650" spc="5" dirty="0">
                <a:latin typeface="Arial"/>
                <a:cs typeface="Arial"/>
              </a:rPr>
              <a:t>to</a:t>
            </a:r>
            <a:r>
              <a:rPr sz="2650" dirty="0">
                <a:latin typeface="Arial"/>
                <a:cs typeface="Arial"/>
              </a:rPr>
              <a:t> </a:t>
            </a:r>
            <a:r>
              <a:rPr sz="2650" spc="5" dirty="0">
                <a:latin typeface="Arial"/>
                <a:cs typeface="Arial"/>
              </a:rPr>
              <a:t>them?</a:t>
            </a:r>
            <a:endParaRPr sz="2650" dirty="0">
              <a:latin typeface="Arial"/>
              <a:cs typeface="Arial"/>
            </a:endParaRPr>
          </a:p>
          <a:p>
            <a:pPr marL="12700">
              <a:lnSpc>
                <a:spcPct val="150000"/>
              </a:lnSpc>
            </a:pPr>
            <a:r>
              <a:rPr sz="2650" spc="5" dirty="0">
                <a:latin typeface="Arial"/>
                <a:cs typeface="Arial"/>
              </a:rPr>
              <a:t>What</a:t>
            </a:r>
            <a:r>
              <a:rPr sz="2650" spc="-5" dirty="0">
                <a:latin typeface="Arial"/>
                <a:cs typeface="Arial"/>
              </a:rPr>
              <a:t> </a:t>
            </a:r>
            <a:r>
              <a:rPr sz="2650" dirty="0">
                <a:latin typeface="Arial"/>
                <a:cs typeface="Arial"/>
              </a:rPr>
              <a:t>gets</a:t>
            </a:r>
            <a:r>
              <a:rPr sz="2650" spc="30" dirty="0">
                <a:latin typeface="Arial"/>
                <a:cs typeface="Arial"/>
              </a:rPr>
              <a:t> </a:t>
            </a:r>
            <a:r>
              <a:rPr sz="2650" spc="5" dirty="0">
                <a:latin typeface="Arial"/>
                <a:cs typeface="Arial"/>
              </a:rPr>
              <a:t>them</a:t>
            </a:r>
            <a:r>
              <a:rPr sz="2650" spc="10" dirty="0">
                <a:latin typeface="Arial"/>
                <a:cs typeface="Arial"/>
              </a:rPr>
              <a:t> </a:t>
            </a:r>
            <a:r>
              <a:rPr sz="2650" dirty="0">
                <a:latin typeface="Arial"/>
                <a:cs typeface="Arial"/>
              </a:rPr>
              <a:t>excited</a:t>
            </a:r>
            <a:r>
              <a:rPr sz="2650" spc="15" dirty="0">
                <a:latin typeface="Arial"/>
                <a:cs typeface="Arial"/>
              </a:rPr>
              <a:t> </a:t>
            </a:r>
            <a:r>
              <a:rPr sz="2650" dirty="0">
                <a:latin typeface="Arial"/>
                <a:cs typeface="Arial"/>
              </a:rPr>
              <a:t>about</a:t>
            </a:r>
            <a:r>
              <a:rPr sz="2650" spc="40" dirty="0">
                <a:latin typeface="Arial"/>
                <a:cs typeface="Arial"/>
              </a:rPr>
              <a:t> </a:t>
            </a:r>
            <a:r>
              <a:rPr sz="2650" spc="5" dirty="0">
                <a:latin typeface="Arial"/>
                <a:cs typeface="Arial"/>
              </a:rPr>
              <a:t>the future?</a:t>
            </a:r>
            <a:endParaRPr sz="2650" dirty="0">
              <a:latin typeface="Arial"/>
              <a:cs typeface="Arial"/>
            </a:endParaRPr>
          </a:p>
          <a:p>
            <a:pPr marL="12700" marR="5080">
              <a:lnSpc>
                <a:spcPct val="150000"/>
              </a:lnSpc>
            </a:pPr>
            <a:r>
              <a:rPr sz="2650" spc="5" dirty="0">
                <a:latin typeface="Arial"/>
                <a:cs typeface="Arial"/>
              </a:rPr>
              <a:t>What</a:t>
            </a:r>
            <a:r>
              <a:rPr sz="2650" spc="-10" dirty="0">
                <a:latin typeface="Arial"/>
                <a:cs typeface="Arial"/>
              </a:rPr>
              <a:t> </a:t>
            </a:r>
            <a:r>
              <a:rPr sz="2650" spc="5" dirty="0">
                <a:latin typeface="Arial"/>
                <a:cs typeface="Arial"/>
              </a:rPr>
              <a:t>makes</a:t>
            </a:r>
            <a:r>
              <a:rPr sz="2650" spc="25" dirty="0">
                <a:latin typeface="Arial"/>
                <a:cs typeface="Arial"/>
              </a:rPr>
              <a:t> </a:t>
            </a:r>
            <a:r>
              <a:rPr sz="2650" spc="5" dirty="0">
                <a:latin typeface="Arial"/>
                <a:cs typeface="Arial"/>
              </a:rPr>
              <a:t>them </a:t>
            </a:r>
            <a:r>
              <a:rPr sz="2650" dirty="0">
                <a:latin typeface="Arial"/>
                <a:cs typeface="Arial"/>
              </a:rPr>
              <a:t>feel </a:t>
            </a:r>
            <a:r>
              <a:rPr sz="2650" spc="5" dirty="0">
                <a:latin typeface="Arial"/>
                <a:cs typeface="Arial"/>
              </a:rPr>
              <a:t>good</a:t>
            </a:r>
            <a:r>
              <a:rPr sz="2650" spc="10" dirty="0">
                <a:latin typeface="Arial"/>
                <a:cs typeface="Arial"/>
              </a:rPr>
              <a:t> </a:t>
            </a:r>
            <a:r>
              <a:rPr sz="2650" dirty="0">
                <a:latin typeface="Arial"/>
                <a:cs typeface="Arial"/>
              </a:rPr>
              <a:t>about</a:t>
            </a:r>
            <a:r>
              <a:rPr sz="2650" spc="35" dirty="0">
                <a:latin typeface="Arial"/>
                <a:cs typeface="Arial"/>
              </a:rPr>
              <a:t> </a:t>
            </a:r>
            <a:r>
              <a:rPr sz="2650" spc="5" dirty="0">
                <a:latin typeface="Arial"/>
                <a:cs typeface="Arial"/>
              </a:rPr>
              <a:t>themselves? </a:t>
            </a:r>
            <a:r>
              <a:rPr sz="2650" spc="-720" dirty="0">
                <a:latin typeface="Arial"/>
                <a:cs typeface="Arial"/>
              </a:rPr>
              <a:t> </a:t>
            </a:r>
            <a:r>
              <a:rPr sz="2650" spc="5" dirty="0">
                <a:latin typeface="Arial"/>
                <a:cs typeface="Arial"/>
              </a:rPr>
              <a:t>What</a:t>
            </a:r>
            <a:r>
              <a:rPr sz="2650" spc="-5" dirty="0">
                <a:latin typeface="Arial"/>
                <a:cs typeface="Arial"/>
              </a:rPr>
              <a:t> </a:t>
            </a:r>
            <a:r>
              <a:rPr sz="2650" dirty="0">
                <a:latin typeface="Arial"/>
                <a:cs typeface="Arial"/>
              </a:rPr>
              <a:t>motivates</a:t>
            </a:r>
            <a:r>
              <a:rPr sz="2650" spc="40" dirty="0">
                <a:latin typeface="Arial"/>
                <a:cs typeface="Arial"/>
              </a:rPr>
              <a:t> </a:t>
            </a:r>
            <a:r>
              <a:rPr sz="2650" spc="5" dirty="0">
                <a:latin typeface="Arial"/>
                <a:cs typeface="Arial"/>
              </a:rPr>
              <a:t>them?</a:t>
            </a:r>
            <a:endParaRPr sz="2650" dirty="0">
              <a:latin typeface="Arial"/>
              <a:cs typeface="Arial"/>
            </a:endParaRPr>
          </a:p>
        </p:txBody>
      </p:sp>
    </p:spTree>
    <p:extLst>
      <p:ext uri="{BB962C8B-B14F-4D97-AF65-F5344CB8AC3E}">
        <p14:creationId xmlns:p14="http://schemas.microsoft.com/office/powerpoint/2010/main" val="310387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5. Focus on outcomes</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4" name="Picture 3">
            <a:extLst>
              <a:ext uri="{FF2B5EF4-FFF2-40B4-BE49-F238E27FC236}">
                <a16:creationId xmlns:a16="http://schemas.microsoft.com/office/drawing/2014/main" id="{0868F915-325D-5ECB-CFA5-80CB475D9ECD}"/>
              </a:ext>
            </a:extLst>
          </p:cNvPr>
          <p:cNvPicPr>
            <a:picLocks noChangeAspect="1"/>
          </p:cNvPicPr>
          <p:nvPr/>
        </p:nvPicPr>
        <p:blipFill rotWithShape="1">
          <a:blip r:embed="rId3"/>
          <a:srcRect t="20000" b="10151"/>
          <a:stretch/>
        </p:blipFill>
        <p:spPr>
          <a:xfrm>
            <a:off x="-9728" y="1371600"/>
            <a:ext cx="12192000" cy="4790209"/>
          </a:xfrm>
          <a:prstGeom prst="rect">
            <a:avLst/>
          </a:prstGeom>
        </p:spPr>
      </p:pic>
      <p:sp>
        <p:nvSpPr>
          <p:cNvPr id="5" name="Google Shape;106;p2">
            <a:extLst>
              <a:ext uri="{FF2B5EF4-FFF2-40B4-BE49-F238E27FC236}">
                <a16:creationId xmlns:a16="http://schemas.microsoft.com/office/drawing/2014/main" id="{8F925573-518C-FB7B-EB38-E3268A3FF97B}"/>
              </a:ext>
            </a:extLst>
          </p:cNvPr>
          <p:cNvSpPr txBox="1"/>
          <p:nvPr/>
        </p:nvSpPr>
        <p:spPr>
          <a:xfrm>
            <a:off x="4043866" y="1803376"/>
            <a:ext cx="7812161" cy="120028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3000" i="1" u="none" strike="noStrike" cap="none" dirty="0">
                <a:solidFill>
                  <a:schemeClr val="tx1">
                    <a:lumMod val="85000"/>
                    <a:lumOff val="15000"/>
                  </a:schemeClr>
                </a:solidFill>
                <a:ea typeface="Calibri"/>
                <a:cs typeface="Arial" panose="020B0604020202020204" pitchFamily="34" charset="0"/>
                <a:sym typeface="Calibri"/>
              </a:rPr>
              <a:t>The operation was a complete success.</a:t>
            </a:r>
          </a:p>
          <a:p>
            <a:pPr marL="0" marR="0" lvl="0" indent="0" algn="l" rtl="0">
              <a:lnSpc>
                <a:spcPct val="120000"/>
              </a:lnSpc>
              <a:spcBef>
                <a:spcPts val="0"/>
              </a:spcBef>
              <a:spcAft>
                <a:spcPts val="0"/>
              </a:spcAft>
              <a:buNone/>
            </a:pPr>
            <a:r>
              <a:rPr lang="en-GB" sz="3000" i="1" u="none" strike="noStrike" cap="none" dirty="0">
                <a:solidFill>
                  <a:schemeClr val="tx1">
                    <a:lumMod val="85000"/>
                    <a:lumOff val="15000"/>
                  </a:schemeClr>
                </a:solidFill>
                <a:ea typeface="Calibri"/>
                <a:cs typeface="Arial" panose="020B0604020202020204" pitchFamily="34" charset="0"/>
                <a:sym typeface="Calibri"/>
              </a:rPr>
              <a:t>Unfortunately, the patient died.</a:t>
            </a:r>
          </a:p>
        </p:txBody>
      </p:sp>
      <p:pic>
        <p:nvPicPr>
          <p:cNvPr id="9" name="object 3">
            <a:extLst>
              <a:ext uri="{FF2B5EF4-FFF2-40B4-BE49-F238E27FC236}">
                <a16:creationId xmlns:a16="http://schemas.microsoft.com/office/drawing/2014/main" id="{FE4FE392-6D0B-E5DD-F622-F3B5D8642365}"/>
              </a:ext>
            </a:extLst>
          </p:cNvPr>
          <p:cNvPicPr/>
          <p:nvPr/>
        </p:nvPicPr>
        <p:blipFill>
          <a:blip r:embed="rId4" cstate="print">
            <a:duotone>
              <a:schemeClr val="bg2">
                <a:shade val="45000"/>
                <a:satMod val="135000"/>
              </a:schemeClr>
              <a:prstClr val="white"/>
            </a:duotone>
          </a:blip>
          <a:stretch>
            <a:fillRect/>
          </a:stretch>
        </p:blipFill>
        <p:spPr>
          <a:xfrm>
            <a:off x="6408622" y="3762784"/>
            <a:ext cx="2000932" cy="1943226"/>
          </a:xfrm>
          <a:prstGeom prst="rect">
            <a:avLst/>
          </a:prstGeom>
        </p:spPr>
      </p:pic>
      <p:sp>
        <p:nvSpPr>
          <p:cNvPr id="10" name="object 5">
            <a:extLst>
              <a:ext uri="{FF2B5EF4-FFF2-40B4-BE49-F238E27FC236}">
                <a16:creationId xmlns:a16="http://schemas.microsoft.com/office/drawing/2014/main" id="{645D17A9-7537-7A0E-389C-01E0B2650F88}"/>
              </a:ext>
            </a:extLst>
          </p:cNvPr>
          <p:cNvSpPr txBox="1"/>
          <p:nvPr/>
        </p:nvSpPr>
        <p:spPr>
          <a:xfrm>
            <a:off x="4587998" y="4635728"/>
            <a:ext cx="1346200" cy="452120"/>
          </a:xfrm>
          <a:prstGeom prst="rect">
            <a:avLst/>
          </a:prstGeom>
        </p:spPr>
        <p:txBody>
          <a:bodyPr vert="horz" wrap="square" lIns="0" tIns="12065" rIns="0" bIns="0" rtlCol="0">
            <a:spAutoFit/>
          </a:bodyPr>
          <a:lstStyle/>
          <a:p>
            <a:pPr marL="12700">
              <a:spcBef>
                <a:spcPts val="95"/>
              </a:spcBef>
            </a:pPr>
            <a:r>
              <a:rPr sz="2800" b="1" spc="-15" dirty="0">
                <a:solidFill>
                  <a:schemeClr val="bg1">
                    <a:lumMod val="95000"/>
                  </a:schemeClr>
                </a:solidFill>
                <a:latin typeface="Calibri"/>
                <a:cs typeface="Calibri"/>
              </a:rPr>
              <a:t>PROCESS</a:t>
            </a:r>
            <a:endParaRPr sz="2800" dirty="0">
              <a:solidFill>
                <a:schemeClr val="bg1">
                  <a:lumMod val="95000"/>
                </a:schemeClr>
              </a:solidFill>
              <a:latin typeface="Calibri"/>
              <a:cs typeface="Calibri"/>
            </a:endParaRPr>
          </a:p>
        </p:txBody>
      </p:sp>
      <p:sp>
        <p:nvSpPr>
          <p:cNvPr id="11" name="object 6">
            <a:extLst>
              <a:ext uri="{FF2B5EF4-FFF2-40B4-BE49-F238E27FC236}">
                <a16:creationId xmlns:a16="http://schemas.microsoft.com/office/drawing/2014/main" id="{A670C51A-490A-434C-4E10-29AFECF43F07}"/>
              </a:ext>
            </a:extLst>
          </p:cNvPr>
          <p:cNvSpPr txBox="1"/>
          <p:nvPr/>
        </p:nvSpPr>
        <p:spPr>
          <a:xfrm>
            <a:off x="8649531" y="4616329"/>
            <a:ext cx="1739900" cy="452120"/>
          </a:xfrm>
          <a:prstGeom prst="rect">
            <a:avLst/>
          </a:prstGeom>
        </p:spPr>
        <p:txBody>
          <a:bodyPr vert="horz" wrap="square" lIns="0" tIns="12065" rIns="0" bIns="0" rtlCol="0">
            <a:spAutoFit/>
          </a:bodyPr>
          <a:lstStyle/>
          <a:p>
            <a:pPr marL="12700">
              <a:spcBef>
                <a:spcPts val="95"/>
              </a:spcBef>
            </a:pPr>
            <a:r>
              <a:rPr sz="2800" b="1" spc="-20" dirty="0">
                <a:solidFill>
                  <a:schemeClr val="bg1">
                    <a:lumMod val="95000"/>
                  </a:schemeClr>
                </a:solidFill>
                <a:latin typeface="Calibri"/>
                <a:cs typeface="Calibri"/>
              </a:rPr>
              <a:t>OUTCOMES</a:t>
            </a:r>
            <a:endParaRPr sz="2800" dirty="0">
              <a:solidFill>
                <a:schemeClr val="bg1">
                  <a:lumMod val="95000"/>
                </a:schemeClr>
              </a:solidFill>
              <a:latin typeface="Calibri"/>
              <a:cs typeface="Calibri"/>
            </a:endParaRPr>
          </a:p>
        </p:txBody>
      </p:sp>
    </p:spTree>
    <p:extLst>
      <p:ext uri="{BB962C8B-B14F-4D97-AF65-F5344CB8AC3E}">
        <p14:creationId xmlns:p14="http://schemas.microsoft.com/office/powerpoint/2010/main" val="309021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6. Set people up to succeed</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4" name="Picture 3">
            <a:extLst>
              <a:ext uri="{FF2B5EF4-FFF2-40B4-BE49-F238E27FC236}">
                <a16:creationId xmlns:a16="http://schemas.microsoft.com/office/drawing/2014/main" id="{E18B56EC-0B63-9320-6083-8C5ADF0BD3BA}"/>
              </a:ext>
            </a:extLst>
          </p:cNvPr>
          <p:cNvPicPr>
            <a:picLocks noChangeAspect="1"/>
          </p:cNvPicPr>
          <p:nvPr/>
        </p:nvPicPr>
        <p:blipFill rotWithShape="1">
          <a:blip r:embed="rId3"/>
          <a:srcRect t="20000" b="7424"/>
          <a:stretch/>
        </p:blipFill>
        <p:spPr>
          <a:xfrm>
            <a:off x="-9728" y="1371600"/>
            <a:ext cx="12192000" cy="4977245"/>
          </a:xfrm>
          <a:prstGeom prst="rect">
            <a:avLst/>
          </a:prstGeom>
        </p:spPr>
      </p:pic>
      <p:sp>
        <p:nvSpPr>
          <p:cNvPr id="5" name="Google Shape;106;p2">
            <a:extLst>
              <a:ext uri="{FF2B5EF4-FFF2-40B4-BE49-F238E27FC236}">
                <a16:creationId xmlns:a16="http://schemas.microsoft.com/office/drawing/2014/main" id="{B64393B5-7051-09CD-BD59-A12DFB30554E}"/>
              </a:ext>
            </a:extLst>
          </p:cNvPr>
          <p:cNvSpPr txBox="1"/>
          <p:nvPr/>
        </p:nvSpPr>
        <p:spPr>
          <a:xfrm>
            <a:off x="4882381" y="2909522"/>
            <a:ext cx="2615600" cy="2825348"/>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Personal:</a:t>
            </a:r>
          </a:p>
          <a:p>
            <a:pPr marL="342900" marR="0" lvl="0" indent="-342900" defTabSz="914400" rtl="0" eaLnBrk="1" fontAlgn="auto" latinLnBrk="0" hangingPunct="1">
              <a:lnSpc>
                <a:spcPct val="120000"/>
              </a:lnSpc>
              <a:spcBef>
                <a:spcPts val="0"/>
              </a:spcBef>
              <a:spcAft>
                <a:spcPts val="0"/>
              </a:spcAft>
              <a:buClr>
                <a:srgbClr val="000000"/>
              </a:buClr>
              <a:buSzTx/>
              <a:buFont typeface="Arial" panose="020B0604020202020204" pitchFamily="34" charset="0"/>
              <a:buChar char="•"/>
              <a:tabLst/>
              <a:defRPr/>
            </a:pPr>
            <a:r>
              <a:rPr kumimoji="0" lang="en-GB" sz="2000" b="0" i="0"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Clarity</a:t>
            </a:r>
          </a:p>
          <a:p>
            <a:pPr marL="342900" marR="0" lvl="0" indent="-342900" defTabSz="914400" rtl="0" eaLnBrk="1" fontAlgn="auto" latinLnBrk="0" hangingPunct="1">
              <a:lnSpc>
                <a:spcPct val="120000"/>
              </a:lnSpc>
              <a:spcBef>
                <a:spcPts val="0"/>
              </a:spcBef>
              <a:spcAft>
                <a:spcPts val="0"/>
              </a:spcAft>
              <a:buClr>
                <a:srgbClr val="000000"/>
              </a:buClr>
              <a:buSzTx/>
              <a:buFont typeface="Arial" panose="020B0604020202020204" pitchFamily="34" charset="0"/>
              <a:buChar char="•"/>
              <a:tabLst/>
              <a:defRPr/>
            </a:pPr>
            <a:r>
              <a:rPr kumimoji="0" lang="en-GB" sz="2000" b="0" i="0"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Confidence</a:t>
            </a:r>
          </a:p>
          <a:p>
            <a:pPr marL="342900" marR="0" lvl="0" indent="-342900" defTabSz="914400" rtl="0" eaLnBrk="1" fontAlgn="auto" latinLnBrk="0" hangingPunct="1">
              <a:lnSpc>
                <a:spcPct val="120000"/>
              </a:lnSpc>
              <a:spcBef>
                <a:spcPts val="0"/>
              </a:spcBef>
              <a:spcAft>
                <a:spcPts val="0"/>
              </a:spcAft>
              <a:buClr>
                <a:srgbClr val="000000"/>
              </a:buClr>
              <a:buSzTx/>
              <a:buFont typeface="Arial" panose="020B0604020202020204" pitchFamily="34" charset="0"/>
              <a:buChar char="•"/>
              <a:tabLst/>
              <a:defRPr/>
            </a:pPr>
            <a:r>
              <a:rPr kumimoji="0" lang="en-GB" sz="2000" b="0" i="0"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Support</a:t>
            </a:r>
          </a:p>
          <a:p>
            <a:pPr marL="342900" indent="-342900">
              <a:lnSpc>
                <a:spcPct val="120000"/>
              </a:lnSpc>
              <a:buClr>
                <a:srgbClr val="000000"/>
              </a:buClr>
              <a:buFont typeface="Arial" panose="020B0604020202020204" pitchFamily="34" charset="0"/>
              <a:buChar char="•"/>
              <a:defRPr/>
            </a:pPr>
            <a:r>
              <a:rPr lang="en-GB" sz="2000" u="none" strike="noStrike" cap="none" dirty="0">
                <a:solidFill>
                  <a:schemeClr val="tx1">
                    <a:lumMod val="85000"/>
                    <a:lumOff val="15000"/>
                  </a:schemeClr>
                </a:solidFill>
                <a:ea typeface="Calibri"/>
                <a:cs typeface="Arial" panose="020B0604020202020204" pitchFamily="34" charset="0"/>
                <a:sym typeface="Calibri"/>
              </a:rPr>
              <a:t>Empowerment</a:t>
            </a:r>
          </a:p>
          <a:p>
            <a:pPr marL="342900" marR="0" lvl="0" indent="-342900" defTabSz="914400" rtl="0" eaLnBrk="1" fontAlgn="auto" latinLnBrk="0" hangingPunct="1">
              <a:lnSpc>
                <a:spcPct val="120000"/>
              </a:lnSpc>
              <a:spcBef>
                <a:spcPts val="0"/>
              </a:spcBef>
              <a:spcAft>
                <a:spcPts val="0"/>
              </a:spcAft>
              <a:buClr>
                <a:srgbClr val="000000"/>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endParaRPr>
          </a:p>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endParaRPr kumimoji="0" lang="en-GB" sz="2800" b="0" i="0"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endParaRPr>
          </a:p>
        </p:txBody>
      </p:sp>
      <p:sp>
        <p:nvSpPr>
          <p:cNvPr id="6" name="Google Shape;106;p2">
            <a:extLst>
              <a:ext uri="{FF2B5EF4-FFF2-40B4-BE49-F238E27FC236}">
                <a16:creationId xmlns:a16="http://schemas.microsoft.com/office/drawing/2014/main" id="{6714F3B8-A413-78E2-0A85-719D26DF1D32}"/>
              </a:ext>
            </a:extLst>
          </p:cNvPr>
          <p:cNvSpPr txBox="1"/>
          <p:nvPr/>
        </p:nvSpPr>
        <p:spPr>
          <a:xfrm>
            <a:off x="8167190" y="2936517"/>
            <a:ext cx="3345873" cy="1938952"/>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Organisational:</a:t>
            </a:r>
          </a:p>
          <a:p>
            <a:pPr marL="342900" marR="0" lvl="0" indent="-342900" rtl="0">
              <a:lnSpc>
                <a:spcPct val="120000"/>
              </a:lnSpc>
              <a:spcBef>
                <a:spcPts val="0"/>
              </a:spcBef>
              <a:spcAft>
                <a:spcPts val="0"/>
              </a:spcAft>
              <a:buFont typeface="Arial" panose="020B0604020202020204" pitchFamily="34" charset="0"/>
              <a:buChar char="•"/>
            </a:pPr>
            <a:r>
              <a:rPr lang="en-GB" sz="2000" u="none" strike="noStrike" cap="none" dirty="0">
                <a:solidFill>
                  <a:schemeClr val="tx1">
                    <a:lumMod val="85000"/>
                    <a:lumOff val="15000"/>
                  </a:schemeClr>
                </a:solidFill>
                <a:ea typeface="Calibri"/>
                <a:cs typeface="Arial" panose="020B0604020202020204" pitchFamily="34" charset="0"/>
                <a:sym typeface="Calibri"/>
              </a:rPr>
              <a:t>Appropriate Governance</a:t>
            </a:r>
          </a:p>
          <a:p>
            <a:pPr marL="342900" marR="0" lvl="0" indent="-342900" rtl="0">
              <a:lnSpc>
                <a:spcPct val="120000"/>
              </a:lnSpc>
              <a:spcBef>
                <a:spcPts val="0"/>
              </a:spcBef>
              <a:spcAft>
                <a:spcPts val="0"/>
              </a:spcAft>
              <a:buFont typeface="Arial" panose="020B0604020202020204" pitchFamily="34" charset="0"/>
              <a:buChar char="•"/>
            </a:pPr>
            <a:r>
              <a:rPr lang="en-GB" sz="2000" u="none" strike="noStrike" cap="none" dirty="0">
                <a:solidFill>
                  <a:schemeClr val="tx1">
                    <a:lumMod val="85000"/>
                    <a:lumOff val="15000"/>
                  </a:schemeClr>
                </a:solidFill>
                <a:ea typeface="Calibri"/>
                <a:cs typeface="Arial" panose="020B0604020202020204" pitchFamily="34" charset="0"/>
                <a:sym typeface="Calibri"/>
              </a:rPr>
              <a:t>Clear Decision-Making</a:t>
            </a:r>
          </a:p>
          <a:p>
            <a:pPr marL="342900" marR="0" lvl="0" indent="-342900" rtl="0">
              <a:lnSpc>
                <a:spcPct val="120000"/>
              </a:lnSpc>
              <a:spcBef>
                <a:spcPts val="0"/>
              </a:spcBef>
              <a:spcAft>
                <a:spcPts val="0"/>
              </a:spcAft>
              <a:buFont typeface="Arial" panose="020B0604020202020204" pitchFamily="34" charset="0"/>
              <a:buChar char="•"/>
            </a:pPr>
            <a:r>
              <a:rPr lang="en-GB" sz="2000" u="none" strike="noStrike" cap="none" dirty="0">
                <a:solidFill>
                  <a:schemeClr val="tx1">
                    <a:lumMod val="85000"/>
                    <a:lumOff val="15000"/>
                  </a:schemeClr>
                </a:solidFill>
                <a:ea typeface="Calibri"/>
                <a:cs typeface="Arial" panose="020B0604020202020204" pitchFamily="34" charset="0"/>
                <a:sym typeface="Calibri"/>
              </a:rPr>
              <a:t>Clear Processes</a:t>
            </a:r>
          </a:p>
          <a:p>
            <a:pPr marL="0" marR="0" lvl="0" indent="0" rtl="0">
              <a:lnSpc>
                <a:spcPct val="120000"/>
              </a:lnSpc>
              <a:spcBef>
                <a:spcPts val="0"/>
              </a:spcBef>
              <a:spcAft>
                <a:spcPts val="0"/>
              </a:spcAft>
              <a:buNone/>
            </a:pPr>
            <a:endParaRPr lang="en-GB" sz="2000" u="none" strike="noStrike" cap="none" dirty="0">
              <a:solidFill>
                <a:schemeClr val="tx1">
                  <a:lumMod val="85000"/>
                  <a:lumOff val="15000"/>
                </a:schemeClr>
              </a:solidFill>
              <a:ea typeface="Calibri"/>
              <a:cs typeface="Arial" panose="020B0604020202020204" pitchFamily="34" charset="0"/>
              <a:sym typeface="Calibri"/>
            </a:endParaRPr>
          </a:p>
        </p:txBody>
      </p:sp>
      <p:sp>
        <p:nvSpPr>
          <p:cNvPr id="8" name="TextBox 7">
            <a:extLst>
              <a:ext uri="{FF2B5EF4-FFF2-40B4-BE49-F238E27FC236}">
                <a16:creationId xmlns:a16="http://schemas.microsoft.com/office/drawing/2014/main" id="{A09EA5F3-992D-4F4D-A54F-BC3BE2D94E2D}"/>
              </a:ext>
            </a:extLst>
          </p:cNvPr>
          <p:cNvSpPr txBox="1"/>
          <p:nvPr/>
        </p:nvSpPr>
        <p:spPr>
          <a:xfrm>
            <a:off x="4156364" y="1782162"/>
            <a:ext cx="7408718" cy="1146019"/>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rPr>
              <a:t>What do they need to succeed?</a:t>
            </a: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0000">
                  <a:lumMod val="85000"/>
                  <a:lumOff val="15000"/>
                </a:srgbClr>
              </a:solidFill>
              <a:effectLst/>
              <a:uLnTx/>
              <a:uFillTx/>
              <a:ea typeface="Calibri"/>
              <a:cs typeface="Arial" panose="020B0604020202020204" pitchFamily="34" charset="0"/>
              <a:sym typeface="Calibri"/>
            </a:endParaRPr>
          </a:p>
        </p:txBody>
      </p:sp>
    </p:spTree>
    <p:extLst>
      <p:ext uri="{BB962C8B-B14F-4D97-AF65-F5344CB8AC3E}">
        <p14:creationId xmlns:p14="http://schemas.microsoft.com/office/powerpoint/2010/main" val="18305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24" y="22663"/>
            <a:ext cx="10591801" cy="741915"/>
          </a:xfrm>
        </p:spPr>
        <p:txBody>
          <a:bodyPr/>
          <a:lstStyle/>
          <a:p>
            <a:r>
              <a:rPr lang="en-US" dirty="0"/>
              <a:t>Today</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graphicFrame>
        <p:nvGraphicFramePr>
          <p:cNvPr id="9" name="Table 8">
            <a:extLst>
              <a:ext uri="{FF2B5EF4-FFF2-40B4-BE49-F238E27FC236}">
                <a16:creationId xmlns:a16="http://schemas.microsoft.com/office/drawing/2014/main" id="{FBA26F57-6AB9-5F0E-78B3-0BA166F4DF85}"/>
              </a:ext>
            </a:extLst>
          </p:cNvPr>
          <p:cNvGraphicFramePr>
            <a:graphicFrameLocks noGrp="1"/>
          </p:cNvGraphicFramePr>
          <p:nvPr>
            <p:extLst>
              <p:ext uri="{D42A27DB-BD31-4B8C-83A1-F6EECF244321}">
                <p14:modId xmlns:p14="http://schemas.microsoft.com/office/powerpoint/2010/main" val="24574458"/>
              </p:ext>
            </p:extLst>
          </p:nvPr>
        </p:nvGraphicFramePr>
        <p:xfrm>
          <a:off x="3780548" y="1688822"/>
          <a:ext cx="7554202" cy="4562812"/>
        </p:xfrm>
        <a:graphic>
          <a:graphicData uri="http://schemas.openxmlformats.org/drawingml/2006/table">
            <a:tbl>
              <a:tblPr firstRow="1" firstCol="1" bandRow="1"/>
              <a:tblGrid>
                <a:gridCol w="1908376">
                  <a:extLst>
                    <a:ext uri="{9D8B030D-6E8A-4147-A177-3AD203B41FA5}">
                      <a16:colId xmlns:a16="http://schemas.microsoft.com/office/drawing/2014/main" val="2128599617"/>
                    </a:ext>
                  </a:extLst>
                </a:gridCol>
                <a:gridCol w="5645826">
                  <a:extLst>
                    <a:ext uri="{9D8B030D-6E8A-4147-A177-3AD203B41FA5}">
                      <a16:colId xmlns:a16="http://schemas.microsoft.com/office/drawing/2014/main" val="3904824877"/>
                    </a:ext>
                  </a:extLst>
                </a:gridCol>
              </a:tblGrid>
              <a:tr h="122353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20320">
                        <a:lnSpc>
                          <a:spcPct val="115000"/>
                        </a:lnSpc>
                        <a:spcAft>
                          <a:spcPts val="0"/>
                        </a:spcAft>
                      </a:pPr>
                      <a:r>
                        <a:rPr lang="en-GB" sz="1400" dirty="0">
                          <a:effectLst/>
                          <a:latin typeface="Arial" panose="020B0604020202020204" pitchFamily="34" charset="0"/>
                          <a:cs typeface="Arial" panose="020B0604020202020204" pitchFamily="34" charset="0"/>
                        </a:rPr>
                        <a:t>1 hour 30 mins</a:t>
                      </a:r>
                    </a:p>
                    <a:p>
                      <a:pPr marL="20320">
                        <a:lnSpc>
                          <a:spcPct val="115000"/>
                        </a:lnSpc>
                        <a:spcAft>
                          <a:spcPts val="0"/>
                        </a:spcAft>
                      </a:pPr>
                      <a:r>
                        <a:rPr lang="en-GB" sz="1400" dirty="0">
                          <a:effectLst/>
                          <a:latin typeface="Arial" panose="020B0604020202020204" pitchFamily="34" charset="0"/>
                          <a:ea typeface="Calibri" panose="020F0502020204030204" pitchFamily="34" charset="0"/>
                          <a:cs typeface="Arial" panose="020B0604020202020204" pitchFamily="34" charset="0"/>
                        </a:rPr>
                        <a:t>Leading Change</a:t>
                      </a: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Leading &amp; Influencing Successful Change</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What have you learnt about change these last few years?</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Receiving Change</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5 key truths about change</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Why the majority of change fails</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The essential ingredients of successful change</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Discussion</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03829098"/>
                  </a:ext>
                </a:extLst>
              </a:tr>
              <a:tr h="283419">
                <a:tc>
                  <a:txBody>
                    <a:bodyPr/>
                    <a:lstStyle/>
                    <a:p>
                      <a:pPr marL="20320" marR="0" lvl="0" indent="0" algn="l" defTabSz="914400" rtl="0" eaLnBrk="1" fontAlgn="auto" latinLnBrk="0" hangingPunct="1">
                        <a:lnSpc>
                          <a:spcPct val="115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15 mins</a:t>
                      </a:r>
                      <a:endParaRPr kumimoji="0" lang="en-GB" sz="14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Break</a:t>
                      </a: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61500405"/>
                  </a:ext>
                </a:extLst>
              </a:tr>
              <a:tr h="83354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20320">
                        <a:lnSpc>
                          <a:spcPct val="115000"/>
                        </a:lnSpc>
                        <a:spcAft>
                          <a:spcPts val="0"/>
                        </a:spcAft>
                      </a:pPr>
                      <a:r>
                        <a:rPr lang="en-GB" sz="1400" dirty="0">
                          <a:effectLst/>
                          <a:latin typeface="Arial" panose="020B0604020202020204" pitchFamily="34" charset="0"/>
                          <a:cs typeface="Arial" panose="020B0604020202020204" pitchFamily="34" charset="0"/>
                        </a:rPr>
                        <a:t>1 hour 30 mins</a:t>
                      </a:r>
                    </a:p>
                    <a:p>
                      <a:pPr marL="20320">
                        <a:lnSpc>
                          <a:spcPct val="115000"/>
                        </a:lnSpc>
                        <a:spcAft>
                          <a:spcPts val="0"/>
                        </a:spcAft>
                      </a:pPr>
                      <a:r>
                        <a:rPr lang="en-GB" sz="1400" dirty="0">
                          <a:effectLst/>
                          <a:latin typeface="Arial" panose="020B0604020202020204" pitchFamily="34" charset="0"/>
                          <a:ea typeface="Calibri" panose="020F0502020204030204" pitchFamily="34" charset="0"/>
                          <a:cs typeface="Arial" panose="020B0604020202020204" pitchFamily="34" charset="0"/>
                        </a:rPr>
                        <a:t>Embracing Change</a:t>
                      </a: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20000"/>
                        </a:lnSpc>
                      </a:pPr>
                      <a:r>
                        <a:rPr lang="en-GB" sz="1200" b="1" dirty="0">
                          <a:solidFill>
                            <a:srgbClr val="000000"/>
                          </a:solidFill>
                          <a:effectLst/>
                          <a:latin typeface="+mn-lt"/>
                          <a:ea typeface="Calibri" panose="020F0502020204030204" pitchFamily="34" charset="0"/>
                          <a:cs typeface="Times New Roman" panose="02020603050405020304" pitchFamily="18" charset="0"/>
                        </a:rPr>
                        <a:t>How we react to change</a:t>
                      </a:r>
                      <a:endParaRPr lang="en-GB" sz="1200" dirty="0">
                        <a:effectLst/>
                        <a:latin typeface="+mn-lt"/>
                        <a:ea typeface="Calibri" panose="020F0502020204030204" pitchFamily="34" charset="0"/>
                        <a:cs typeface="Times New Roman" panose="02020603050405020304" pitchFamily="18" charset="0"/>
                      </a:endParaRPr>
                    </a:p>
                    <a:p>
                      <a:pPr marL="285750" indent="-285750">
                        <a:lnSpc>
                          <a:spcPct val="120000"/>
                        </a:lnSpc>
                        <a:buFont typeface="Arial" panose="020B0604020202020204" pitchFamily="34" charset="0"/>
                        <a:buChar char="•"/>
                      </a:pPr>
                      <a:r>
                        <a:rPr lang="en-GB" sz="1200" dirty="0">
                          <a:effectLst/>
                          <a:latin typeface="+mn-lt"/>
                          <a:ea typeface="Calibri" panose="020F0502020204030204" pitchFamily="34" charset="0"/>
                          <a:cs typeface="Times New Roman" panose="02020603050405020304" pitchFamily="18" charset="0"/>
                        </a:rPr>
                        <a:t>The Change Matrix and the Change Curves</a:t>
                      </a:r>
                    </a:p>
                    <a:p>
                      <a:pPr marL="285750" indent="-285750">
                        <a:lnSpc>
                          <a:spcPct val="120000"/>
                        </a:lnSpc>
                        <a:buFont typeface="Arial" panose="020B0604020202020204" pitchFamily="34" charset="0"/>
                        <a:buChar char="•"/>
                      </a:pPr>
                      <a:r>
                        <a:rPr lang="en-GB" sz="1200" dirty="0">
                          <a:effectLst/>
                          <a:latin typeface="+mn-lt"/>
                          <a:ea typeface="Calibri" panose="020F0502020204030204" pitchFamily="34" charset="0"/>
                          <a:cs typeface="Times New Roman" panose="02020603050405020304" pitchFamily="18" charset="0"/>
                        </a:rPr>
                        <a:t>The Change Curve Exercise</a:t>
                      </a:r>
                    </a:p>
                    <a:p>
                      <a:pPr marL="285750" indent="-285750">
                        <a:lnSpc>
                          <a:spcPct val="120000"/>
                        </a:lnSpc>
                        <a:buFont typeface="Arial" panose="020B0604020202020204" pitchFamily="34" charset="0"/>
                        <a:buChar char="•"/>
                      </a:pPr>
                      <a:r>
                        <a:rPr lang="en-GB" sz="1200" dirty="0">
                          <a:effectLst/>
                          <a:latin typeface="+mn-lt"/>
                          <a:ea typeface="Calibri" panose="020F0502020204030204" pitchFamily="34" charset="0"/>
                          <a:cs typeface="Times New Roman" panose="02020603050405020304" pitchFamily="18" charset="0"/>
                        </a:rPr>
                        <a:t>Overcoming our personal barriers to change</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GB" sz="1200" kern="1200" dirty="0">
                          <a:solidFill>
                            <a:schemeClr val="dk1"/>
                          </a:solidFill>
                          <a:latin typeface="+mn-lt"/>
                          <a:ea typeface="Calibri" panose="020F0502020204030204" pitchFamily="34" charset="0"/>
                          <a:cs typeface="Times New Roman" panose="02020603050405020304" pitchFamily="18" charset="0"/>
                        </a:rPr>
                        <a:t>The </a:t>
                      </a:r>
                      <a:r>
                        <a:rPr lang="en-GB" sz="1200" kern="1200" dirty="0">
                          <a:solidFill>
                            <a:schemeClr val="dk1"/>
                          </a:solidFill>
                          <a:effectLst/>
                          <a:latin typeface="+mn-lt"/>
                          <a:ea typeface="Calibri" panose="020F0502020204030204" pitchFamily="34" charset="0"/>
                          <a:cs typeface="Times New Roman" panose="02020603050405020304" pitchFamily="18" charset="0"/>
                        </a:rPr>
                        <a:t>SCARF Model</a:t>
                      </a:r>
                    </a:p>
                    <a:p>
                      <a:pPr marL="285750" indent="-285750">
                        <a:lnSpc>
                          <a:spcPct val="120000"/>
                        </a:lnSpc>
                        <a:buFont typeface="Arial" panose="020B0604020202020204" pitchFamily="34" charset="0"/>
                        <a:buChar char="•"/>
                      </a:pPr>
                      <a:r>
                        <a:rPr lang="en-GB" sz="1200" dirty="0">
                          <a:latin typeface="+mn-lt"/>
                          <a:ea typeface="Calibri" panose="020F0502020204030204" pitchFamily="34" charset="0"/>
                          <a:cs typeface="Times New Roman" panose="02020603050405020304" pitchFamily="18" charset="0"/>
                        </a:rPr>
                        <a:t>Acceptance – </a:t>
                      </a:r>
                      <a:r>
                        <a:rPr lang="en-GB" sz="1200" dirty="0" err="1">
                          <a:latin typeface="+mn-lt"/>
                          <a:ea typeface="Calibri" panose="020F0502020204030204" pitchFamily="34" charset="0"/>
                          <a:cs typeface="Times New Roman" panose="02020603050405020304" pitchFamily="18" charset="0"/>
                        </a:rPr>
                        <a:t>inc</a:t>
                      </a:r>
                      <a:r>
                        <a:rPr lang="en-GB" sz="1200" dirty="0">
                          <a:latin typeface="+mn-lt"/>
                          <a:ea typeface="Calibri" panose="020F0502020204030204" pitchFamily="34" charset="0"/>
                          <a:cs typeface="Times New Roman" panose="02020603050405020304" pitchFamily="18" charset="0"/>
                        </a:rPr>
                        <a:t> group session</a:t>
                      </a:r>
                    </a:p>
                    <a:p>
                      <a:pPr marL="285750" indent="-285750">
                        <a:lnSpc>
                          <a:spcPct val="120000"/>
                        </a:lnSpc>
                        <a:buFont typeface="Arial" panose="020B0604020202020204" pitchFamily="34" charset="0"/>
                        <a:buChar char="•"/>
                      </a:pPr>
                      <a:r>
                        <a:rPr lang="en-GB" sz="1200" dirty="0">
                          <a:latin typeface="+mn-lt"/>
                          <a:ea typeface="Calibri" panose="020F0502020204030204" pitchFamily="34" charset="0"/>
                          <a:cs typeface="Times New Roman" panose="02020603050405020304" pitchFamily="18" charset="0"/>
                        </a:rPr>
                        <a:t>Building resilience</a:t>
                      </a:r>
                    </a:p>
                    <a:p>
                      <a:pPr marL="457200" lvl="1" indent="0">
                        <a:lnSpc>
                          <a:spcPct val="114000"/>
                        </a:lnSpc>
                        <a:spcBef>
                          <a:spcPts val="0"/>
                        </a:spcBef>
                        <a:spcAft>
                          <a:spcPts val="0"/>
                        </a:spcAft>
                        <a:buFont typeface="Arial" panose="020B0604020202020204" pitchFamily="34" charset="0"/>
                        <a:buNone/>
                      </a:pPr>
                      <a:endParaRPr lang="en-GB" sz="1200" kern="1200" dirty="0">
                        <a:solidFill>
                          <a:schemeClr val="dk1"/>
                        </a:solidFill>
                        <a:effectLst/>
                        <a:latin typeface="+mn-lt"/>
                        <a:ea typeface="+mn-ea"/>
                        <a:cs typeface="+mn-cs"/>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56190900"/>
                  </a:ext>
                </a:extLst>
              </a:tr>
              <a:tr h="562818">
                <a:tc>
                  <a:txBody>
                    <a:bodyPr/>
                    <a:lstStyle/>
                    <a:p>
                      <a:pPr marL="20320" marR="0" lvl="0" indent="0" algn="l" defTabSz="914400" rtl="0" eaLnBrk="1" fontAlgn="auto" latinLnBrk="0" hangingPunct="1">
                        <a:lnSpc>
                          <a:spcPct val="115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15 mins</a:t>
                      </a: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p>
                      <a:pPr marL="20320" indent="0">
                        <a:lnSpc>
                          <a:spcPct val="114000"/>
                        </a:lnSpc>
                        <a:spcBef>
                          <a:spcPts val="0"/>
                        </a:spcBef>
                        <a:spcAft>
                          <a:spcPts val="0"/>
                        </a:spcAft>
                        <a:buFont typeface="Arial" panose="020B0604020202020204" pitchFamily="34" charset="0"/>
                        <a:buNone/>
                      </a:pPr>
                      <a:r>
                        <a:rPr lang="en-GB" sz="1200" b="1" dirty="0">
                          <a:effectLst/>
                          <a:latin typeface="+mn-lt"/>
                          <a:ea typeface="Calibri" panose="020F0502020204030204" pitchFamily="34" charset="0"/>
                          <a:cs typeface="Arial" panose="020B0604020202020204" pitchFamily="34" charset="0"/>
                        </a:rPr>
                        <a:t>Close</a:t>
                      </a:r>
                    </a:p>
                    <a:p>
                      <a:pPr marL="191770" indent="-171450">
                        <a:lnSpc>
                          <a:spcPct val="114000"/>
                        </a:lnSpc>
                        <a:spcBef>
                          <a:spcPts val="0"/>
                        </a:spcBef>
                        <a:spcAft>
                          <a:spcPts val="0"/>
                        </a:spcAft>
                        <a:buFont typeface="Arial" panose="020B0604020202020204" pitchFamily="34" charset="0"/>
                        <a:buChar char="•"/>
                      </a:pPr>
                      <a:r>
                        <a:rPr lang="en-GB" sz="1200" dirty="0">
                          <a:effectLst/>
                          <a:latin typeface="+mn-lt"/>
                          <a:ea typeface="Calibri" panose="020F0502020204030204" pitchFamily="34" charset="0"/>
                          <a:cs typeface="Arial" panose="020B0604020202020204" pitchFamily="34" charset="0"/>
                        </a:rPr>
                        <a:t>Light bulb moments and Stop/Strat/Continue</a:t>
                      </a:r>
                    </a:p>
                    <a:p>
                      <a:pPr marL="191770" indent="-171450">
                        <a:lnSpc>
                          <a:spcPct val="114000"/>
                        </a:lnSpc>
                        <a:spcBef>
                          <a:spcPts val="0"/>
                        </a:spcBef>
                        <a:spcAft>
                          <a:spcPts val="0"/>
                        </a:spcAft>
                        <a:buFont typeface="Arial" panose="020B0604020202020204" pitchFamily="34" charset="0"/>
                        <a:buChar char="•"/>
                      </a:pPr>
                      <a:r>
                        <a:rPr lang="en-GB" sz="1200" dirty="0">
                          <a:effectLst/>
                          <a:latin typeface="+mn-lt"/>
                          <a:ea typeface="Calibri" panose="020F0502020204030204" pitchFamily="34" charset="0"/>
                          <a:cs typeface="Arial" panose="020B0604020202020204" pitchFamily="34" charset="0"/>
                        </a:rPr>
                        <a:t>Homework and intro to next module</a:t>
                      </a:r>
                    </a:p>
                    <a:p>
                      <a:pPr marL="191770" indent="-171450">
                        <a:lnSpc>
                          <a:spcPct val="114000"/>
                        </a:lnSpc>
                        <a:spcBef>
                          <a:spcPts val="0"/>
                        </a:spcBef>
                        <a:spcAft>
                          <a:spcPts val="0"/>
                        </a:spcAft>
                        <a:buFont typeface="Arial" panose="020B0604020202020204" pitchFamily="34" charset="0"/>
                        <a:buChar char="•"/>
                      </a:pPr>
                      <a:endParaRPr lang="en-GB" sz="12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83326948"/>
                  </a:ext>
                </a:extLst>
              </a:tr>
            </a:tbl>
          </a:graphicData>
        </a:graphic>
      </p:graphicFrame>
      <p:pic>
        <p:nvPicPr>
          <p:cNvPr id="10" name="Picture 9">
            <a:extLst>
              <a:ext uri="{FF2B5EF4-FFF2-40B4-BE49-F238E27FC236}">
                <a16:creationId xmlns:a16="http://schemas.microsoft.com/office/drawing/2014/main" id="{A31B2BE0-D6CD-91D6-6EAB-E50E05509855}"/>
              </a:ext>
            </a:extLst>
          </p:cNvPr>
          <p:cNvPicPr>
            <a:picLocks noChangeAspect="1"/>
          </p:cNvPicPr>
          <p:nvPr/>
        </p:nvPicPr>
        <p:blipFill rotWithShape="1">
          <a:blip r:embed="rId3"/>
          <a:srcRect b="27366"/>
          <a:stretch/>
        </p:blipFill>
        <p:spPr>
          <a:xfrm>
            <a:off x="60118" y="1050282"/>
            <a:ext cx="3777580" cy="5201352"/>
          </a:xfrm>
          <a:prstGeom prst="rect">
            <a:avLst/>
          </a:prstGeom>
        </p:spPr>
      </p:pic>
    </p:spTree>
    <p:extLst>
      <p:ext uri="{BB962C8B-B14F-4D97-AF65-F5344CB8AC3E}">
        <p14:creationId xmlns:p14="http://schemas.microsoft.com/office/powerpoint/2010/main" val="167893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798" y="185329"/>
            <a:ext cx="11391975" cy="741915"/>
          </a:xfrm>
        </p:spPr>
        <p:txBody>
          <a:bodyPr/>
          <a:lstStyle/>
          <a:p>
            <a:pPr>
              <a:lnSpc>
                <a:spcPct val="100000"/>
              </a:lnSpc>
            </a:pPr>
            <a:r>
              <a:rPr lang="en-US" dirty="0"/>
              <a:t>7. Overcome inertia</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4" name="Picture 3">
            <a:extLst>
              <a:ext uri="{FF2B5EF4-FFF2-40B4-BE49-F238E27FC236}">
                <a16:creationId xmlns:a16="http://schemas.microsoft.com/office/drawing/2014/main" id="{E90C34E4-0043-F0D0-1471-36E8EC9235D8}"/>
              </a:ext>
            </a:extLst>
          </p:cNvPr>
          <p:cNvPicPr>
            <a:picLocks noChangeAspect="1"/>
          </p:cNvPicPr>
          <p:nvPr/>
        </p:nvPicPr>
        <p:blipFill rotWithShape="1">
          <a:blip r:embed="rId4"/>
          <a:srcRect t="20000" b="8940"/>
          <a:stretch/>
        </p:blipFill>
        <p:spPr>
          <a:xfrm>
            <a:off x="-9728" y="1371600"/>
            <a:ext cx="12192000" cy="4873336"/>
          </a:xfrm>
          <a:prstGeom prst="rect">
            <a:avLst/>
          </a:prstGeom>
        </p:spPr>
      </p:pic>
      <p:pic>
        <p:nvPicPr>
          <p:cNvPr id="5" name="Google Shape;448;p27">
            <a:extLst>
              <a:ext uri="{FF2B5EF4-FFF2-40B4-BE49-F238E27FC236}">
                <a16:creationId xmlns:a16="http://schemas.microsoft.com/office/drawing/2014/main" id="{24D2E910-1BAE-DF6E-ACE6-219328776866}"/>
              </a:ext>
            </a:extLst>
          </p:cNvPr>
          <p:cNvPicPr preferRelativeResize="0"/>
          <p:nvPr/>
        </p:nvPicPr>
        <p:blipFill rotWithShape="1">
          <a:blip r:embed="rId5">
            <a:alphaModFix/>
          </a:blip>
          <a:srcRect/>
          <a:stretch/>
        </p:blipFill>
        <p:spPr>
          <a:xfrm>
            <a:off x="5351172" y="1963220"/>
            <a:ext cx="3067752" cy="2138357"/>
          </a:xfrm>
          <a:prstGeom prst="rect">
            <a:avLst/>
          </a:prstGeom>
          <a:noFill/>
          <a:ln>
            <a:noFill/>
          </a:ln>
        </p:spPr>
      </p:pic>
      <p:pic>
        <p:nvPicPr>
          <p:cNvPr id="6" name="Google Shape;449;p27">
            <a:extLst>
              <a:ext uri="{FF2B5EF4-FFF2-40B4-BE49-F238E27FC236}">
                <a16:creationId xmlns:a16="http://schemas.microsoft.com/office/drawing/2014/main" id="{4821B8CB-81EC-79BF-353C-6E4E048B8BA1}"/>
              </a:ext>
            </a:extLst>
          </p:cNvPr>
          <p:cNvPicPr preferRelativeResize="0"/>
          <p:nvPr/>
        </p:nvPicPr>
        <p:blipFill rotWithShape="1">
          <a:blip r:embed="rId6">
            <a:alphaModFix/>
          </a:blip>
          <a:srcRect/>
          <a:stretch/>
        </p:blipFill>
        <p:spPr>
          <a:xfrm>
            <a:off x="8808229" y="1963220"/>
            <a:ext cx="3067752" cy="2126897"/>
          </a:xfrm>
          <a:prstGeom prst="rect">
            <a:avLst/>
          </a:prstGeom>
          <a:noFill/>
          <a:ln>
            <a:noFill/>
          </a:ln>
        </p:spPr>
      </p:pic>
      <p:sp>
        <p:nvSpPr>
          <p:cNvPr id="7" name="Google Shape;450;p27">
            <a:extLst>
              <a:ext uri="{FF2B5EF4-FFF2-40B4-BE49-F238E27FC236}">
                <a16:creationId xmlns:a16="http://schemas.microsoft.com/office/drawing/2014/main" id="{FA3118B4-C4E4-F76D-58FB-1C54DD9CEF0A}"/>
              </a:ext>
            </a:extLst>
          </p:cNvPr>
          <p:cNvSpPr txBox="1"/>
          <p:nvPr/>
        </p:nvSpPr>
        <p:spPr>
          <a:xfrm>
            <a:off x="5412910" y="4236916"/>
            <a:ext cx="2801320" cy="203128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dirty="0">
                <a:solidFill>
                  <a:schemeClr val="dk1"/>
                </a:solidFill>
                <a:latin typeface="Gotham Book" panose="02000604040000020004" pitchFamily="2" charset="0"/>
                <a:ea typeface="Calibri"/>
                <a:cs typeface="Arial" panose="020B0604020202020204" pitchFamily="34" charset="0"/>
                <a:sym typeface="Calibri"/>
              </a:rPr>
              <a:t>Mid-Term Inertia</a:t>
            </a:r>
            <a:endParaRPr sz="1400" dirty="0">
              <a:solidFill>
                <a:schemeClr val="dk1"/>
              </a:solidFill>
              <a:latin typeface="Gotham Book" panose="02000604040000020004" pitchFamily="2" charset="0"/>
              <a:ea typeface="Calibri"/>
              <a:cs typeface="Arial" panose="020B0604020202020204" pitchFamily="34" charset="0"/>
              <a:sym typeface="Calibri"/>
            </a:endParaRPr>
          </a:p>
          <a:p>
            <a:pPr marL="0" marR="0" lvl="0" indent="0" algn="ctr" rtl="0">
              <a:spcBef>
                <a:spcPts val="0"/>
              </a:spcBef>
              <a:spcAft>
                <a:spcPts val="0"/>
              </a:spcAft>
              <a:buNone/>
            </a:pPr>
            <a:r>
              <a:rPr lang="en-GB" sz="1400" dirty="0">
                <a:solidFill>
                  <a:schemeClr val="dk1"/>
                </a:solidFill>
                <a:latin typeface="Gotham Book" panose="02000604040000020004" pitchFamily="2" charset="0"/>
                <a:ea typeface="Calibri"/>
                <a:cs typeface="Arial" panose="020B0604020202020204" pitchFamily="34" charset="0"/>
                <a:sym typeface="Calibri"/>
              </a:rPr>
              <a:t>Momentum too great</a:t>
            </a:r>
            <a:endParaRPr dirty="0">
              <a:latin typeface="Gotham Book" panose="02000604040000020004" pitchFamily="2" charset="0"/>
            </a:endParaRPr>
          </a:p>
          <a:p>
            <a:pPr marL="0" marR="0" lvl="0" indent="0" algn="ctr" rtl="0">
              <a:spcBef>
                <a:spcPts val="0"/>
              </a:spcBef>
              <a:spcAft>
                <a:spcPts val="0"/>
              </a:spcAft>
              <a:buNone/>
            </a:pPr>
            <a:endParaRPr sz="1400" dirty="0">
              <a:solidFill>
                <a:schemeClr val="dk1"/>
              </a:solidFill>
              <a:latin typeface="Gotham Book" panose="02000604040000020004" pitchFamily="2" charset="0"/>
              <a:ea typeface="Calibri"/>
              <a:cs typeface="Arial" panose="020B0604020202020204" pitchFamily="34" charset="0"/>
              <a:sym typeface="Calibri"/>
            </a:endParaRPr>
          </a:p>
          <a:p>
            <a:pPr marL="0" marR="0" lvl="0" indent="0" algn="ctr" rtl="0">
              <a:spcBef>
                <a:spcPts val="0"/>
              </a:spcBef>
              <a:spcAft>
                <a:spcPts val="0"/>
              </a:spcAft>
              <a:buNone/>
            </a:pPr>
            <a:endParaRPr sz="1400" dirty="0">
              <a:solidFill>
                <a:schemeClr val="dk1"/>
              </a:solidFill>
              <a:latin typeface="Gotham Book" panose="02000604040000020004" pitchFamily="2" charset="0"/>
              <a:ea typeface="Calibri"/>
              <a:cs typeface="Arial" panose="020B0604020202020204" pitchFamily="34" charset="0"/>
              <a:sym typeface="Calibri"/>
            </a:endParaRPr>
          </a:p>
          <a:p>
            <a:pPr marL="0" marR="0" lvl="0" indent="0" algn="ctr" rtl="0">
              <a:spcBef>
                <a:spcPts val="0"/>
              </a:spcBef>
              <a:spcAft>
                <a:spcPts val="0"/>
              </a:spcAft>
              <a:buNone/>
            </a:pPr>
            <a:r>
              <a:rPr lang="en-GB" sz="1800" dirty="0">
                <a:solidFill>
                  <a:schemeClr val="dk1"/>
                </a:solidFill>
                <a:latin typeface="Gotham Book" panose="02000604040000020004" pitchFamily="2" charset="0"/>
                <a:ea typeface="Calibri"/>
                <a:cs typeface="Arial" panose="020B0604020202020204" pitchFamily="34" charset="0"/>
                <a:sym typeface="Calibri"/>
              </a:rPr>
              <a:t>PAUSE FOR REFLECTION</a:t>
            </a:r>
            <a:endParaRPr sz="1400" dirty="0">
              <a:solidFill>
                <a:schemeClr val="dk1"/>
              </a:solidFill>
              <a:latin typeface="Gotham Book" panose="02000604040000020004" pitchFamily="2" charset="0"/>
              <a:ea typeface="Calibri"/>
              <a:cs typeface="Arial" panose="020B0604020202020204" pitchFamily="34" charset="0"/>
              <a:sym typeface="Calibri"/>
            </a:endParaRPr>
          </a:p>
          <a:p>
            <a:pPr marL="0" marR="0" lvl="0" indent="0" algn="ctr" rtl="0">
              <a:spcBef>
                <a:spcPts val="0"/>
              </a:spcBef>
              <a:spcAft>
                <a:spcPts val="0"/>
              </a:spcAft>
              <a:buNone/>
            </a:pPr>
            <a:endParaRPr sz="1400" dirty="0">
              <a:solidFill>
                <a:schemeClr val="dk1"/>
              </a:solidFill>
              <a:latin typeface="Gotham Book" panose="02000604040000020004" pitchFamily="2" charset="0"/>
              <a:ea typeface="Calibri"/>
              <a:cs typeface="Arial" panose="020B0604020202020204" pitchFamily="34" charset="0"/>
              <a:sym typeface="Calibri"/>
            </a:endParaRPr>
          </a:p>
          <a:p>
            <a:pPr marL="0" marR="0" lvl="0" indent="0" algn="ctr" rtl="0">
              <a:spcBef>
                <a:spcPts val="0"/>
              </a:spcBef>
              <a:spcAft>
                <a:spcPts val="0"/>
              </a:spcAft>
              <a:buNone/>
            </a:pPr>
            <a:endParaRPr sz="1400" dirty="0">
              <a:solidFill>
                <a:schemeClr val="dk1"/>
              </a:solidFill>
              <a:latin typeface="Gotham Book" panose="02000604040000020004" pitchFamily="2" charset="0"/>
              <a:ea typeface="Calibri"/>
              <a:cs typeface="Arial" panose="020B0604020202020204" pitchFamily="34" charset="0"/>
              <a:sym typeface="Calibri"/>
            </a:endParaRPr>
          </a:p>
        </p:txBody>
      </p:sp>
      <p:sp>
        <p:nvSpPr>
          <p:cNvPr id="8" name="Google Shape;451;p27">
            <a:extLst>
              <a:ext uri="{FF2B5EF4-FFF2-40B4-BE49-F238E27FC236}">
                <a16:creationId xmlns:a16="http://schemas.microsoft.com/office/drawing/2014/main" id="{021ABF17-2E10-AC3D-B980-04C90EE28933}"/>
              </a:ext>
            </a:extLst>
          </p:cNvPr>
          <p:cNvSpPr txBox="1"/>
          <p:nvPr/>
        </p:nvSpPr>
        <p:spPr>
          <a:xfrm>
            <a:off x="9303272" y="4236915"/>
            <a:ext cx="2246833" cy="18158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dirty="0">
                <a:solidFill>
                  <a:schemeClr val="dk1"/>
                </a:solidFill>
                <a:latin typeface="Gotham Book" panose="02000604040000020004" pitchFamily="2" charset="0"/>
                <a:ea typeface="Calibri"/>
                <a:cs typeface="Arial" panose="020B0604020202020204" pitchFamily="34" charset="0"/>
                <a:sym typeface="Calibri"/>
              </a:rPr>
              <a:t>Complacency</a:t>
            </a:r>
            <a:endParaRPr sz="1400" dirty="0">
              <a:solidFill>
                <a:schemeClr val="dk1"/>
              </a:solidFill>
              <a:latin typeface="Gotham Book" panose="02000604040000020004" pitchFamily="2" charset="0"/>
              <a:ea typeface="Calibri"/>
              <a:cs typeface="Arial" panose="020B0604020202020204" pitchFamily="34" charset="0"/>
              <a:sym typeface="Calibri"/>
            </a:endParaRPr>
          </a:p>
          <a:p>
            <a:pPr marL="0" marR="0" lvl="0" indent="0" algn="ctr" rtl="0">
              <a:spcBef>
                <a:spcPts val="0"/>
              </a:spcBef>
              <a:spcAft>
                <a:spcPts val="0"/>
              </a:spcAft>
              <a:buNone/>
            </a:pPr>
            <a:r>
              <a:rPr lang="en-GB" sz="1400" dirty="0">
                <a:solidFill>
                  <a:schemeClr val="dk1"/>
                </a:solidFill>
                <a:latin typeface="Gotham Book" panose="02000604040000020004" pitchFamily="2" charset="0"/>
                <a:ea typeface="Calibri"/>
                <a:cs typeface="Arial" panose="020B0604020202020204" pitchFamily="34" charset="0"/>
                <a:sym typeface="Calibri"/>
              </a:rPr>
              <a:t>Success breeds failure</a:t>
            </a:r>
            <a:endParaRPr dirty="0">
              <a:latin typeface="Gotham Book" panose="02000604040000020004" pitchFamily="2" charset="0"/>
            </a:endParaRPr>
          </a:p>
          <a:p>
            <a:pPr marL="0" marR="0" lvl="0" indent="0" algn="ctr" rtl="0">
              <a:spcBef>
                <a:spcPts val="0"/>
              </a:spcBef>
              <a:spcAft>
                <a:spcPts val="0"/>
              </a:spcAft>
              <a:buNone/>
            </a:pPr>
            <a:endParaRPr sz="1400" dirty="0">
              <a:solidFill>
                <a:schemeClr val="dk1"/>
              </a:solidFill>
              <a:latin typeface="Gotham Book" panose="02000604040000020004" pitchFamily="2" charset="0"/>
              <a:ea typeface="Calibri"/>
              <a:cs typeface="Arial" panose="020B0604020202020204" pitchFamily="34" charset="0"/>
              <a:sym typeface="Calibri"/>
            </a:endParaRPr>
          </a:p>
          <a:p>
            <a:pPr marL="0" marR="0" lvl="0" indent="0" algn="ctr" rtl="0">
              <a:spcBef>
                <a:spcPts val="0"/>
              </a:spcBef>
              <a:spcAft>
                <a:spcPts val="0"/>
              </a:spcAft>
              <a:buNone/>
            </a:pPr>
            <a:endParaRPr sz="1400" dirty="0">
              <a:solidFill>
                <a:schemeClr val="dk1"/>
              </a:solidFill>
              <a:latin typeface="Gotham Book" panose="02000604040000020004" pitchFamily="2" charset="0"/>
              <a:ea typeface="Calibri"/>
              <a:cs typeface="Arial" panose="020B0604020202020204" pitchFamily="34" charset="0"/>
              <a:sym typeface="Calibri"/>
            </a:endParaRPr>
          </a:p>
          <a:p>
            <a:pPr marL="0" marR="0" lvl="0" indent="0" algn="ctr" rtl="0">
              <a:spcBef>
                <a:spcPts val="0"/>
              </a:spcBef>
              <a:spcAft>
                <a:spcPts val="0"/>
              </a:spcAft>
              <a:buNone/>
            </a:pPr>
            <a:r>
              <a:rPr lang="en-GB" sz="1800" dirty="0">
                <a:solidFill>
                  <a:schemeClr val="dk1"/>
                </a:solidFill>
                <a:latin typeface="Gotham Book" panose="02000604040000020004" pitchFamily="2" charset="0"/>
                <a:ea typeface="Calibri"/>
                <a:cs typeface="Arial" panose="020B0604020202020204" pitchFamily="34" charset="0"/>
                <a:sym typeface="Calibri"/>
              </a:rPr>
              <a:t>AVOID</a:t>
            </a:r>
          </a:p>
          <a:p>
            <a:pPr marL="0" marR="0" lvl="0" indent="0" algn="ctr" rtl="0">
              <a:spcBef>
                <a:spcPts val="0"/>
              </a:spcBef>
              <a:spcAft>
                <a:spcPts val="0"/>
              </a:spcAft>
              <a:buNone/>
            </a:pPr>
            <a:r>
              <a:rPr lang="en-GB" dirty="0">
                <a:solidFill>
                  <a:schemeClr val="dk1"/>
                </a:solidFill>
                <a:latin typeface="Gotham Book" panose="02000604040000020004" pitchFamily="2" charset="0"/>
                <a:ea typeface="Calibri"/>
                <a:cs typeface="Arial" panose="020B0604020202020204" pitchFamily="34" charset="0"/>
                <a:sym typeface="Calibri"/>
              </a:rPr>
              <a:t>AT ALL COSTS</a:t>
            </a:r>
            <a:endParaRPr sz="1400" dirty="0">
              <a:solidFill>
                <a:schemeClr val="dk1"/>
              </a:solidFill>
              <a:latin typeface="Gotham Book" panose="02000604040000020004" pitchFamily="2" charset="0"/>
              <a:ea typeface="Calibri"/>
              <a:cs typeface="Arial" panose="020B0604020202020204" pitchFamily="34" charset="0"/>
              <a:sym typeface="Calibri"/>
            </a:endParaRPr>
          </a:p>
          <a:p>
            <a:pPr marL="0" marR="0" lvl="0" indent="0" algn="ctr" rtl="0">
              <a:spcBef>
                <a:spcPts val="0"/>
              </a:spcBef>
              <a:spcAft>
                <a:spcPts val="0"/>
              </a:spcAft>
              <a:buNone/>
            </a:pPr>
            <a:endParaRPr sz="1400" dirty="0">
              <a:solidFill>
                <a:schemeClr val="dk1"/>
              </a:solidFill>
              <a:latin typeface="Gotham Book" panose="02000604040000020004" pitchFamily="2" charset="0"/>
              <a:ea typeface="Calibri"/>
              <a:cs typeface="Arial" panose="020B0604020202020204" pitchFamily="34" charset="0"/>
              <a:sym typeface="Calibri"/>
            </a:endParaRPr>
          </a:p>
        </p:txBody>
      </p:sp>
    </p:spTree>
    <p:extLst>
      <p:ext uri="{BB962C8B-B14F-4D97-AF65-F5344CB8AC3E}">
        <p14:creationId xmlns:p14="http://schemas.microsoft.com/office/powerpoint/2010/main" val="58897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A63486-D58A-02F0-F50B-5B1E933BA89F}"/>
              </a:ext>
            </a:extLst>
          </p:cNvPr>
          <p:cNvSpPr/>
          <p:nvPr/>
        </p:nvSpPr>
        <p:spPr>
          <a:xfrm>
            <a:off x="0" y="1371600"/>
            <a:ext cx="12192000" cy="4810991"/>
          </a:xfrm>
          <a:prstGeom prst="rect">
            <a:avLst/>
          </a:prstGeom>
          <a:solidFill>
            <a:srgbClr val="C2CDE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
        <p:nvSpPr>
          <p:cNvPr id="2" name="Title 1"/>
          <p:cNvSpPr>
            <a:spLocks noGrp="1"/>
          </p:cNvSpPr>
          <p:nvPr>
            <p:ph type="title"/>
          </p:nvPr>
        </p:nvSpPr>
        <p:spPr>
          <a:xfrm>
            <a:off x="339361" y="333875"/>
            <a:ext cx="11391975" cy="741915"/>
          </a:xfrm>
        </p:spPr>
        <p:txBody>
          <a:bodyPr/>
          <a:lstStyle/>
          <a:p>
            <a:pPr>
              <a:lnSpc>
                <a:spcPct val="100000"/>
              </a:lnSpc>
            </a:pPr>
            <a:r>
              <a:rPr lang="en-US" dirty="0"/>
              <a:t>8. Build a change-ready culture / environment</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11" name="object 3">
            <a:extLst>
              <a:ext uri="{FF2B5EF4-FFF2-40B4-BE49-F238E27FC236}">
                <a16:creationId xmlns:a16="http://schemas.microsoft.com/office/drawing/2014/main" id="{5FF13B1D-D733-F6D7-C520-4DF8974467A5}"/>
              </a:ext>
            </a:extLst>
          </p:cNvPr>
          <p:cNvSpPr txBox="1"/>
          <p:nvPr/>
        </p:nvSpPr>
        <p:spPr>
          <a:xfrm>
            <a:off x="4800946" y="2140827"/>
            <a:ext cx="6930390" cy="3152786"/>
          </a:xfrm>
          <a:prstGeom prst="rect">
            <a:avLst/>
          </a:prstGeom>
        </p:spPr>
        <p:txBody>
          <a:bodyPr vert="horz" wrap="square" lIns="0" tIns="13335" rIns="0" bIns="0" rtlCol="0">
            <a:spAutoFit/>
          </a:bodyPr>
          <a:lstStyle/>
          <a:p>
            <a:pPr marL="12700" marR="511809">
              <a:lnSpc>
                <a:spcPct val="100000"/>
              </a:lnSpc>
              <a:spcBef>
                <a:spcPts val="105"/>
              </a:spcBef>
            </a:pPr>
            <a:r>
              <a:rPr sz="2800" i="1" dirty="0">
                <a:latin typeface="Arial"/>
                <a:cs typeface="Arial"/>
              </a:rPr>
              <a:t>“The</a:t>
            </a:r>
            <a:r>
              <a:rPr sz="2800" i="1" spc="-30" dirty="0">
                <a:latin typeface="Arial"/>
                <a:cs typeface="Arial"/>
              </a:rPr>
              <a:t> </a:t>
            </a:r>
            <a:r>
              <a:rPr sz="2800" i="1" spc="-5" dirty="0">
                <a:latin typeface="Arial"/>
                <a:cs typeface="Arial"/>
              </a:rPr>
              <a:t>central</a:t>
            </a:r>
            <a:r>
              <a:rPr sz="2800" i="1" spc="-20" dirty="0">
                <a:latin typeface="Arial"/>
                <a:cs typeface="Arial"/>
              </a:rPr>
              <a:t> </a:t>
            </a:r>
            <a:r>
              <a:rPr sz="2800" i="1" spc="-5" dirty="0">
                <a:latin typeface="Arial"/>
                <a:cs typeface="Arial"/>
              </a:rPr>
              <a:t>issue</a:t>
            </a:r>
            <a:r>
              <a:rPr sz="2800" i="1" spc="-20" dirty="0">
                <a:latin typeface="Arial"/>
                <a:cs typeface="Arial"/>
              </a:rPr>
              <a:t> </a:t>
            </a:r>
            <a:r>
              <a:rPr sz="2800" i="1" spc="-5" dirty="0">
                <a:latin typeface="Arial"/>
                <a:cs typeface="Arial"/>
              </a:rPr>
              <a:t>is</a:t>
            </a:r>
            <a:r>
              <a:rPr sz="2800" i="1" spc="-10" dirty="0">
                <a:latin typeface="Arial"/>
                <a:cs typeface="Arial"/>
              </a:rPr>
              <a:t> </a:t>
            </a:r>
            <a:r>
              <a:rPr sz="2800" i="1" spc="-5" dirty="0">
                <a:latin typeface="Arial"/>
                <a:cs typeface="Arial"/>
              </a:rPr>
              <a:t>never</a:t>
            </a:r>
            <a:r>
              <a:rPr sz="2800" i="1" spc="-15" dirty="0">
                <a:latin typeface="Arial"/>
                <a:cs typeface="Arial"/>
              </a:rPr>
              <a:t> </a:t>
            </a:r>
            <a:r>
              <a:rPr sz="2800" i="1" spc="-30" dirty="0">
                <a:latin typeface="Arial"/>
                <a:cs typeface="Arial"/>
              </a:rPr>
              <a:t>strategy, </a:t>
            </a:r>
            <a:r>
              <a:rPr sz="2800" i="1" spc="-875" dirty="0">
                <a:latin typeface="Arial"/>
                <a:cs typeface="Arial"/>
              </a:rPr>
              <a:t> </a:t>
            </a:r>
            <a:r>
              <a:rPr sz="2800" i="1" dirty="0">
                <a:latin typeface="Arial"/>
                <a:cs typeface="Arial"/>
              </a:rPr>
              <a:t>structure</a:t>
            </a:r>
            <a:r>
              <a:rPr sz="2800" i="1" spc="-50" dirty="0">
                <a:latin typeface="Arial"/>
                <a:cs typeface="Arial"/>
              </a:rPr>
              <a:t> </a:t>
            </a:r>
            <a:r>
              <a:rPr sz="2800" i="1" dirty="0">
                <a:latin typeface="Arial"/>
                <a:cs typeface="Arial"/>
              </a:rPr>
              <a:t>or</a:t>
            </a:r>
            <a:r>
              <a:rPr sz="2800" i="1" spc="-10" dirty="0">
                <a:latin typeface="Arial"/>
                <a:cs typeface="Arial"/>
              </a:rPr>
              <a:t> </a:t>
            </a:r>
            <a:r>
              <a:rPr sz="2800" i="1" dirty="0">
                <a:latin typeface="Arial"/>
                <a:cs typeface="Arial"/>
              </a:rPr>
              <a:t>systems.</a:t>
            </a:r>
            <a:endParaRPr sz="2800" dirty="0">
              <a:latin typeface="Arial"/>
              <a:cs typeface="Arial"/>
            </a:endParaRPr>
          </a:p>
          <a:p>
            <a:pPr>
              <a:lnSpc>
                <a:spcPct val="100000"/>
              </a:lnSpc>
              <a:spcBef>
                <a:spcPts val="45"/>
              </a:spcBef>
            </a:pPr>
            <a:endParaRPr sz="3200" dirty="0">
              <a:latin typeface="Arial"/>
              <a:cs typeface="Arial"/>
            </a:endParaRPr>
          </a:p>
          <a:p>
            <a:pPr marL="12700" marR="31115">
              <a:lnSpc>
                <a:spcPct val="100000"/>
              </a:lnSpc>
            </a:pPr>
            <a:r>
              <a:rPr sz="2800" i="1" dirty="0">
                <a:latin typeface="Arial"/>
                <a:cs typeface="Arial"/>
              </a:rPr>
              <a:t>The</a:t>
            </a:r>
            <a:r>
              <a:rPr sz="2800" i="1" spc="-35" dirty="0">
                <a:latin typeface="Arial"/>
                <a:cs typeface="Arial"/>
              </a:rPr>
              <a:t> </a:t>
            </a:r>
            <a:r>
              <a:rPr sz="2800" i="1" dirty="0">
                <a:latin typeface="Arial"/>
                <a:cs typeface="Arial"/>
              </a:rPr>
              <a:t>core</a:t>
            </a:r>
            <a:r>
              <a:rPr sz="2800" i="1" spc="-25" dirty="0">
                <a:latin typeface="Arial"/>
                <a:cs typeface="Arial"/>
              </a:rPr>
              <a:t> </a:t>
            </a:r>
            <a:r>
              <a:rPr sz="2800" i="1" dirty="0">
                <a:latin typeface="Arial"/>
                <a:cs typeface="Arial"/>
              </a:rPr>
              <a:t>of</a:t>
            </a:r>
            <a:r>
              <a:rPr sz="2800" i="1" spc="-10" dirty="0">
                <a:latin typeface="Arial"/>
                <a:cs typeface="Arial"/>
              </a:rPr>
              <a:t> </a:t>
            </a:r>
            <a:r>
              <a:rPr sz="2800" i="1" dirty="0">
                <a:latin typeface="Arial"/>
                <a:cs typeface="Arial"/>
              </a:rPr>
              <a:t>the</a:t>
            </a:r>
            <a:r>
              <a:rPr sz="2800" i="1" spc="-20" dirty="0">
                <a:latin typeface="Arial"/>
                <a:cs typeface="Arial"/>
              </a:rPr>
              <a:t> </a:t>
            </a:r>
            <a:r>
              <a:rPr sz="2800" i="1" spc="-5" dirty="0">
                <a:latin typeface="Arial"/>
                <a:cs typeface="Arial"/>
              </a:rPr>
              <a:t>matter</a:t>
            </a:r>
            <a:r>
              <a:rPr sz="2800" i="1" spc="-15" dirty="0">
                <a:latin typeface="Arial"/>
                <a:cs typeface="Arial"/>
              </a:rPr>
              <a:t> </a:t>
            </a:r>
            <a:r>
              <a:rPr sz="2800" i="1" dirty="0">
                <a:latin typeface="Arial"/>
                <a:cs typeface="Arial"/>
              </a:rPr>
              <a:t>is</a:t>
            </a:r>
            <a:r>
              <a:rPr sz="2800" i="1" spc="-20" dirty="0">
                <a:latin typeface="Arial"/>
                <a:cs typeface="Arial"/>
              </a:rPr>
              <a:t> </a:t>
            </a:r>
            <a:r>
              <a:rPr sz="2800" i="1" spc="-5" dirty="0">
                <a:latin typeface="Arial"/>
                <a:cs typeface="Arial"/>
              </a:rPr>
              <a:t>always</a:t>
            </a:r>
            <a:r>
              <a:rPr sz="2800" i="1" spc="-10" dirty="0">
                <a:latin typeface="Arial"/>
                <a:cs typeface="Arial"/>
              </a:rPr>
              <a:t> </a:t>
            </a:r>
            <a:r>
              <a:rPr sz="2800" i="1" spc="-5" dirty="0">
                <a:latin typeface="Arial"/>
                <a:cs typeface="Arial"/>
              </a:rPr>
              <a:t>about </a:t>
            </a:r>
            <a:r>
              <a:rPr sz="2800" i="1" spc="-869" dirty="0">
                <a:latin typeface="Arial"/>
                <a:cs typeface="Arial"/>
              </a:rPr>
              <a:t> </a:t>
            </a:r>
            <a:r>
              <a:rPr sz="2800" i="1" spc="-5" dirty="0">
                <a:latin typeface="Arial"/>
                <a:cs typeface="Arial"/>
              </a:rPr>
              <a:t>changing</a:t>
            </a:r>
            <a:r>
              <a:rPr sz="2800" i="1" spc="-35" dirty="0">
                <a:latin typeface="Arial"/>
                <a:cs typeface="Arial"/>
              </a:rPr>
              <a:t> </a:t>
            </a:r>
            <a:r>
              <a:rPr sz="2800" i="1" spc="-5" dirty="0">
                <a:latin typeface="Arial"/>
                <a:cs typeface="Arial"/>
              </a:rPr>
              <a:t>the</a:t>
            </a:r>
            <a:r>
              <a:rPr sz="2800" i="1" spc="-15" dirty="0">
                <a:latin typeface="Arial"/>
                <a:cs typeface="Arial"/>
              </a:rPr>
              <a:t> </a:t>
            </a:r>
            <a:r>
              <a:rPr sz="2800" i="1" spc="-5" dirty="0">
                <a:latin typeface="Arial"/>
                <a:cs typeface="Arial"/>
              </a:rPr>
              <a:t>behaviour</a:t>
            </a:r>
            <a:r>
              <a:rPr sz="2800" i="1" spc="-20" dirty="0">
                <a:latin typeface="Arial"/>
                <a:cs typeface="Arial"/>
              </a:rPr>
              <a:t> </a:t>
            </a:r>
            <a:r>
              <a:rPr sz="2800" i="1" dirty="0">
                <a:latin typeface="Arial"/>
                <a:cs typeface="Arial"/>
              </a:rPr>
              <a:t>of</a:t>
            </a:r>
            <a:r>
              <a:rPr sz="2800" i="1" spc="-30" dirty="0">
                <a:latin typeface="Arial"/>
                <a:cs typeface="Arial"/>
              </a:rPr>
              <a:t> </a:t>
            </a:r>
            <a:r>
              <a:rPr sz="2800" i="1" spc="-5" dirty="0">
                <a:latin typeface="Arial"/>
                <a:cs typeface="Arial"/>
              </a:rPr>
              <a:t>people.”</a:t>
            </a:r>
            <a:endParaRPr sz="2800" dirty="0">
              <a:latin typeface="Arial"/>
              <a:cs typeface="Arial"/>
            </a:endParaRPr>
          </a:p>
          <a:p>
            <a:pPr>
              <a:lnSpc>
                <a:spcPct val="100000"/>
              </a:lnSpc>
              <a:spcBef>
                <a:spcPts val="40"/>
              </a:spcBef>
            </a:pPr>
            <a:endParaRPr sz="3600" dirty="0">
              <a:latin typeface="Arial"/>
              <a:cs typeface="Arial"/>
            </a:endParaRPr>
          </a:p>
          <a:p>
            <a:pPr marR="5080" algn="r">
              <a:lnSpc>
                <a:spcPct val="100000"/>
              </a:lnSpc>
              <a:spcBef>
                <a:spcPts val="5"/>
              </a:spcBef>
            </a:pPr>
            <a:r>
              <a:rPr sz="2400" spc="-5" dirty="0">
                <a:latin typeface="Arial"/>
                <a:cs typeface="Arial"/>
              </a:rPr>
              <a:t>John</a:t>
            </a:r>
            <a:r>
              <a:rPr sz="2400" spc="5" dirty="0">
                <a:latin typeface="Arial"/>
                <a:cs typeface="Arial"/>
              </a:rPr>
              <a:t> </a:t>
            </a:r>
            <a:r>
              <a:rPr sz="2400" spc="-320" dirty="0">
                <a:latin typeface="Arial"/>
                <a:cs typeface="Arial"/>
              </a:rPr>
              <a:t>P</a:t>
            </a:r>
            <a:r>
              <a:rPr sz="2400" dirty="0">
                <a:latin typeface="Arial"/>
                <a:cs typeface="Arial"/>
              </a:rPr>
              <a:t>. </a:t>
            </a:r>
            <a:r>
              <a:rPr sz="2400" spc="-10" dirty="0">
                <a:latin typeface="Arial"/>
                <a:cs typeface="Arial"/>
              </a:rPr>
              <a:t>K</a:t>
            </a:r>
            <a:r>
              <a:rPr sz="2400" dirty="0">
                <a:latin typeface="Arial"/>
                <a:cs typeface="Arial"/>
              </a:rPr>
              <a:t>ott</a:t>
            </a:r>
            <a:r>
              <a:rPr sz="2400" spc="-5" dirty="0">
                <a:latin typeface="Arial"/>
                <a:cs typeface="Arial"/>
              </a:rPr>
              <a:t>e</a:t>
            </a:r>
            <a:r>
              <a:rPr sz="2400" spc="-130" dirty="0">
                <a:latin typeface="Arial"/>
                <a:cs typeface="Arial"/>
              </a:rPr>
              <a:t>r</a:t>
            </a:r>
            <a:r>
              <a:rPr sz="2400" dirty="0">
                <a:latin typeface="Arial"/>
                <a:cs typeface="Arial"/>
              </a:rPr>
              <a:t>.</a:t>
            </a:r>
          </a:p>
        </p:txBody>
      </p:sp>
      <p:pic>
        <p:nvPicPr>
          <p:cNvPr id="12" name="object 4">
            <a:extLst>
              <a:ext uri="{FF2B5EF4-FFF2-40B4-BE49-F238E27FC236}">
                <a16:creationId xmlns:a16="http://schemas.microsoft.com/office/drawing/2014/main" id="{5AF9050D-4CFB-F21F-C475-C0C0353AB077}"/>
              </a:ext>
            </a:extLst>
          </p:cNvPr>
          <p:cNvPicPr/>
          <p:nvPr/>
        </p:nvPicPr>
        <p:blipFill>
          <a:blip r:embed="rId4" cstate="print"/>
          <a:stretch>
            <a:fillRect/>
          </a:stretch>
        </p:blipFill>
        <p:spPr>
          <a:xfrm>
            <a:off x="460664" y="2155530"/>
            <a:ext cx="2852115" cy="2852115"/>
          </a:xfrm>
          <a:prstGeom prst="rect">
            <a:avLst/>
          </a:prstGeom>
        </p:spPr>
      </p:pic>
    </p:spTree>
    <p:extLst>
      <p:ext uri="{BB962C8B-B14F-4D97-AF65-F5344CB8AC3E}">
        <p14:creationId xmlns:p14="http://schemas.microsoft.com/office/powerpoint/2010/main" val="139402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A63486-D58A-02F0-F50B-5B1E933BA89F}"/>
              </a:ext>
            </a:extLst>
          </p:cNvPr>
          <p:cNvSpPr/>
          <p:nvPr/>
        </p:nvSpPr>
        <p:spPr>
          <a:xfrm>
            <a:off x="2122014" y="1588686"/>
            <a:ext cx="10069986" cy="4810991"/>
          </a:xfrm>
          <a:prstGeom prst="rect">
            <a:avLst/>
          </a:prstGeom>
          <a:solidFill>
            <a:srgbClr val="C2CDE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
        <p:nvSpPr>
          <p:cNvPr id="2" name="Title 1"/>
          <p:cNvSpPr>
            <a:spLocks noGrp="1"/>
          </p:cNvSpPr>
          <p:nvPr>
            <p:ph type="title"/>
          </p:nvPr>
        </p:nvSpPr>
        <p:spPr>
          <a:xfrm>
            <a:off x="400011" y="437020"/>
            <a:ext cx="11391975" cy="741915"/>
          </a:xfrm>
        </p:spPr>
        <p:txBody>
          <a:bodyPr/>
          <a:lstStyle/>
          <a:p>
            <a:pPr>
              <a:lnSpc>
                <a:spcPct val="100000"/>
              </a:lnSpc>
            </a:pPr>
            <a:r>
              <a:rPr lang="en-US" dirty="0"/>
              <a:t>The culture-change checklist: treat culture change like a project</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4" name="object 3">
            <a:extLst>
              <a:ext uri="{FF2B5EF4-FFF2-40B4-BE49-F238E27FC236}">
                <a16:creationId xmlns:a16="http://schemas.microsoft.com/office/drawing/2014/main" id="{75D1AB2D-2D7A-B775-7352-E8BF7D5A93F6}"/>
              </a:ext>
            </a:extLst>
          </p:cNvPr>
          <p:cNvSpPr txBox="1"/>
          <p:nvPr/>
        </p:nvSpPr>
        <p:spPr>
          <a:xfrm>
            <a:off x="2751254" y="2198666"/>
            <a:ext cx="8197850" cy="3398366"/>
          </a:xfrm>
          <a:prstGeom prst="rect">
            <a:avLst/>
          </a:prstGeom>
        </p:spPr>
        <p:txBody>
          <a:bodyPr vert="horz" wrap="square" lIns="0" tIns="12700" rIns="0" bIns="0" rtlCol="0">
            <a:spAutoFit/>
          </a:bodyPr>
          <a:lstStyle/>
          <a:p>
            <a:pPr marL="355600" indent="-342900">
              <a:lnSpc>
                <a:spcPct val="100000"/>
              </a:lnSpc>
              <a:spcBef>
                <a:spcPts val="2005"/>
              </a:spcBef>
              <a:buAutoNum type="arabicPeriod"/>
              <a:tabLst>
                <a:tab pos="354965" algn="l"/>
                <a:tab pos="355600" algn="l"/>
              </a:tabLst>
            </a:pPr>
            <a:r>
              <a:rPr sz="2000" b="1" dirty="0">
                <a:latin typeface="Arial"/>
                <a:cs typeface="Arial"/>
              </a:rPr>
              <a:t>Clarity</a:t>
            </a:r>
            <a:r>
              <a:rPr sz="2000" b="1" spc="-35" dirty="0">
                <a:latin typeface="Arial"/>
                <a:cs typeface="Arial"/>
              </a:rPr>
              <a:t> </a:t>
            </a:r>
            <a:r>
              <a:rPr sz="2000" b="1" dirty="0">
                <a:latin typeface="Arial"/>
                <a:cs typeface="Arial"/>
              </a:rPr>
              <a:t>of</a:t>
            </a:r>
            <a:r>
              <a:rPr sz="2000" b="1" spc="-15" dirty="0">
                <a:latin typeface="Arial"/>
                <a:cs typeface="Arial"/>
              </a:rPr>
              <a:t> </a:t>
            </a:r>
            <a:r>
              <a:rPr sz="2000" b="1" spc="-5" dirty="0">
                <a:latin typeface="Arial"/>
                <a:cs typeface="Arial"/>
              </a:rPr>
              <a:t>new</a:t>
            </a:r>
            <a:r>
              <a:rPr sz="2000" b="1" spc="-20" dirty="0">
                <a:latin typeface="Arial"/>
                <a:cs typeface="Arial"/>
              </a:rPr>
              <a:t> </a:t>
            </a:r>
            <a:r>
              <a:rPr sz="2000" b="1" dirty="0">
                <a:latin typeface="Arial"/>
                <a:cs typeface="Arial"/>
              </a:rPr>
              <a:t>behaviours</a:t>
            </a:r>
            <a:r>
              <a:rPr sz="2000" b="1" spc="5" dirty="0">
                <a:latin typeface="Arial"/>
                <a:cs typeface="Arial"/>
              </a:rPr>
              <a:t> </a:t>
            </a:r>
            <a:r>
              <a:rPr sz="2000" dirty="0">
                <a:latin typeface="Arial"/>
                <a:cs typeface="Arial"/>
              </a:rPr>
              <a:t>–</a:t>
            </a:r>
            <a:r>
              <a:rPr sz="2000" spc="-15" dirty="0">
                <a:latin typeface="Arial"/>
                <a:cs typeface="Arial"/>
              </a:rPr>
              <a:t> </a:t>
            </a:r>
            <a:r>
              <a:rPr sz="2000" dirty="0">
                <a:latin typeface="Arial"/>
                <a:cs typeface="Arial"/>
              </a:rPr>
              <a:t>and</a:t>
            </a:r>
            <a:r>
              <a:rPr sz="2000" spc="-15" dirty="0">
                <a:latin typeface="Arial"/>
                <a:cs typeface="Arial"/>
              </a:rPr>
              <a:t> </a:t>
            </a:r>
            <a:r>
              <a:rPr sz="2000" dirty="0">
                <a:latin typeface="Arial"/>
                <a:cs typeface="Arial"/>
              </a:rPr>
              <a:t>why</a:t>
            </a:r>
            <a:r>
              <a:rPr sz="2000" spc="-15" dirty="0">
                <a:latin typeface="Arial"/>
                <a:cs typeface="Arial"/>
              </a:rPr>
              <a:t> </a:t>
            </a:r>
            <a:r>
              <a:rPr sz="2000" dirty="0">
                <a:latin typeface="Arial"/>
                <a:cs typeface="Arial"/>
              </a:rPr>
              <a:t>the</a:t>
            </a:r>
            <a:r>
              <a:rPr sz="2000" spc="-25" dirty="0">
                <a:latin typeface="Arial"/>
                <a:cs typeface="Arial"/>
              </a:rPr>
              <a:t> </a:t>
            </a:r>
            <a:r>
              <a:rPr sz="2000" dirty="0">
                <a:latin typeface="Arial"/>
                <a:cs typeface="Arial"/>
              </a:rPr>
              <a:t>need</a:t>
            </a:r>
            <a:r>
              <a:rPr sz="2000" spc="-15" dirty="0">
                <a:latin typeface="Arial"/>
                <a:cs typeface="Arial"/>
              </a:rPr>
              <a:t> </a:t>
            </a:r>
            <a:r>
              <a:rPr sz="2000" dirty="0">
                <a:latin typeface="Arial"/>
                <a:cs typeface="Arial"/>
              </a:rPr>
              <a:t>to</a:t>
            </a:r>
            <a:r>
              <a:rPr sz="2000" spc="-20" dirty="0">
                <a:latin typeface="Arial"/>
                <a:cs typeface="Arial"/>
              </a:rPr>
              <a:t> </a:t>
            </a:r>
            <a:r>
              <a:rPr sz="2000" dirty="0">
                <a:latin typeface="Arial"/>
                <a:cs typeface="Arial"/>
              </a:rPr>
              <a:t>change.</a:t>
            </a:r>
          </a:p>
          <a:p>
            <a:pPr marL="355600" indent="-342900">
              <a:lnSpc>
                <a:spcPct val="100000"/>
              </a:lnSpc>
              <a:spcBef>
                <a:spcPts val="1200"/>
              </a:spcBef>
              <a:buAutoNum type="arabicPeriod"/>
              <a:tabLst>
                <a:tab pos="354965" algn="l"/>
                <a:tab pos="355600" algn="l"/>
              </a:tabLst>
            </a:pPr>
            <a:r>
              <a:rPr sz="2000" b="1" spc="-5" dirty="0">
                <a:latin typeface="Arial"/>
                <a:cs typeface="Arial"/>
              </a:rPr>
              <a:t>Motivation.</a:t>
            </a:r>
            <a:r>
              <a:rPr sz="2000" b="1" spc="-25" dirty="0">
                <a:latin typeface="Arial"/>
                <a:cs typeface="Arial"/>
              </a:rPr>
              <a:t> </a:t>
            </a:r>
            <a:r>
              <a:rPr sz="2000" dirty="0">
                <a:latin typeface="Arial"/>
                <a:cs typeface="Arial"/>
              </a:rPr>
              <a:t>Help</a:t>
            </a:r>
            <a:r>
              <a:rPr sz="2000" spc="10" dirty="0">
                <a:latin typeface="Arial"/>
                <a:cs typeface="Arial"/>
              </a:rPr>
              <a:t> </a:t>
            </a:r>
            <a:r>
              <a:rPr sz="2000" dirty="0">
                <a:latin typeface="Arial"/>
                <a:cs typeface="Arial"/>
              </a:rPr>
              <a:t>people</a:t>
            </a:r>
            <a:r>
              <a:rPr sz="2000" spc="-10" dirty="0">
                <a:latin typeface="Arial"/>
                <a:cs typeface="Arial"/>
              </a:rPr>
              <a:t> </a:t>
            </a:r>
            <a:r>
              <a:rPr sz="2000" dirty="0">
                <a:latin typeface="Arial"/>
                <a:cs typeface="Arial"/>
              </a:rPr>
              <a:t>to want</a:t>
            </a:r>
            <a:r>
              <a:rPr sz="2000" spc="-20" dirty="0">
                <a:latin typeface="Arial"/>
                <a:cs typeface="Arial"/>
              </a:rPr>
              <a:t> </a:t>
            </a:r>
            <a:r>
              <a:rPr sz="2000" dirty="0">
                <a:latin typeface="Arial"/>
                <a:cs typeface="Arial"/>
              </a:rPr>
              <a:t>to</a:t>
            </a:r>
            <a:r>
              <a:rPr sz="2000" spc="-15" dirty="0">
                <a:latin typeface="Arial"/>
                <a:cs typeface="Arial"/>
              </a:rPr>
              <a:t> </a:t>
            </a:r>
            <a:r>
              <a:rPr sz="2000" dirty="0">
                <a:latin typeface="Arial"/>
                <a:cs typeface="Arial"/>
              </a:rPr>
              <a:t>adopt</a:t>
            </a:r>
            <a:r>
              <a:rPr sz="2000" spc="-30" dirty="0">
                <a:latin typeface="Arial"/>
                <a:cs typeface="Arial"/>
              </a:rPr>
              <a:t> </a:t>
            </a:r>
            <a:r>
              <a:rPr sz="2000" dirty="0">
                <a:latin typeface="Arial"/>
                <a:cs typeface="Arial"/>
              </a:rPr>
              <a:t>the</a:t>
            </a:r>
            <a:r>
              <a:rPr sz="2000" spc="-15" dirty="0">
                <a:latin typeface="Arial"/>
                <a:cs typeface="Arial"/>
              </a:rPr>
              <a:t> </a:t>
            </a:r>
            <a:r>
              <a:rPr sz="2000" dirty="0">
                <a:latin typeface="Arial"/>
                <a:cs typeface="Arial"/>
              </a:rPr>
              <a:t>new</a:t>
            </a:r>
            <a:r>
              <a:rPr sz="2000" spc="10" dirty="0">
                <a:latin typeface="Arial"/>
                <a:cs typeface="Arial"/>
              </a:rPr>
              <a:t> </a:t>
            </a:r>
            <a:r>
              <a:rPr sz="2000" dirty="0">
                <a:latin typeface="Arial"/>
                <a:cs typeface="Arial"/>
              </a:rPr>
              <a:t>behaviours.</a:t>
            </a:r>
          </a:p>
          <a:p>
            <a:pPr marL="355600" indent="-342900">
              <a:lnSpc>
                <a:spcPct val="100000"/>
              </a:lnSpc>
              <a:spcBef>
                <a:spcPts val="1200"/>
              </a:spcBef>
              <a:buAutoNum type="arabicPeriod"/>
              <a:tabLst>
                <a:tab pos="354965" algn="l"/>
                <a:tab pos="355600" algn="l"/>
              </a:tabLst>
            </a:pPr>
            <a:r>
              <a:rPr sz="2000" b="1" spc="-5" dirty="0">
                <a:latin typeface="Arial"/>
                <a:cs typeface="Arial"/>
              </a:rPr>
              <a:t>Skills.</a:t>
            </a:r>
            <a:r>
              <a:rPr sz="2000" b="1" spc="-30" dirty="0">
                <a:latin typeface="Arial"/>
                <a:cs typeface="Arial"/>
              </a:rPr>
              <a:t> </a:t>
            </a:r>
            <a:r>
              <a:rPr sz="2000" dirty="0">
                <a:latin typeface="Arial"/>
                <a:cs typeface="Arial"/>
              </a:rPr>
              <a:t>Help</a:t>
            </a:r>
            <a:r>
              <a:rPr sz="2000" spc="5" dirty="0">
                <a:latin typeface="Arial"/>
                <a:cs typeface="Arial"/>
              </a:rPr>
              <a:t> </a:t>
            </a:r>
            <a:r>
              <a:rPr sz="2000" dirty="0">
                <a:latin typeface="Arial"/>
                <a:cs typeface="Arial"/>
              </a:rPr>
              <a:t>people</a:t>
            </a:r>
            <a:r>
              <a:rPr sz="2000" spc="-10" dirty="0">
                <a:latin typeface="Arial"/>
                <a:cs typeface="Arial"/>
              </a:rPr>
              <a:t> </a:t>
            </a:r>
            <a:r>
              <a:rPr sz="2000" dirty="0">
                <a:latin typeface="Arial"/>
                <a:cs typeface="Arial"/>
              </a:rPr>
              <a:t>to</a:t>
            </a:r>
            <a:r>
              <a:rPr sz="2000" spc="-5" dirty="0">
                <a:latin typeface="Arial"/>
                <a:cs typeface="Arial"/>
              </a:rPr>
              <a:t> </a:t>
            </a:r>
            <a:r>
              <a:rPr sz="2000" dirty="0">
                <a:latin typeface="Arial"/>
                <a:cs typeface="Arial"/>
              </a:rPr>
              <a:t>develop</a:t>
            </a:r>
            <a:r>
              <a:rPr sz="2000" spc="-15" dirty="0">
                <a:latin typeface="Arial"/>
                <a:cs typeface="Arial"/>
              </a:rPr>
              <a:t> </a:t>
            </a:r>
            <a:r>
              <a:rPr sz="2000" dirty="0">
                <a:latin typeface="Arial"/>
                <a:cs typeface="Arial"/>
              </a:rPr>
              <a:t>the</a:t>
            </a:r>
            <a:r>
              <a:rPr sz="2000" spc="-15" dirty="0">
                <a:latin typeface="Arial"/>
                <a:cs typeface="Arial"/>
              </a:rPr>
              <a:t> </a:t>
            </a:r>
            <a:r>
              <a:rPr sz="2000" dirty="0">
                <a:latin typeface="Arial"/>
                <a:cs typeface="Arial"/>
              </a:rPr>
              <a:t>new</a:t>
            </a:r>
            <a:r>
              <a:rPr sz="2000" spc="-10" dirty="0">
                <a:latin typeface="Arial"/>
                <a:cs typeface="Arial"/>
              </a:rPr>
              <a:t> </a:t>
            </a:r>
            <a:r>
              <a:rPr sz="2000" dirty="0">
                <a:latin typeface="Arial"/>
                <a:cs typeface="Arial"/>
              </a:rPr>
              <a:t>skills</a:t>
            </a:r>
            <a:r>
              <a:rPr sz="2000" spc="-15" dirty="0">
                <a:latin typeface="Arial"/>
                <a:cs typeface="Arial"/>
              </a:rPr>
              <a:t> </a:t>
            </a:r>
            <a:r>
              <a:rPr sz="2000" dirty="0">
                <a:latin typeface="Arial"/>
                <a:cs typeface="Arial"/>
              </a:rPr>
              <a:t>and</a:t>
            </a:r>
            <a:r>
              <a:rPr sz="2000" spc="-10" dirty="0">
                <a:latin typeface="Arial"/>
                <a:cs typeface="Arial"/>
              </a:rPr>
              <a:t> </a:t>
            </a:r>
            <a:r>
              <a:rPr sz="2000" dirty="0">
                <a:latin typeface="Arial"/>
                <a:cs typeface="Arial"/>
              </a:rPr>
              <a:t>approach</a:t>
            </a:r>
            <a:r>
              <a:rPr sz="2000" spc="-30" dirty="0">
                <a:latin typeface="Arial"/>
                <a:cs typeface="Arial"/>
              </a:rPr>
              <a:t> </a:t>
            </a:r>
            <a:r>
              <a:rPr sz="2000" dirty="0">
                <a:latin typeface="Arial"/>
                <a:cs typeface="Arial"/>
              </a:rPr>
              <a:t>they</a:t>
            </a:r>
          </a:p>
          <a:p>
            <a:pPr marL="355600">
              <a:lnSpc>
                <a:spcPct val="100000"/>
              </a:lnSpc>
            </a:pPr>
            <a:r>
              <a:rPr sz="2000" dirty="0">
                <a:latin typeface="Arial"/>
                <a:cs typeface="Arial"/>
              </a:rPr>
              <a:t>need</a:t>
            </a:r>
            <a:r>
              <a:rPr sz="2000" spc="-40" dirty="0">
                <a:latin typeface="Arial"/>
                <a:cs typeface="Arial"/>
              </a:rPr>
              <a:t> </a:t>
            </a:r>
            <a:r>
              <a:rPr sz="2000" dirty="0">
                <a:latin typeface="Arial"/>
                <a:cs typeface="Arial"/>
              </a:rPr>
              <a:t>to</a:t>
            </a:r>
            <a:r>
              <a:rPr sz="2000" spc="-40" dirty="0">
                <a:latin typeface="Arial"/>
                <a:cs typeface="Arial"/>
              </a:rPr>
              <a:t> </a:t>
            </a:r>
            <a:r>
              <a:rPr sz="2000" dirty="0">
                <a:latin typeface="Arial"/>
                <a:cs typeface="Arial"/>
              </a:rPr>
              <a:t>change.</a:t>
            </a:r>
          </a:p>
          <a:p>
            <a:pPr marL="355600" indent="-342900">
              <a:lnSpc>
                <a:spcPct val="100000"/>
              </a:lnSpc>
              <a:spcBef>
                <a:spcPts val="1200"/>
              </a:spcBef>
              <a:buAutoNum type="arabicPeriod" startAt="4"/>
              <a:tabLst>
                <a:tab pos="354965" algn="l"/>
                <a:tab pos="355600" algn="l"/>
              </a:tabLst>
            </a:pPr>
            <a:r>
              <a:rPr sz="2000" b="1" spc="-25" dirty="0">
                <a:latin typeface="Arial"/>
                <a:cs typeface="Arial"/>
              </a:rPr>
              <a:t>Tools. </a:t>
            </a:r>
            <a:r>
              <a:rPr sz="2000" dirty="0">
                <a:latin typeface="Arial"/>
                <a:cs typeface="Arial"/>
              </a:rPr>
              <a:t>Give</a:t>
            </a:r>
            <a:r>
              <a:rPr sz="2000" spc="-10" dirty="0">
                <a:latin typeface="Arial"/>
                <a:cs typeface="Arial"/>
              </a:rPr>
              <a:t> </a:t>
            </a:r>
            <a:r>
              <a:rPr sz="2000" dirty="0">
                <a:latin typeface="Arial"/>
                <a:cs typeface="Arial"/>
              </a:rPr>
              <a:t>people</a:t>
            </a:r>
            <a:r>
              <a:rPr sz="2000" spc="-15" dirty="0">
                <a:latin typeface="Arial"/>
                <a:cs typeface="Arial"/>
              </a:rPr>
              <a:t> </a:t>
            </a:r>
            <a:r>
              <a:rPr sz="2000" dirty="0">
                <a:latin typeface="Arial"/>
                <a:cs typeface="Arial"/>
              </a:rPr>
              <a:t>the</a:t>
            </a:r>
            <a:r>
              <a:rPr sz="2000" spc="-20" dirty="0">
                <a:latin typeface="Arial"/>
                <a:cs typeface="Arial"/>
              </a:rPr>
              <a:t> </a:t>
            </a:r>
            <a:r>
              <a:rPr sz="2000" dirty="0">
                <a:latin typeface="Arial"/>
                <a:cs typeface="Arial"/>
              </a:rPr>
              <a:t>tools</a:t>
            </a:r>
            <a:r>
              <a:rPr sz="2000" spc="-10" dirty="0">
                <a:latin typeface="Arial"/>
                <a:cs typeface="Arial"/>
              </a:rPr>
              <a:t> </a:t>
            </a:r>
            <a:r>
              <a:rPr sz="2000" dirty="0">
                <a:latin typeface="Arial"/>
                <a:cs typeface="Arial"/>
              </a:rPr>
              <a:t>they</a:t>
            </a:r>
            <a:r>
              <a:rPr sz="2000" spc="-10" dirty="0">
                <a:latin typeface="Arial"/>
                <a:cs typeface="Arial"/>
              </a:rPr>
              <a:t> </a:t>
            </a:r>
            <a:r>
              <a:rPr sz="2000" dirty="0">
                <a:latin typeface="Arial"/>
                <a:cs typeface="Arial"/>
              </a:rPr>
              <a:t>need</a:t>
            </a:r>
            <a:r>
              <a:rPr sz="2000" spc="-30" dirty="0">
                <a:latin typeface="Arial"/>
                <a:cs typeface="Arial"/>
              </a:rPr>
              <a:t> </a:t>
            </a:r>
            <a:r>
              <a:rPr sz="2000" dirty="0">
                <a:latin typeface="Arial"/>
                <a:cs typeface="Arial"/>
              </a:rPr>
              <a:t>to</a:t>
            </a:r>
            <a:r>
              <a:rPr sz="2000" spc="-5" dirty="0">
                <a:latin typeface="Arial"/>
                <a:cs typeface="Arial"/>
              </a:rPr>
              <a:t> </a:t>
            </a:r>
            <a:r>
              <a:rPr sz="2000" dirty="0">
                <a:latin typeface="Arial"/>
                <a:cs typeface="Arial"/>
              </a:rPr>
              <a:t>maintain</a:t>
            </a:r>
            <a:r>
              <a:rPr sz="2000" spc="-20" dirty="0">
                <a:latin typeface="Arial"/>
                <a:cs typeface="Arial"/>
              </a:rPr>
              <a:t> </a:t>
            </a:r>
            <a:r>
              <a:rPr sz="2000" dirty="0">
                <a:latin typeface="Arial"/>
                <a:cs typeface="Arial"/>
              </a:rPr>
              <a:t>the</a:t>
            </a:r>
            <a:r>
              <a:rPr sz="2000" spc="-20" dirty="0">
                <a:latin typeface="Arial"/>
                <a:cs typeface="Arial"/>
              </a:rPr>
              <a:t> </a:t>
            </a:r>
            <a:r>
              <a:rPr sz="2000" dirty="0">
                <a:latin typeface="Arial"/>
                <a:cs typeface="Arial"/>
              </a:rPr>
              <a:t>change.</a:t>
            </a:r>
          </a:p>
          <a:p>
            <a:pPr marL="355600" indent="-342900">
              <a:lnSpc>
                <a:spcPct val="100000"/>
              </a:lnSpc>
              <a:spcBef>
                <a:spcPts val="1200"/>
              </a:spcBef>
              <a:buAutoNum type="arabicPeriod" startAt="4"/>
              <a:tabLst>
                <a:tab pos="354965" algn="l"/>
                <a:tab pos="355600" algn="l"/>
              </a:tabLst>
            </a:pPr>
            <a:r>
              <a:rPr sz="2000" b="1" dirty="0">
                <a:latin typeface="Arial"/>
                <a:cs typeface="Arial"/>
              </a:rPr>
              <a:t>Rewards</a:t>
            </a:r>
            <a:r>
              <a:rPr sz="2000" b="1" spc="-40" dirty="0">
                <a:latin typeface="Arial"/>
                <a:cs typeface="Arial"/>
              </a:rPr>
              <a:t> </a:t>
            </a:r>
            <a:r>
              <a:rPr sz="2000" dirty="0">
                <a:latin typeface="Arial"/>
                <a:cs typeface="Arial"/>
              </a:rPr>
              <a:t>for</a:t>
            </a:r>
            <a:r>
              <a:rPr sz="2000" spc="-25" dirty="0">
                <a:latin typeface="Arial"/>
                <a:cs typeface="Arial"/>
              </a:rPr>
              <a:t> </a:t>
            </a:r>
            <a:r>
              <a:rPr sz="2000" dirty="0">
                <a:latin typeface="Arial"/>
                <a:cs typeface="Arial"/>
              </a:rPr>
              <a:t>adopting</a:t>
            </a:r>
            <a:r>
              <a:rPr sz="2000" spc="-15" dirty="0">
                <a:latin typeface="Arial"/>
                <a:cs typeface="Arial"/>
              </a:rPr>
              <a:t> </a:t>
            </a:r>
            <a:r>
              <a:rPr sz="2000" dirty="0">
                <a:latin typeface="Arial"/>
                <a:cs typeface="Arial"/>
              </a:rPr>
              <a:t>new</a:t>
            </a:r>
            <a:r>
              <a:rPr sz="2000" spc="-10" dirty="0">
                <a:latin typeface="Arial"/>
                <a:cs typeface="Arial"/>
              </a:rPr>
              <a:t> </a:t>
            </a:r>
            <a:r>
              <a:rPr sz="2000" dirty="0">
                <a:latin typeface="Arial"/>
                <a:cs typeface="Arial"/>
              </a:rPr>
              <a:t>behaviours</a:t>
            </a:r>
            <a:r>
              <a:rPr sz="2000" spc="-30" dirty="0">
                <a:latin typeface="Arial"/>
                <a:cs typeface="Arial"/>
              </a:rPr>
              <a:t> </a:t>
            </a:r>
            <a:r>
              <a:rPr sz="2000" dirty="0">
                <a:latin typeface="Arial"/>
                <a:cs typeface="Arial"/>
              </a:rPr>
              <a:t>and</a:t>
            </a:r>
            <a:r>
              <a:rPr sz="2000" spc="-10" dirty="0">
                <a:latin typeface="Arial"/>
                <a:cs typeface="Arial"/>
              </a:rPr>
              <a:t> </a:t>
            </a:r>
            <a:r>
              <a:rPr sz="2000" dirty="0">
                <a:latin typeface="Arial"/>
                <a:cs typeface="Arial"/>
              </a:rPr>
              <a:t>aligned incentives.</a:t>
            </a:r>
          </a:p>
          <a:p>
            <a:pPr marL="355600" indent="-342900">
              <a:lnSpc>
                <a:spcPct val="100000"/>
              </a:lnSpc>
              <a:spcBef>
                <a:spcPts val="1205"/>
              </a:spcBef>
              <a:buAutoNum type="arabicPeriod" startAt="4"/>
              <a:tabLst>
                <a:tab pos="354965" algn="l"/>
                <a:tab pos="355600" algn="l"/>
                <a:tab pos="5883910" algn="l"/>
              </a:tabLst>
            </a:pPr>
            <a:r>
              <a:rPr sz="2000" b="1" dirty="0">
                <a:latin typeface="Arial"/>
                <a:cs typeface="Arial"/>
              </a:rPr>
              <a:t>Consequences.</a:t>
            </a:r>
            <a:r>
              <a:rPr sz="2000" b="1" spc="-15" dirty="0">
                <a:latin typeface="Arial"/>
                <a:cs typeface="Arial"/>
              </a:rPr>
              <a:t> </a:t>
            </a:r>
            <a:r>
              <a:rPr sz="2000" dirty="0">
                <a:latin typeface="Arial"/>
                <a:cs typeface="Arial"/>
              </a:rPr>
              <a:t>What</a:t>
            </a:r>
            <a:r>
              <a:rPr sz="2000" spc="-10" dirty="0">
                <a:latin typeface="Arial"/>
                <a:cs typeface="Arial"/>
              </a:rPr>
              <a:t> </a:t>
            </a:r>
            <a:r>
              <a:rPr sz="2000" dirty="0">
                <a:latin typeface="Arial"/>
                <a:cs typeface="Arial"/>
              </a:rPr>
              <a:t>are</a:t>
            </a:r>
            <a:r>
              <a:rPr sz="2000" spc="-15" dirty="0">
                <a:latin typeface="Arial"/>
                <a:cs typeface="Arial"/>
              </a:rPr>
              <a:t> </a:t>
            </a:r>
            <a:r>
              <a:rPr sz="2000" dirty="0">
                <a:latin typeface="Arial"/>
                <a:cs typeface="Arial"/>
              </a:rPr>
              <a:t>the</a:t>
            </a:r>
            <a:r>
              <a:rPr sz="2000" spc="-5" dirty="0">
                <a:latin typeface="Arial"/>
                <a:cs typeface="Arial"/>
              </a:rPr>
              <a:t> </a:t>
            </a:r>
            <a:r>
              <a:rPr sz="2000" dirty="0">
                <a:latin typeface="Arial"/>
                <a:cs typeface="Arial"/>
              </a:rPr>
              <a:t>consequences</a:t>
            </a:r>
            <a:r>
              <a:rPr sz="2000" spc="-35" dirty="0">
                <a:latin typeface="Arial"/>
                <a:cs typeface="Arial"/>
              </a:rPr>
              <a:t> </a:t>
            </a:r>
            <a:r>
              <a:rPr sz="2000" dirty="0">
                <a:latin typeface="Arial"/>
                <a:cs typeface="Arial"/>
              </a:rPr>
              <a:t>of	not</a:t>
            </a:r>
            <a:r>
              <a:rPr sz="2000" spc="-60" dirty="0">
                <a:latin typeface="Arial"/>
                <a:cs typeface="Arial"/>
              </a:rPr>
              <a:t> </a:t>
            </a:r>
            <a:r>
              <a:rPr sz="2000" dirty="0">
                <a:latin typeface="Arial"/>
                <a:cs typeface="Arial"/>
              </a:rPr>
              <a:t>changing?</a:t>
            </a:r>
          </a:p>
          <a:p>
            <a:pPr marL="355600" indent="-342900">
              <a:lnSpc>
                <a:spcPct val="100000"/>
              </a:lnSpc>
              <a:spcBef>
                <a:spcPts val="1200"/>
              </a:spcBef>
              <a:buAutoNum type="arabicPeriod" startAt="4"/>
              <a:tabLst>
                <a:tab pos="354965" algn="l"/>
                <a:tab pos="355600" algn="l"/>
              </a:tabLst>
            </a:pPr>
            <a:r>
              <a:rPr sz="2000" b="1" dirty="0">
                <a:latin typeface="Arial"/>
                <a:cs typeface="Arial"/>
              </a:rPr>
              <a:t>Leadership</a:t>
            </a:r>
            <a:r>
              <a:rPr lang="en-GB" sz="2000" b="1" dirty="0">
                <a:latin typeface="Arial"/>
                <a:cs typeface="Arial"/>
              </a:rPr>
              <a:t>.</a:t>
            </a:r>
            <a:r>
              <a:rPr sz="2000" b="1" spc="-45" dirty="0">
                <a:latin typeface="Arial"/>
                <a:cs typeface="Arial"/>
              </a:rPr>
              <a:t> </a:t>
            </a:r>
            <a:r>
              <a:rPr lang="en-GB" sz="2000" spc="-45" dirty="0">
                <a:latin typeface="Arial"/>
                <a:cs typeface="Arial"/>
              </a:rPr>
              <a:t>L</a:t>
            </a:r>
            <a:r>
              <a:rPr sz="2000" dirty="0" err="1">
                <a:latin typeface="Arial"/>
                <a:cs typeface="Arial"/>
              </a:rPr>
              <a:t>eading</a:t>
            </a:r>
            <a:r>
              <a:rPr sz="2000" spc="-10" dirty="0">
                <a:latin typeface="Arial"/>
                <a:cs typeface="Arial"/>
              </a:rPr>
              <a:t> </a:t>
            </a:r>
            <a:r>
              <a:rPr sz="2000" dirty="0">
                <a:latin typeface="Arial"/>
                <a:cs typeface="Arial"/>
              </a:rPr>
              <a:t>by</a:t>
            </a:r>
            <a:r>
              <a:rPr sz="2000" spc="-25" dirty="0">
                <a:latin typeface="Arial"/>
                <a:cs typeface="Arial"/>
              </a:rPr>
              <a:t> </a:t>
            </a:r>
            <a:r>
              <a:rPr sz="2000" dirty="0">
                <a:latin typeface="Arial"/>
                <a:cs typeface="Arial"/>
              </a:rPr>
              <a:t>example.</a:t>
            </a:r>
          </a:p>
        </p:txBody>
      </p:sp>
      <p:pic>
        <p:nvPicPr>
          <p:cNvPr id="5" name="object 4">
            <a:extLst>
              <a:ext uri="{FF2B5EF4-FFF2-40B4-BE49-F238E27FC236}">
                <a16:creationId xmlns:a16="http://schemas.microsoft.com/office/drawing/2014/main" id="{2CA1F544-8541-2708-6F08-8D895459C89D}"/>
              </a:ext>
            </a:extLst>
          </p:cNvPr>
          <p:cNvPicPr/>
          <p:nvPr/>
        </p:nvPicPr>
        <p:blipFill>
          <a:blip r:embed="rId4" cstate="print"/>
          <a:stretch>
            <a:fillRect/>
          </a:stretch>
        </p:blipFill>
        <p:spPr>
          <a:xfrm>
            <a:off x="567344" y="1588686"/>
            <a:ext cx="1554669" cy="4887191"/>
          </a:xfrm>
          <a:prstGeom prst="rect">
            <a:avLst/>
          </a:prstGeom>
        </p:spPr>
      </p:pic>
    </p:spTree>
    <p:extLst>
      <p:ext uri="{BB962C8B-B14F-4D97-AF65-F5344CB8AC3E}">
        <p14:creationId xmlns:p14="http://schemas.microsoft.com/office/powerpoint/2010/main" val="401011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A63486-D58A-02F0-F50B-5B1E933BA89F}"/>
              </a:ext>
            </a:extLst>
          </p:cNvPr>
          <p:cNvSpPr/>
          <p:nvPr/>
        </p:nvSpPr>
        <p:spPr>
          <a:xfrm>
            <a:off x="4883727" y="2307466"/>
            <a:ext cx="6847610" cy="2461888"/>
          </a:xfrm>
          <a:prstGeom prst="rect">
            <a:avLst/>
          </a:prstGeom>
          <a:solidFill>
            <a:srgbClr val="C2CDE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
        <p:nvSpPr>
          <p:cNvPr id="2" name="Title 1"/>
          <p:cNvSpPr>
            <a:spLocks noGrp="1"/>
          </p:cNvSpPr>
          <p:nvPr>
            <p:ph type="title"/>
          </p:nvPr>
        </p:nvSpPr>
        <p:spPr>
          <a:xfrm>
            <a:off x="339361" y="333875"/>
            <a:ext cx="11391975" cy="741915"/>
          </a:xfrm>
        </p:spPr>
        <p:txBody>
          <a:bodyPr/>
          <a:lstStyle/>
          <a:p>
            <a:pPr>
              <a:lnSpc>
                <a:spcPct val="100000"/>
              </a:lnSpc>
            </a:pPr>
            <a:r>
              <a:rPr lang="en-US" dirty="0"/>
              <a:t>9. Committed, focused change leadership</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11" name="object 3">
            <a:extLst>
              <a:ext uri="{FF2B5EF4-FFF2-40B4-BE49-F238E27FC236}">
                <a16:creationId xmlns:a16="http://schemas.microsoft.com/office/drawing/2014/main" id="{5FF13B1D-D733-F6D7-C520-4DF8974467A5}"/>
              </a:ext>
            </a:extLst>
          </p:cNvPr>
          <p:cNvSpPr txBox="1"/>
          <p:nvPr/>
        </p:nvSpPr>
        <p:spPr>
          <a:xfrm>
            <a:off x="5364547" y="2503190"/>
            <a:ext cx="6313863" cy="2070439"/>
          </a:xfrm>
          <a:prstGeom prst="rect">
            <a:avLst/>
          </a:prstGeom>
        </p:spPr>
        <p:txBody>
          <a:bodyPr vert="horz" wrap="square" lIns="0" tIns="13335" rIns="0" bIns="0" rtlCol="0">
            <a:spAutoFit/>
          </a:bodyPr>
          <a:lstStyle/>
          <a:p>
            <a:pPr marL="12700" marR="511809">
              <a:lnSpc>
                <a:spcPct val="100000"/>
              </a:lnSpc>
              <a:spcBef>
                <a:spcPts val="105"/>
              </a:spcBef>
            </a:pPr>
            <a:r>
              <a:rPr lang="en-GB" sz="2200" i="1" dirty="0">
                <a:latin typeface="Arial"/>
                <a:cs typeface="Arial"/>
              </a:rPr>
              <a:t>Successful leaders of change never take their eye off the ball.</a:t>
            </a:r>
          </a:p>
          <a:p>
            <a:pPr marL="12700" marR="511809">
              <a:lnSpc>
                <a:spcPct val="100000"/>
              </a:lnSpc>
              <a:spcBef>
                <a:spcPts val="105"/>
              </a:spcBef>
            </a:pPr>
            <a:endParaRPr lang="en-GB" sz="2200" i="1" dirty="0">
              <a:latin typeface="Arial"/>
              <a:cs typeface="Arial"/>
            </a:endParaRPr>
          </a:p>
          <a:p>
            <a:pPr marL="12700" marR="511809">
              <a:lnSpc>
                <a:spcPct val="100000"/>
              </a:lnSpc>
              <a:spcBef>
                <a:spcPts val="105"/>
              </a:spcBef>
            </a:pPr>
            <a:r>
              <a:rPr lang="en-GB" sz="2200" i="1" dirty="0">
                <a:latin typeface="Arial"/>
                <a:cs typeface="Arial"/>
              </a:rPr>
              <a:t>They continually focus on the high priority outcomes and nudge people back on to the path to deliver.</a:t>
            </a:r>
            <a:endParaRPr sz="2200" dirty="0">
              <a:latin typeface="Arial"/>
              <a:cs typeface="Arial"/>
            </a:endParaRPr>
          </a:p>
        </p:txBody>
      </p:sp>
      <p:pic>
        <p:nvPicPr>
          <p:cNvPr id="4" name="object 2">
            <a:extLst>
              <a:ext uri="{FF2B5EF4-FFF2-40B4-BE49-F238E27FC236}">
                <a16:creationId xmlns:a16="http://schemas.microsoft.com/office/drawing/2014/main" id="{638E469D-0030-0189-AE2E-13F35BFB44F4}"/>
              </a:ext>
            </a:extLst>
          </p:cNvPr>
          <p:cNvPicPr/>
          <p:nvPr/>
        </p:nvPicPr>
        <p:blipFill>
          <a:blip r:embed="rId4" cstate="print"/>
          <a:stretch>
            <a:fillRect/>
          </a:stretch>
        </p:blipFill>
        <p:spPr>
          <a:xfrm>
            <a:off x="335973" y="2307465"/>
            <a:ext cx="4354762" cy="2523059"/>
          </a:xfrm>
          <a:prstGeom prst="rect">
            <a:avLst/>
          </a:prstGeom>
        </p:spPr>
      </p:pic>
    </p:spTree>
    <p:extLst>
      <p:ext uri="{BB962C8B-B14F-4D97-AF65-F5344CB8AC3E}">
        <p14:creationId xmlns:p14="http://schemas.microsoft.com/office/powerpoint/2010/main" val="390320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9C0FD5-F408-F6BE-036A-840AC18BF559}"/>
              </a:ext>
            </a:extLst>
          </p:cNvPr>
          <p:cNvSpPr/>
          <p:nvPr/>
        </p:nvSpPr>
        <p:spPr>
          <a:xfrm>
            <a:off x="0" y="1274618"/>
            <a:ext cx="12192000" cy="4810991"/>
          </a:xfrm>
          <a:prstGeom prst="rect">
            <a:avLst/>
          </a:prstGeom>
          <a:solidFill>
            <a:srgbClr val="C2CDE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
        <p:nvSpPr>
          <p:cNvPr id="2" name="Title 1"/>
          <p:cNvSpPr>
            <a:spLocks noGrp="1"/>
          </p:cNvSpPr>
          <p:nvPr>
            <p:ph type="title"/>
          </p:nvPr>
        </p:nvSpPr>
        <p:spPr>
          <a:xfrm>
            <a:off x="444114" y="0"/>
            <a:ext cx="10591801" cy="741915"/>
          </a:xfrm>
        </p:spPr>
        <p:txBody>
          <a:bodyPr/>
          <a:lstStyle/>
          <a:p>
            <a:r>
              <a:rPr lang="en-US" dirty="0"/>
              <a:t>10. Be a catalyst for change</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4" name="Picture 3">
            <a:extLst>
              <a:ext uri="{FF2B5EF4-FFF2-40B4-BE49-F238E27FC236}">
                <a16:creationId xmlns:a16="http://schemas.microsoft.com/office/drawing/2014/main" id="{5F31057B-4D93-2C1C-B5FC-4159404AAE06}"/>
              </a:ext>
            </a:extLst>
          </p:cNvPr>
          <p:cNvPicPr>
            <a:picLocks noChangeAspect="1"/>
          </p:cNvPicPr>
          <p:nvPr/>
        </p:nvPicPr>
        <p:blipFill>
          <a:blip r:embed="rId3"/>
          <a:stretch>
            <a:fillRect/>
          </a:stretch>
        </p:blipFill>
        <p:spPr>
          <a:xfrm>
            <a:off x="533981" y="1922318"/>
            <a:ext cx="3595119" cy="3314700"/>
          </a:xfrm>
          <a:prstGeom prst="rect">
            <a:avLst/>
          </a:prstGeom>
        </p:spPr>
      </p:pic>
      <p:sp>
        <p:nvSpPr>
          <p:cNvPr id="7" name="TextBox 6">
            <a:extLst>
              <a:ext uri="{FF2B5EF4-FFF2-40B4-BE49-F238E27FC236}">
                <a16:creationId xmlns:a16="http://schemas.microsoft.com/office/drawing/2014/main" id="{2ACF85CA-ECC5-F076-988A-F0B9C864F41B}"/>
              </a:ext>
            </a:extLst>
          </p:cNvPr>
          <p:cNvSpPr txBox="1"/>
          <p:nvPr/>
        </p:nvSpPr>
        <p:spPr>
          <a:xfrm>
            <a:off x="4704485" y="1663586"/>
            <a:ext cx="6104658" cy="4093428"/>
          </a:xfrm>
          <a:prstGeom prst="rect">
            <a:avLst/>
          </a:prstGeom>
          <a:noFill/>
        </p:spPr>
        <p:txBody>
          <a:bodyPr wrap="square">
            <a:spAutoFit/>
          </a:bodyPr>
          <a:lstStyle/>
          <a:p>
            <a:pPr>
              <a:spcAft>
                <a:spcPts val="1200"/>
              </a:spcAft>
            </a:pPr>
            <a:r>
              <a:rPr lang="en-GB" sz="2000" dirty="0"/>
              <a:t>Dedicated business person</a:t>
            </a:r>
          </a:p>
          <a:p>
            <a:pPr>
              <a:spcAft>
                <a:spcPts val="1200"/>
              </a:spcAft>
            </a:pPr>
            <a:r>
              <a:rPr lang="en-GB" sz="2000" dirty="0"/>
              <a:t>Focused on outcomes </a:t>
            </a:r>
          </a:p>
          <a:p>
            <a:pPr>
              <a:spcAft>
                <a:spcPts val="1200"/>
              </a:spcAft>
            </a:pPr>
            <a:r>
              <a:rPr lang="en-GB" sz="2000" dirty="0"/>
              <a:t>High EQ</a:t>
            </a:r>
          </a:p>
          <a:p>
            <a:pPr>
              <a:spcAft>
                <a:spcPts val="1200"/>
              </a:spcAft>
            </a:pPr>
            <a:r>
              <a:rPr lang="en-GB" sz="2000" dirty="0"/>
              <a:t>Genuine communicator – listens to understand</a:t>
            </a:r>
          </a:p>
          <a:p>
            <a:pPr>
              <a:spcAft>
                <a:spcPts val="1200"/>
              </a:spcAft>
            </a:pPr>
            <a:r>
              <a:rPr lang="en-GB" sz="2000" dirty="0"/>
              <a:t>Excellent at stakeholder engagement </a:t>
            </a:r>
          </a:p>
          <a:p>
            <a:pPr>
              <a:spcAft>
                <a:spcPts val="1200"/>
              </a:spcAft>
            </a:pPr>
            <a:r>
              <a:rPr lang="en-GB" sz="2000" dirty="0"/>
              <a:t>Works with project/programme manager </a:t>
            </a:r>
          </a:p>
          <a:p>
            <a:pPr>
              <a:spcAft>
                <a:spcPts val="1200"/>
              </a:spcAft>
            </a:pPr>
            <a:r>
              <a:rPr lang="en-GB" sz="2000" dirty="0"/>
              <a:t>The </a:t>
            </a:r>
            <a:r>
              <a:rPr lang="en-GB" sz="2000" dirty="0" err="1"/>
              <a:t>ying</a:t>
            </a:r>
            <a:r>
              <a:rPr lang="en-GB" sz="2000" dirty="0"/>
              <a:t> to a PM’s yang</a:t>
            </a:r>
          </a:p>
          <a:p>
            <a:pPr>
              <a:spcAft>
                <a:spcPts val="1200"/>
              </a:spcAft>
            </a:pPr>
            <a:endParaRPr lang="en-GB" sz="2000" dirty="0"/>
          </a:p>
          <a:p>
            <a:pPr>
              <a:spcAft>
                <a:spcPts val="1200"/>
              </a:spcAft>
            </a:pPr>
            <a:r>
              <a:rPr lang="en-GB" sz="2000" dirty="0"/>
              <a:t>We can all be change catalysts</a:t>
            </a:r>
          </a:p>
        </p:txBody>
      </p:sp>
    </p:spTree>
    <p:extLst>
      <p:ext uri="{BB962C8B-B14F-4D97-AF65-F5344CB8AC3E}">
        <p14:creationId xmlns:p14="http://schemas.microsoft.com/office/powerpoint/2010/main" val="67378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515D7F-F3B5-E053-5165-CCED95FA64EB}"/>
              </a:ext>
            </a:extLst>
          </p:cNvPr>
          <p:cNvSpPr/>
          <p:nvPr/>
        </p:nvSpPr>
        <p:spPr>
          <a:xfrm>
            <a:off x="0" y="1274618"/>
            <a:ext cx="12192000" cy="4810991"/>
          </a:xfrm>
          <a:prstGeom prst="rect">
            <a:avLst/>
          </a:prstGeom>
          <a:solidFill>
            <a:srgbClr val="C2CDE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
        <p:nvSpPr>
          <p:cNvPr id="2" name="Title 1"/>
          <p:cNvSpPr>
            <a:spLocks noGrp="1"/>
          </p:cNvSpPr>
          <p:nvPr>
            <p:ph type="title"/>
          </p:nvPr>
        </p:nvSpPr>
        <p:spPr>
          <a:xfrm>
            <a:off x="444114" y="0"/>
            <a:ext cx="10591801" cy="741915"/>
          </a:xfrm>
        </p:spPr>
        <p:txBody>
          <a:bodyPr/>
          <a:lstStyle/>
          <a:p>
            <a:r>
              <a:rPr lang="en-US" dirty="0"/>
              <a:t>Essential ingredients to successful change</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4" name="TextBox 3">
            <a:extLst>
              <a:ext uri="{FF2B5EF4-FFF2-40B4-BE49-F238E27FC236}">
                <a16:creationId xmlns:a16="http://schemas.microsoft.com/office/drawing/2014/main" id="{E06474AA-17EB-4A01-7868-23BE75056818}"/>
              </a:ext>
            </a:extLst>
          </p:cNvPr>
          <p:cNvSpPr txBox="1"/>
          <p:nvPr/>
        </p:nvSpPr>
        <p:spPr>
          <a:xfrm>
            <a:off x="444114" y="1402566"/>
            <a:ext cx="7525713" cy="4555093"/>
          </a:xfrm>
          <a:prstGeom prst="rect">
            <a:avLst/>
          </a:prstGeom>
          <a:noFill/>
        </p:spPr>
        <p:txBody>
          <a:bodyPr wrap="square">
            <a:spAutoFit/>
          </a:bodyPr>
          <a:lstStyle/>
          <a:p>
            <a:pPr marL="457200" indent="-457200">
              <a:spcAft>
                <a:spcPts val="1200"/>
              </a:spcAft>
              <a:buFont typeface="+mj-lt"/>
              <a:buAutoNum type="arabicPeriod"/>
            </a:pPr>
            <a:r>
              <a:rPr lang="en-GB" sz="2000" dirty="0"/>
              <a:t>Clarity of what you are trying to achieve – and why</a:t>
            </a:r>
          </a:p>
          <a:p>
            <a:pPr marL="457200" indent="-457200">
              <a:spcAft>
                <a:spcPts val="1200"/>
              </a:spcAft>
              <a:buFont typeface="+mj-lt"/>
              <a:buAutoNum type="arabicPeriod"/>
            </a:pPr>
            <a:r>
              <a:rPr lang="en-GB" sz="2000" dirty="0"/>
              <a:t>Ensure implications are completely understood</a:t>
            </a:r>
          </a:p>
          <a:p>
            <a:pPr marL="457200" indent="-457200">
              <a:spcAft>
                <a:spcPts val="1200"/>
              </a:spcAft>
              <a:buFont typeface="+mj-lt"/>
              <a:buAutoNum type="arabicPeriod"/>
            </a:pPr>
            <a:r>
              <a:rPr lang="en-GB" sz="2000" dirty="0"/>
              <a:t>Genuine, two-way communications and engagement</a:t>
            </a:r>
          </a:p>
          <a:p>
            <a:pPr marL="457200" indent="-457200">
              <a:spcAft>
                <a:spcPts val="1200"/>
              </a:spcAft>
              <a:buFont typeface="+mj-lt"/>
              <a:buAutoNum type="arabicPeriod"/>
            </a:pPr>
            <a:r>
              <a:rPr lang="en-GB" sz="2000" dirty="0"/>
              <a:t>Appeal to people’s emotions – find their emotional triggers</a:t>
            </a:r>
          </a:p>
          <a:p>
            <a:pPr marL="457200" indent="-457200">
              <a:spcAft>
                <a:spcPts val="1200"/>
              </a:spcAft>
              <a:buFont typeface="+mj-lt"/>
              <a:buAutoNum type="arabicPeriod"/>
            </a:pPr>
            <a:r>
              <a:rPr lang="en-GB" sz="2000" dirty="0"/>
              <a:t>Focus on outcomes</a:t>
            </a:r>
          </a:p>
          <a:p>
            <a:pPr marL="457200" indent="-457200">
              <a:spcAft>
                <a:spcPts val="1200"/>
              </a:spcAft>
              <a:buFont typeface="+mj-lt"/>
              <a:buAutoNum type="arabicPeriod"/>
            </a:pPr>
            <a:r>
              <a:rPr lang="en-GB" sz="2000" dirty="0"/>
              <a:t>Set people up to succeed</a:t>
            </a:r>
          </a:p>
          <a:p>
            <a:pPr marL="457200" indent="-457200">
              <a:spcAft>
                <a:spcPts val="1200"/>
              </a:spcAft>
              <a:buFont typeface="+mj-lt"/>
              <a:buAutoNum type="arabicPeriod"/>
            </a:pPr>
            <a:r>
              <a:rPr lang="en-GB" sz="2000" dirty="0"/>
              <a:t>Overcome inertia</a:t>
            </a:r>
          </a:p>
          <a:p>
            <a:pPr marL="457200" indent="-457200">
              <a:spcAft>
                <a:spcPts val="1200"/>
              </a:spcAft>
              <a:buFont typeface="+mj-lt"/>
              <a:buAutoNum type="arabicPeriod"/>
            </a:pPr>
            <a:r>
              <a:rPr lang="en-GB" sz="2000" dirty="0"/>
              <a:t>Build a change-ready culture / environment</a:t>
            </a:r>
          </a:p>
          <a:p>
            <a:pPr marL="457200" indent="-457200">
              <a:spcAft>
                <a:spcPts val="1200"/>
              </a:spcAft>
              <a:buFont typeface="+mj-lt"/>
              <a:buAutoNum type="arabicPeriod"/>
            </a:pPr>
            <a:r>
              <a:rPr lang="en-GB" sz="2000" dirty="0"/>
              <a:t>Focused, committed change leadership</a:t>
            </a:r>
          </a:p>
          <a:p>
            <a:pPr marL="457200" indent="-457200">
              <a:spcAft>
                <a:spcPts val="1200"/>
              </a:spcAft>
              <a:buFont typeface="+mj-lt"/>
              <a:buAutoNum type="arabicPeriod"/>
            </a:pPr>
            <a:r>
              <a:rPr lang="en-GB" sz="2000" dirty="0"/>
              <a:t>Be a catalyst for change</a:t>
            </a:r>
          </a:p>
        </p:txBody>
      </p:sp>
      <p:sp>
        <p:nvSpPr>
          <p:cNvPr id="6" name="Rectangle 5">
            <a:extLst>
              <a:ext uri="{FF2B5EF4-FFF2-40B4-BE49-F238E27FC236}">
                <a16:creationId xmlns:a16="http://schemas.microsoft.com/office/drawing/2014/main" id="{21722C49-8F7A-D778-EBF8-62DBC3F131B2}"/>
              </a:ext>
            </a:extLst>
          </p:cNvPr>
          <p:cNvSpPr/>
          <p:nvPr/>
        </p:nvSpPr>
        <p:spPr>
          <a:xfrm>
            <a:off x="8769927" y="2317173"/>
            <a:ext cx="2909455" cy="2774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noAutofit/>
          </a:bodyPr>
          <a:lstStyle/>
          <a:p>
            <a:pPr algn="ctr"/>
            <a:r>
              <a:rPr lang="en-GB" sz="2000" i="1" dirty="0">
                <a:solidFill>
                  <a:sysClr val="windowText" lastClr="000000"/>
                </a:solidFill>
              </a:rPr>
              <a:t>Which ones</a:t>
            </a:r>
          </a:p>
          <a:p>
            <a:pPr algn="ctr"/>
            <a:r>
              <a:rPr lang="en-GB" sz="2000" i="1" dirty="0">
                <a:solidFill>
                  <a:sysClr val="windowText" lastClr="000000"/>
                </a:solidFill>
              </a:rPr>
              <a:t>resonated the most</a:t>
            </a:r>
          </a:p>
          <a:p>
            <a:pPr algn="ctr"/>
            <a:r>
              <a:rPr lang="en-GB" sz="2000" i="1" dirty="0">
                <a:solidFill>
                  <a:sysClr val="windowText" lastClr="000000"/>
                </a:solidFill>
              </a:rPr>
              <a:t>and why</a:t>
            </a:r>
            <a:r>
              <a:rPr lang="en-GB" i="1" dirty="0">
                <a:solidFill>
                  <a:sysClr val="windowText" lastClr="000000"/>
                </a:solidFill>
              </a:rPr>
              <a:t>?</a:t>
            </a:r>
          </a:p>
        </p:txBody>
      </p:sp>
    </p:spTree>
    <p:extLst>
      <p:ext uri="{BB962C8B-B14F-4D97-AF65-F5344CB8AC3E}">
        <p14:creationId xmlns:p14="http://schemas.microsoft.com/office/powerpoint/2010/main" val="10952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5" name="Picture Placeholder 3">
            <a:extLst>
              <a:ext uri="{FF2B5EF4-FFF2-40B4-BE49-F238E27FC236}">
                <a16:creationId xmlns:a16="http://schemas.microsoft.com/office/drawing/2014/main" id="{282719F7-6985-CA20-49F2-83984D72CB1D}"/>
              </a:ext>
            </a:extLst>
          </p:cNvPr>
          <p:cNvPicPr>
            <a:picLocks noChangeAspect="1"/>
          </p:cNvPicPr>
          <p:nvPr/>
        </p:nvPicPr>
        <p:blipFill>
          <a:blip r:embed="rId3">
            <a:extLst>
              <a:ext uri="{28A0092B-C50C-407E-A947-70E740481C1C}">
                <a14:useLocalDpi xmlns:a14="http://schemas.microsoft.com/office/drawing/2010/main" val="0"/>
              </a:ext>
            </a:extLst>
          </a:blip>
          <a:srcRect l="6019" r="6019"/>
          <a:stretch>
            <a:fillRect/>
          </a:stretch>
        </p:blipFill>
        <p:spPr>
          <a:xfrm>
            <a:off x="6325222" y="-12700"/>
            <a:ext cx="5866777" cy="6626151"/>
          </a:xfrm>
          <a:prstGeom prst="rect">
            <a:avLst/>
          </a:prstGeom>
        </p:spPr>
      </p:pic>
      <p:sp>
        <p:nvSpPr>
          <p:cNvPr id="6" name="Text Placeholder 2">
            <a:extLst>
              <a:ext uri="{FF2B5EF4-FFF2-40B4-BE49-F238E27FC236}">
                <a16:creationId xmlns:a16="http://schemas.microsoft.com/office/drawing/2014/main" id="{44DCF84C-0FF2-796E-32EA-D065FBAA74D7}"/>
              </a:ext>
            </a:extLst>
          </p:cNvPr>
          <p:cNvSpPr txBox="1">
            <a:spLocks/>
          </p:cNvSpPr>
          <p:nvPr/>
        </p:nvSpPr>
        <p:spPr>
          <a:xfrm>
            <a:off x="1047750" y="1560269"/>
            <a:ext cx="4763593" cy="2689862"/>
          </a:xfrm>
          <a:prstGeom prst="rect">
            <a:avLst/>
          </a:prstGeom>
        </p:spPr>
        <p:txBody>
          <a:bodyPr>
            <a:norm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3600" b="1" dirty="0">
                <a:solidFill>
                  <a:srgbClr val="054C70"/>
                </a:solidFill>
              </a:rPr>
              <a:t>Break</a:t>
            </a:r>
            <a:endParaRPr lang="en-GB" b="1" dirty="0">
              <a:solidFill>
                <a:srgbClr val="054C70"/>
              </a:solidFill>
            </a:endParaRPr>
          </a:p>
          <a:p>
            <a:pPr marL="0" indent="0">
              <a:buNone/>
            </a:pPr>
            <a:endParaRPr lang="en-GB" dirty="0">
              <a:solidFill>
                <a:srgbClr val="054C70"/>
              </a:solidFill>
            </a:endParaRPr>
          </a:p>
          <a:p>
            <a:pPr marL="0" indent="0">
              <a:buNone/>
            </a:pPr>
            <a:r>
              <a:rPr lang="en-GB" sz="2800" dirty="0">
                <a:solidFill>
                  <a:srgbClr val="054C70"/>
                </a:solidFill>
              </a:rPr>
              <a:t>15 mins</a:t>
            </a:r>
          </a:p>
          <a:p>
            <a:endParaRPr lang="en-GB" dirty="0"/>
          </a:p>
        </p:txBody>
      </p:sp>
    </p:spTree>
    <p:extLst>
      <p:ext uri="{BB962C8B-B14F-4D97-AF65-F5344CB8AC3E}">
        <p14:creationId xmlns:p14="http://schemas.microsoft.com/office/powerpoint/2010/main" val="345680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647994"/>
            <a:ext cx="10591801" cy="741915"/>
          </a:xfrm>
        </p:spPr>
        <p:txBody>
          <a:bodyPr/>
          <a:lstStyle/>
          <a:p>
            <a:pPr algn="ctr"/>
            <a:r>
              <a:rPr lang="en-US" dirty="0"/>
              <a:t>How we react to change</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6" name="Picture 5" descr="A book with text on it&#10;&#10;Description automatically generated">
            <a:extLst>
              <a:ext uri="{FF2B5EF4-FFF2-40B4-BE49-F238E27FC236}">
                <a16:creationId xmlns:a16="http://schemas.microsoft.com/office/drawing/2014/main" id="{66A58F84-5EE5-3592-F6A3-B9B3CB0E3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089" y="3099477"/>
            <a:ext cx="2933821" cy="2249263"/>
          </a:xfrm>
          <a:prstGeom prst="rect">
            <a:avLst/>
          </a:prstGeom>
        </p:spPr>
      </p:pic>
    </p:spTree>
    <p:extLst>
      <p:ext uri="{BB962C8B-B14F-4D97-AF65-F5344CB8AC3E}">
        <p14:creationId xmlns:p14="http://schemas.microsoft.com/office/powerpoint/2010/main" val="100334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How we react to change: The Change Matrix</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4" name="Picture 3">
            <a:extLst>
              <a:ext uri="{FF2B5EF4-FFF2-40B4-BE49-F238E27FC236}">
                <a16:creationId xmlns:a16="http://schemas.microsoft.com/office/drawing/2014/main" id="{88173457-7C86-D2EE-1E88-5FC68D38A538}"/>
              </a:ext>
            </a:extLst>
          </p:cNvPr>
          <p:cNvPicPr>
            <a:picLocks noChangeAspect="1"/>
          </p:cNvPicPr>
          <p:nvPr/>
        </p:nvPicPr>
        <p:blipFill rotWithShape="1">
          <a:blip r:embed="rId3"/>
          <a:srcRect t="19994" b="7869"/>
          <a:stretch/>
        </p:blipFill>
        <p:spPr>
          <a:xfrm>
            <a:off x="0" y="1371600"/>
            <a:ext cx="12192000" cy="4946074"/>
          </a:xfrm>
          <a:prstGeom prst="rect">
            <a:avLst/>
          </a:prstGeom>
        </p:spPr>
      </p:pic>
    </p:spTree>
    <p:extLst>
      <p:ext uri="{BB962C8B-B14F-4D97-AF65-F5344CB8AC3E}">
        <p14:creationId xmlns:p14="http://schemas.microsoft.com/office/powerpoint/2010/main" val="346993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The Burning Platform Change Curve</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4" name="Picture 3">
            <a:extLst>
              <a:ext uri="{FF2B5EF4-FFF2-40B4-BE49-F238E27FC236}">
                <a16:creationId xmlns:a16="http://schemas.microsoft.com/office/drawing/2014/main" id="{6AE61376-4261-38E5-41A2-5ABC0CF943BB}"/>
              </a:ext>
            </a:extLst>
          </p:cNvPr>
          <p:cNvPicPr>
            <a:picLocks noChangeAspect="1"/>
          </p:cNvPicPr>
          <p:nvPr/>
        </p:nvPicPr>
        <p:blipFill rotWithShape="1">
          <a:blip r:embed="rId3"/>
          <a:srcRect t="19963" b="9563"/>
          <a:stretch/>
        </p:blipFill>
        <p:spPr>
          <a:xfrm>
            <a:off x="-12700" y="1371601"/>
            <a:ext cx="12214800" cy="4842164"/>
          </a:xfrm>
          <a:prstGeom prst="rect">
            <a:avLst/>
          </a:prstGeom>
        </p:spPr>
      </p:pic>
      <p:pic>
        <p:nvPicPr>
          <p:cNvPr id="5" name="Picture 4">
            <a:extLst>
              <a:ext uri="{FF2B5EF4-FFF2-40B4-BE49-F238E27FC236}">
                <a16:creationId xmlns:a16="http://schemas.microsoft.com/office/drawing/2014/main" id="{9543F009-F70B-EB0E-655B-53A302C23B1D}"/>
              </a:ext>
            </a:extLst>
          </p:cNvPr>
          <p:cNvPicPr>
            <a:picLocks noChangeAspect="1"/>
          </p:cNvPicPr>
          <p:nvPr/>
        </p:nvPicPr>
        <p:blipFill rotWithShape="1">
          <a:blip r:embed="rId3"/>
          <a:srcRect l="38764" t="38570" r="52942" b="57983"/>
          <a:stretch/>
        </p:blipFill>
        <p:spPr>
          <a:xfrm>
            <a:off x="4558841" y="2512951"/>
            <a:ext cx="1013075" cy="236824"/>
          </a:xfrm>
          <a:prstGeom prst="rect">
            <a:avLst/>
          </a:prstGeom>
        </p:spPr>
      </p:pic>
      <p:pic>
        <p:nvPicPr>
          <p:cNvPr id="7" name="Picture 6">
            <a:extLst>
              <a:ext uri="{FF2B5EF4-FFF2-40B4-BE49-F238E27FC236}">
                <a16:creationId xmlns:a16="http://schemas.microsoft.com/office/drawing/2014/main" id="{F57260FA-92C9-C3A2-65B4-15F57A33DB2D}"/>
              </a:ext>
            </a:extLst>
          </p:cNvPr>
          <p:cNvPicPr>
            <a:picLocks noChangeAspect="1"/>
          </p:cNvPicPr>
          <p:nvPr/>
        </p:nvPicPr>
        <p:blipFill rotWithShape="1">
          <a:blip r:embed="rId3"/>
          <a:srcRect l="44248" t="38570" r="44855" b="57983"/>
          <a:stretch/>
        </p:blipFill>
        <p:spPr>
          <a:xfrm>
            <a:off x="4763664" y="2745417"/>
            <a:ext cx="1331036" cy="142508"/>
          </a:xfrm>
          <a:prstGeom prst="rect">
            <a:avLst/>
          </a:prstGeom>
        </p:spPr>
      </p:pic>
    </p:spTree>
    <p:extLst>
      <p:ext uri="{BB962C8B-B14F-4D97-AF65-F5344CB8AC3E}">
        <p14:creationId xmlns:p14="http://schemas.microsoft.com/office/powerpoint/2010/main" val="302301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2" name="Picture 1" descr="A picture containing light&#10;&#10;Description automatically generated">
            <a:extLst>
              <a:ext uri="{FF2B5EF4-FFF2-40B4-BE49-F238E27FC236}">
                <a16:creationId xmlns:a16="http://schemas.microsoft.com/office/drawing/2014/main" id="{9717FB1E-69AE-9DE4-DBB9-52ECC8654B9A}"/>
              </a:ext>
            </a:extLst>
          </p:cNvPr>
          <p:cNvPicPr>
            <a:picLocks noChangeAspect="1"/>
          </p:cNvPicPr>
          <p:nvPr/>
        </p:nvPicPr>
        <p:blipFill rotWithShape="1">
          <a:blip r:embed="rId4">
            <a:extLst>
              <a:ext uri="{28A0092B-C50C-407E-A947-70E740481C1C}">
                <a14:useLocalDpi xmlns:a14="http://schemas.microsoft.com/office/drawing/2010/main" val="0"/>
              </a:ext>
            </a:extLst>
          </a:blip>
          <a:srcRect l="26464" t="14463" r="26463" b="14463"/>
          <a:stretch/>
        </p:blipFill>
        <p:spPr>
          <a:xfrm>
            <a:off x="7573832" y="2269553"/>
            <a:ext cx="1759184" cy="2414279"/>
          </a:xfrm>
          <a:prstGeom prst="rect">
            <a:avLst/>
          </a:prstGeom>
        </p:spPr>
      </p:pic>
      <p:pic>
        <p:nvPicPr>
          <p:cNvPr id="5" name="Picture 4">
            <a:extLst>
              <a:ext uri="{FF2B5EF4-FFF2-40B4-BE49-F238E27FC236}">
                <a16:creationId xmlns:a16="http://schemas.microsoft.com/office/drawing/2014/main" id="{85685060-C40A-8700-559A-3811EDBF15F1}"/>
              </a:ext>
            </a:extLst>
          </p:cNvPr>
          <p:cNvPicPr>
            <a:picLocks noChangeAspect="1"/>
          </p:cNvPicPr>
          <p:nvPr/>
        </p:nvPicPr>
        <p:blipFill>
          <a:blip r:embed="rId5"/>
          <a:stretch>
            <a:fillRect/>
          </a:stretch>
        </p:blipFill>
        <p:spPr>
          <a:xfrm rot="20711385">
            <a:off x="2097711" y="1780465"/>
            <a:ext cx="2848102" cy="4065991"/>
          </a:xfrm>
          <a:prstGeom prst="rect">
            <a:avLst/>
          </a:prstGeom>
          <a:ln>
            <a:solidFill>
              <a:schemeClr val="accent1"/>
            </a:solidFill>
          </a:ln>
          <a:effectLst>
            <a:outerShdw blurRad="50800" dist="38100" dir="2700000" algn="tl" rotWithShape="0">
              <a:prstClr val="black">
                <a:alpha val="40000"/>
              </a:prstClr>
            </a:outerShdw>
          </a:effectLst>
        </p:spPr>
      </p:pic>
      <p:sp>
        <p:nvSpPr>
          <p:cNvPr id="4" name="Title 1">
            <a:extLst>
              <a:ext uri="{FF2B5EF4-FFF2-40B4-BE49-F238E27FC236}">
                <a16:creationId xmlns:a16="http://schemas.microsoft.com/office/drawing/2014/main" id="{8BBD1D42-2B44-56B2-9D51-84927FF599CC}"/>
              </a:ext>
            </a:extLst>
          </p:cNvPr>
          <p:cNvSpPr>
            <a:spLocks noGrp="1"/>
          </p:cNvSpPr>
          <p:nvPr>
            <p:ph type="title"/>
          </p:nvPr>
        </p:nvSpPr>
        <p:spPr>
          <a:xfrm>
            <a:off x="601624" y="22663"/>
            <a:ext cx="11410566" cy="741915"/>
          </a:xfrm>
        </p:spPr>
        <p:txBody>
          <a:bodyPr/>
          <a:lstStyle/>
          <a:p>
            <a:r>
              <a:rPr lang="en-US" dirty="0"/>
              <a:t>Use your handbook to capture your ‘light bulb moments’</a:t>
            </a:r>
          </a:p>
        </p:txBody>
      </p:sp>
    </p:spTree>
    <p:extLst>
      <p:ext uri="{BB962C8B-B14F-4D97-AF65-F5344CB8AC3E}">
        <p14:creationId xmlns:p14="http://schemas.microsoft.com/office/powerpoint/2010/main" val="205720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1443086" cy="741915"/>
          </a:xfrm>
        </p:spPr>
        <p:txBody>
          <a:bodyPr/>
          <a:lstStyle/>
          <a:p>
            <a:r>
              <a:rPr lang="en-US" dirty="0"/>
              <a:t>Breakout: How to help people through the change curve</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6" name="TextBox 5">
            <a:extLst>
              <a:ext uri="{FF2B5EF4-FFF2-40B4-BE49-F238E27FC236}">
                <a16:creationId xmlns:a16="http://schemas.microsoft.com/office/drawing/2014/main" id="{21121F0E-8B89-A0C4-C796-CC7D33E12F99}"/>
              </a:ext>
            </a:extLst>
          </p:cNvPr>
          <p:cNvSpPr txBox="1"/>
          <p:nvPr/>
        </p:nvSpPr>
        <p:spPr>
          <a:xfrm>
            <a:off x="6556737" y="1295400"/>
            <a:ext cx="4942247" cy="5016758"/>
          </a:xfrm>
          <a:prstGeom prst="rect">
            <a:avLst/>
          </a:prstGeom>
          <a:noFill/>
        </p:spPr>
        <p:txBody>
          <a:bodyPr wrap="square">
            <a:spAutoFit/>
          </a:bodyPr>
          <a:lstStyle/>
          <a:p>
            <a:pPr marL="342900" indent="-342900">
              <a:spcAft>
                <a:spcPts val="1800"/>
              </a:spcAft>
              <a:buFont typeface="+mj-lt"/>
              <a:buAutoNum type="arabicPeriod"/>
            </a:pPr>
            <a:r>
              <a:rPr lang="en-GB" sz="2000" b="1" i="1" dirty="0">
                <a:latin typeface="Calibri"/>
                <a:ea typeface="Calibri"/>
                <a:cs typeface="Calibri"/>
                <a:sym typeface="Calibri"/>
              </a:rPr>
              <a:t>Resistance</a:t>
            </a:r>
            <a:r>
              <a:rPr lang="en-GB" sz="2000" i="1" dirty="0">
                <a:latin typeface="Calibri"/>
                <a:ea typeface="Calibri"/>
                <a:cs typeface="Calibri"/>
                <a:sym typeface="Calibri"/>
              </a:rPr>
              <a:t>: How best to deal with people who are in </a:t>
            </a:r>
            <a:r>
              <a:rPr lang="en-GB" sz="2000" b="1" i="1" dirty="0">
                <a:latin typeface="Calibri"/>
                <a:ea typeface="Calibri"/>
                <a:cs typeface="Calibri"/>
                <a:sym typeface="Calibri"/>
              </a:rPr>
              <a:t>shock and denial</a:t>
            </a:r>
            <a:r>
              <a:rPr lang="en-GB" sz="2000" i="1" dirty="0">
                <a:latin typeface="Calibri"/>
                <a:ea typeface="Calibri"/>
                <a:cs typeface="Calibri"/>
                <a:sym typeface="Calibri"/>
              </a:rPr>
              <a:t>?</a:t>
            </a:r>
          </a:p>
          <a:p>
            <a:pPr marL="342900" indent="-342900">
              <a:spcAft>
                <a:spcPts val="1800"/>
              </a:spcAft>
              <a:buFont typeface="+mj-lt"/>
              <a:buAutoNum type="arabicPeriod"/>
            </a:pPr>
            <a:r>
              <a:rPr lang="en-GB" sz="2000" b="1" i="1" dirty="0">
                <a:latin typeface="Calibri"/>
                <a:ea typeface="Calibri"/>
                <a:cs typeface="Calibri"/>
                <a:sym typeface="Calibri"/>
              </a:rPr>
              <a:t>Frustration</a:t>
            </a:r>
            <a:r>
              <a:rPr lang="en-GB" sz="2000" i="1" dirty="0">
                <a:latin typeface="Calibri"/>
                <a:ea typeface="Calibri"/>
                <a:cs typeface="Calibri"/>
                <a:sym typeface="Calibri"/>
              </a:rPr>
              <a:t>: How do you help people who are </a:t>
            </a:r>
            <a:r>
              <a:rPr lang="en-GB" sz="2000" b="1" i="1" dirty="0">
                <a:latin typeface="Calibri"/>
                <a:ea typeface="Calibri"/>
                <a:cs typeface="Calibri"/>
                <a:sym typeface="Calibri"/>
              </a:rPr>
              <a:t>angry</a:t>
            </a:r>
            <a:r>
              <a:rPr lang="en-GB" sz="2000" i="1" dirty="0">
                <a:latin typeface="Calibri"/>
                <a:ea typeface="Calibri"/>
                <a:cs typeface="Calibri"/>
                <a:sym typeface="Calibri"/>
              </a:rPr>
              <a:t> or </a:t>
            </a:r>
            <a:r>
              <a:rPr lang="en-GB" sz="2000" b="1" i="1" dirty="0">
                <a:latin typeface="Calibri"/>
                <a:ea typeface="Calibri"/>
                <a:cs typeface="Calibri"/>
                <a:sym typeface="Calibri"/>
              </a:rPr>
              <a:t>scared</a:t>
            </a:r>
            <a:r>
              <a:rPr lang="en-GB" sz="2000" i="1" dirty="0">
                <a:latin typeface="Calibri"/>
                <a:ea typeface="Calibri"/>
                <a:cs typeface="Calibri"/>
                <a:sym typeface="Calibri"/>
              </a:rPr>
              <a:t>?</a:t>
            </a:r>
          </a:p>
          <a:p>
            <a:pPr marL="342900" indent="-342900">
              <a:spcAft>
                <a:spcPts val="1800"/>
              </a:spcAft>
              <a:buFont typeface="+mj-lt"/>
              <a:buAutoNum type="arabicPeriod"/>
            </a:pPr>
            <a:r>
              <a:rPr lang="en-GB" sz="2000" b="1" i="1" dirty="0">
                <a:latin typeface="Calibri"/>
                <a:ea typeface="Calibri"/>
                <a:cs typeface="Calibri"/>
                <a:sym typeface="Calibri"/>
              </a:rPr>
              <a:t>The Trough</a:t>
            </a:r>
            <a:r>
              <a:rPr lang="en-GB" sz="2000" i="1" dirty="0">
                <a:latin typeface="Calibri"/>
                <a:ea typeface="Calibri"/>
                <a:cs typeface="Calibri"/>
                <a:sym typeface="Calibri"/>
              </a:rPr>
              <a:t>: How do you help people who are mired in the </a:t>
            </a:r>
            <a:r>
              <a:rPr lang="en-GB" sz="2000" b="1" i="1" dirty="0">
                <a:latin typeface="Calibri"/>
                <a:ea typeface="Calibri"/>
                <a:cs typeface="Calibri"/>
                <a:sym typeface="Calibri"/>
              </a:rPr>
              <a:t>trough</a:t>
            </a:r>
            <a:r>
              <a:rPr lang="en-GB" sz="2000" i="1" dirty="0">
                <a:latin typeface="Calibri"/>
                <a:ea typeface="Calibri"/>
                <a:cs typeface="Calibri"/>
                <a:sym typeface="Calibri"/>
              </a:rPr>
              <a:t>?</a:t>
            </a:r>
          </a:p>
          <a:p>
            <a:pPr marL="342900" indent="-342900">
              <a:spcAft>
                <a:spcPts val="1800"/>
              </a:spcAft>
              <a:buFont typeface="+mj-lt"/>
              <a:buAutoNum type="arabicPeriod"/>
            </a:pPr>
            <a:r>
              <a:rPr lang="en-GB" sz="2000" b="1" i="1" dirty="0">
                <a:latin typeface="Calibri"/>
                <a:ea typeface="Calibri"/>
                <a:cs typeface="Calibri"/>
                <a:sym typeface="Calibri"/>
              </a:rPr>
              <a:t>Exploration</a:t>
            </a:r>
            <a:r>
              <a:rPr lang="en-GB" sz="2000" i="1" dirty="0">
                <a:latin typeface="Calibri"/>
                <a:ea typeface="Calibri"/>
                <a:cs typeface="Calibri"/>
                <a:sym typeface="Calibri"/>
              </a:rPr>
              <a:t>: How to help people through understanding and acceptance?</a:t>
            </a:r>
          </a:p>
          <a:p>
            <a:pPr marL="342900" indent="-342900">
              <a:spcAft>
                <a:spcPts val="1200"/>
              </a:spcAft>
              <a:buFont typeface="+mj-lt"/>
              <a:buAutoNum type="arabicPeriod"/>
            </a:pPr>
            <a:r>
              <a:rPr lang="en-GB" sz="2000" b="1" i="1" dirty="0">
                <a:latin typeface="Calibri"/>
                <a:ea typeface="Calibri"/>
                <a:cs typeface="Calibri"/>
                <a:sym typeface="Calibri"/>
              </a:rPr>
              <a:t>Adoption</a:t>
            </a:r>
            <a:r>
              <a:rPr lang="en-GB" sz="2000" i="1" dirty="0">
                <a:latin typeface="Calibri"/>
                <a:ea typeface="Calibri"/>
                <a:cs typeface="Calibri"/>
                <a:sym typeface="Calibri"/>
              </a:rPr>
              <a:t>: How to help make the change sustainable?</a:t>
            </a:r>
          </a:p>
          <a:p>
            <a:pPr marL="342900" indent="-342900">
              <a:spcAft>
                <a:spcPts val="1200"/>
              </a:spcAft>
              <a:buFont typeface="+mj-lt"/>
              <a:buAutoNum type="arabicPeriod"/>
            </a:pPr>
            <a:endParaRPr lang="en-GB" sz="2000" i="1" dirty="0">
              <a:latin typeface="Calibri"/>
              <a:ea typeface="Calibri"/>
              <a:cs typeface="Calibri"/>
              <a:sym typeface="Calibri"/>
            </a:endParaRPr>
          </a:p>
          <a:p>
            <a:pPr marL="342900" indent="-342900">
              <a:buFont typeface="+mj-lt"/>
              <a:buAutoNum type="arabicPeriod"/>
            </a:pPr>
            <a:endParaRPr lang="en-GB" sz="2000" dirty="0">
              <a:latin typeface="Calibri"/>
              <a:ea typeface="Calibri"/>
              <a:cs typeface="Calibri"/>
              <a:sym typeface="Calibri"/>
            </a:endParaRPr>
          </a:p>
        </p:txBody>
      </p:sp>
      <p:pic>
        <p:nvPicPr>
          <p:cNvPr id="7" name="Picture 6">
            <a:extLst>
              <a:ext uri="{FF2B5EF4-FFF2-40B4-BE49-F238E27FC236}">
                <a16:creationId xmlns:a16="http://schemas.microsoft.com/office/drawing/2014/main" id="{3E5A0008-B536-81BE-496F-4C576D45CBC1}"/>
              </a:ext>
            </a:extLst>
          </p:cNvPr>
          <p:cNvPicPr>
            <a:picLocks noChangeAspect="1"/>
          </p:cNvPicPr>
          <p:nvPr/>
        </p:nvPicPr>
        <p:blipFill rotWithShape="1">
          <a:blip r:embed="rId4"/>
          <a:srcRect l="26645" t="19963" r="13807" b="9563"/>
          <a:stretch/>
        </p:blipFill>
        <p:spPr>
          <a:xfrm>
            <a:off x="0" y="1295400"/>
            <a:ext cx="6255327" cy="4164261"/>
          </a:xfrm>
          <a:prstGeom prst="rect">
            <a:avLst/>
          </a:prstGeom>
        </p:spPr>
      </p:pic>
      <p:pic>
        <p:nvPicPr>
          <p:cNvPr id="4" name="Picture 3">
            <a:extLst>
              <a:ext uri="{FF2B5EF4-FFF2-40B4-BE49-F238E27FC236}">
                <a16:creationId xmlns:a16="http://schemas.microsoft.com/office/drawing/2014/main" id="{FC2509F5-1C67-71C1-AB98-6A84DD4DE17D}"/>
              </a:ext>
            </a:extLst>
          </p:cNvPr>
          <p:cNvPicPr>
            <a:picLocks noChangeAspect="1"/>
          </p:cNvPicPr>
          <p:nvPr/>
        </p:nvPicPr>
        <p:blipFill rotWithShape="1">
          <a:blip r:embed="rId4"/>
          <a:srcRect l="38764" t="38570" r="52942" b="57983"/>
          <a:stretch/>
        </p:blipFill>
        <p:spPr>
          <a:xfrm>
            <a:off x="1170957" y="2233666"/>
            <a:ext cx="894668" cy="209144"/>
          </a:xfrm>
          <a:prstGeom prst="rect">
            <a:avLst/>
          </a:prstGeom>
        </p:spPr>
      </p:pic>
      <p:pic>
        <p:nvPicPr>
          <p:cNvPr id="5" name="Picture 4">
            <a:extLst>
              <a:ext uri="{FF2B5EF4-FFF2-40B4-BE49-F238E27FC236}">
                <a16:creationId xmlns:a16="http://schemas.microsoft.com/office/drawing/2014/main" id="{A59BBF40-A50A-4AD7-5101-A397A76CB97B}"/>
              </a:ext>
            </a:extLst>
          </p:cNvPr>
          <p:cNvPicPr>
            <a:picLocks noChangeAspect="1"/>
          </p:cNvPicPr>
          <p:nvPr/>
        </p:nvPicPr>
        <p:blipFill rotWithShape="1">
          <a:blip r:embed="rId4"/>
          <a:srcRect l="44248" t="38570" r="44855" b="57983"/>
          <a:stretch/>
        </p:blipFill>
        <p:spPr>
          <a:xfrm>
            <a:off x="1323151" y="2442810"/>
            <a:ext cx="1331036" cy="142508"/>
          </a:xfrm>
          <a:prstGeom prst="rect">
            <a:avLst/>
          </a:prstGeom>
        </p:spPr>
      </p:pic>
    </p:spTree>
    <p:extLst>
      <p:ext uri="{BB962C8B-B14F-4D97-AF65-F5344CB8AC3E}">
        <p14:creationId xmlns:p14="http://schemas.microsoft.com/office/powerpoint/2010/main" val="36120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BAA7CB-AFA3-B8E7-43AA-F591FFC17121}"/>
              </a:ext>
            </a:extLst>
          </p:cNvPr>
          <p:cNvSpPr/>
          <p:nvPr/>
        </p:nvSpPr>
        <p:spPr>
          <a:xfrm>
            <a:off x="0" y="1371600"/>
            <a:ext cx="12192000" cy="4810991"/>
          </a:xfrm>
          <a:prstGeom prst="rect">
            <a:avLst/>
          </a:prstGeom>
          <a:solidFill>
            <a:srgbClr val="C2CDE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
        <p:nvSpPr>
          <p:cNvPr id="2" name="Title 1"/>
          <p:cNvSpPr>
            <a:spLocks noGrp="1"/>
          </p:cNvSpPr>
          <p:nvPr>
            <p:ph type="title"/>
          </p:nvPr>
        </p:nvSpPr>
        <p:spPr>
          <a:xfrm>
            <a:off x="444114" y="0"/>
            <a:ext cx="10591801" cy="741915"/>
          </a:xfrm>
        </p:spPr>
        <p:txBody>
          <a:bodyPr/>
          <a:lstStyle/>
          <a:p>
            <a:r>
              <a:rPr lang="en-US" dirty="0"/>
              <a:t>Beware: the trough is where victims dwell</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4" name="Picture 3">
            <a:extLst>
              <a:ext uri="{FF2B5EF4-FFF2-40B4-BE49-F238E27FC236}">
                <a16:creationId xmlns:a16="http://schemas.microsoft.com/office/drawing/2014/main" id="{0C285F46-E862-D5B2-40B4-D1E921E1850F}"/>
              </a:ext>
            </a:extLst>
          </p:cNvPr>
          <p:cNvPicPr>
            <a:picLocks noChangeAspect="1"/>
          </p:cNvPicPr>
          <p:nvPr/>
        </p:nvPicPr>
        <p:blipFill>
          <a:blip r:embed="rId4"/>
          <a:srcRect/>
          <a:stretch/>
        </p:blipFill>
        <p:spPr>
          <a:xfrm>
            <a:off x="6826209" y="1695438"/>
            <a:ext cx="4208485" cy="4208485"/>
          </a:xfrm>
          <a:prstGeom prst="rect">
            <a:avLst/>
          </a:prstGeom>
        </p:spPr>
      </p:pic>
      <p:sp>
        <p:nvSpPr>
          <p:cNvPr id="5" name="TextBox 4">
            <a:extLst>
              <a:ext uri="{FF2B5EF4-FFF2-40B4-BE49-F238E27FC236}">
                <a16:creationId xmlns:a16="http://schemas.microsoft.com/office/drawing/2014/main" id="{50728C73-CAF1-9B49-56CB-06F568B9418D}"/>
              </a:ext>
            </a:extLst>
          </p:cNvPr>
          <p:cNvSpPr txBox="1"/>
          <p:nvPr/>
        </p:nvSpPr>
        <p:spPr>
          <a:xfrm>
            <a:off x="8514181" y="5417518"/>
            <a:ext cx="80533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srgbClr val="000000"/>
                </a:solidFill>
                <a:effectLst/>
                <a:uLnTx/>
                <a:uFillTx/>
                <a:cs typeface="Arial"/>
                <a:sym typeface="Arial"/>
              </a:rPr>
              <a:t>Victim</a:t>
            </a:r>
          </a:p>
        </p:txBody>
      </p:sp>
      <p:sp>
        <p:nvSpPr>
          <p:cNvPr id="6" name="TextBox 5">
            <a:extLst>
              <a:ext uri="{FF2B5EF4-FFF2-40B4-BE49-F238E27FC236}">
                <a16:creationId xmlns:a16="http://schemas.microsoft.com/office/drawing/2014/main" id="{5DF973BC-5575-0E9E-7CBE-AB71C73FF59F}"/>
              </a:ext>
            </a:extLst>
          </p:cNvPr>
          <p:cNvSpPr txBox="1"/>
          <p:nvPr/>
        </p:nvSpPr>
        <p:spPr>
          <a:xfrm>
            <a:off x="5859798" y="2177171"/>
            <a:ext cx="126096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srgbClr val="000000"/>
                </a:solidFill>
                <a:effectLst/>
                <a:uLnTx/>
                <a:uFillTx/>
                <a:cs typeface="Arial"/>
                <a:sym typeface="Arial"/>
              </a:rPr>
              <a:t>Persecutor</a:t>
            </a:r>
          </a:p>
        </p:txBody>
      </p:sp>
      <p:sp>
        <p:nvSpPr>
          <p:cNvPr id="7" name="TextBox 6">
            <a:extLst>
              <a:ext uri="{FF2B5EF4-FFF2-40B4-BE49-F238E27FC236}">
                <a16:creationId xmlns:a16="http://schemas.microsoft.com/office/drawing/2014/main" id="{BC7EB851-8277-F175-2B14-9311557C7F16}"/>
              </a:ext>
            </a:extLst>
          </p:cNvPr>
          <p:cNvSpPr txBox="1"/>
          <p:nvPr/>
        </p:nvSpPr>
        <p:spPr>
          <a:xfrm>
            <a:off x="10519167" y="2168700"/>
            <a:ext cx="1035565"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srgbClr val="000000"/>
                </a:solidFill>
                <a:effectLst/>
                <a:uLnTx/>
                <a:uFillTx/>
                <a:cs typeface="Arial"/>
                <a:sym typeface="Arial"/>
              </a:rPr>
              <a:t>Rescuer</a:t>
            </a:r>
          </a:p>
        </p:txBody>
      </p:sp>
      <p:sp>
        <p:nvSpPr>
          <p:cNvPr id="8" name="TextBox 7">
            <a:extLst>
              <a:ext uri="{FF2B5EF4-FFF2-40B4-BE49-F238E27FC236}">
                <a16:creationId xmlns:a16="http://schemas.microsoft.com/office/drawing/2014/main" id="{75360CC6-A3CE-D756-849E-928A8E1C30A5}"/>
              </a:ext>
            </a:extLst>
          </p:cNvPr>
          <p:cNvSpPr txBox="1"/>
          <p:nvPr/>
        </p:nvSpPr>
        <p:spPr>
          <a:xfrm>
            <a:off x="699357" y="2392686"/>
            <a:ext cx="4797433" cy="3077766"/>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GB" sz="2800" b="0" i="1" u="none" strike="noStrike" kern="0" cap="none" spc="0" normalizeH="0" baseline="0" noProof="0" dirty="0">
                <a:ln>
                  <a:noFill/>
                </a:ln>
                <a:solidFill>
                  <a:srgbClr val="000000"/>
                </a:solidFill>
                <a:effectLst/>
                <a:uLnTx/>
                <a:uFillTx/>
                <a:ea typeface="Calibri"/>
                <a:cs typeface="Calibri"/>
                <a:sym typeface="Calibri"/>
              </a:rPr>
              <a:t>“If it's never our fault, we can't take responsibility for it. If we can't take responsibility for it, we'll always be its victim.”</a:t>
            </a:r>
            <a:endParaRPr kumimoji="0" lang="en-GB" sz="2800" b="0" i="0" u="none" strike="noStrike" kern="0" cap="none" spc="0" normalizeH="0" baseline="0" noProof="0" dirty="0">
              <a:ln>
                <a:noFill/>
              </a:ln>
              <a:solidFill>
                <a:srgbClr val="000000"/>
              </a:solidFill>
              <a:effectLst/>
              <a:uLnTx/>
              <a:uFillTx/>
              <a:ea typeface="Calibri"/>
              <a:cs typeface="Calibri"/>
              <a:sym typeface="Calibri"/>
            </a:endParaRPr>
          </a:p>
          <a:p>
            <a:pPr marL="0" marR="0" lvl="0" indent="0" algn="l" defTabSz="914400" rtl="0" eaLnBrk="1" fontAlgn="auto" latinLnBrk="0" hangingPunct="1">
              <a:lnSpc>
                <a:spcPct val="17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srgbClr val="000000"/>
                </a:solidFill>
                <a:effectLst/>
                <a:uLnTx/>
                <a:uFillTx/>
                <a:ea typeface="Calibri"/>
                <a:cs typeface="Calibri"/>
                <a:sym typeface="Calibri"/>
              </a:rPr>
              <a:t>Richard Bach</a:t>
            </a:r>
            <a:endParaRPr kumimoji="0" lang="en-GB" sz="1400" b="1" i="0" u="none" strike="noStrike" kern="0" cap="none" spc="0" normalizeH="0" baseline="0" noProof="0" dirty="0">
              <a:ln>
                <a:noFill/>
              </a:ln>
              <a:solidFill>
                <a:srgbClr val="000000"/>
              </a:solidFill>
              <a:effectLst/>
              <a:uLnTx/>
              <a:uFillTx/>
              <a:ea typeface="Calibri"/>
              <a:cs typeface="Calibri"/>
              <a:sym typeface="Calibri"/>
            </a:endParaRPr>
          </a:p>
        </p:txBody>
      </p:sp>
    </p:spTree>
    <p:extLst>
      <p:ext uri="{BB962C8B-B14F-4D97-AF65-F5344CB8AC3E}">
        <p14:creationId xmlns:p14="http://schemas.microsoft.com/office/powerpoint/2010/main" val="119872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The Quantum Leap Change Curve</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4" name="Picture 3">
            <a:extLst>
              <a:ext uri="{FF2B5EF4-FFF2-40B4-BE49-F238E27FC236}">
                <a16:creationId xmlns:a16="http://schemas.microsoft.com/office/drawing/2014/main" id="{177A5AB5-44F4-BE70-8F99-B483B83BE31C}"/>
              </a:ext>
            </a:extLst>
          </p:cNvPr>
          <p:cNvPicPr>
            <a:picLocks noChangeAspect="1"/>
          </p:cNvPicPr>
          <p:nvPr/>
        </p:nvPicPr>
        <p:blipFill rotWithShape="1">
          <a:blip r:embed="rId4"/>
          <a:srcRect t="19963" b="11227"/>
          <a:stretch/>
        </p:blipFill>
        <p:spPr>
          <a:xfrm>
            <a:off x="-12700" y="1371601"/>
            <a:ext cx="12214800" cy="4727864"/>
          </a:xfrm>
          <a:prstGeom prst="rect">
            <a:avLst/>
          </a:prstGeom>
        </p:spPr>
      </p:pic>
      <p:sp>
        <p:nvSpPr>
          <p:cNvPr id="5" name="Google Shape;106;p2">
            <a:extLst>
              <a:ext uri="{FF2B5EF4-FFF2-40B4-BE49-F238E27FC236}">
                <a16:creationId xmlns:a16="http://schemas.microsoft.com/office/drawing/2014/main" id="{B3FFCBA5-3BE7-9CBF-7A4B-D1278859E4E3}"/>
              </a:ext>
            </a:extLst>
          </p:cNvPr>
          <p:cNvSpPr txBox="1"/>
          <p:nvPr/>
        </p:nvSpPr>
        <p:spPr>
          <a:xfrm>
            <a:off x="3008698" y="1641771"/>
            <a:ext cx="7849802" cy="7570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C2CDE0"/>
                </a:solidFill>
                <a:effectLst/>
                <a:uLnTx/>
                <a:uFillTx/>
                <a:latin typeface="Gotham Light" pitchFamily="2" charset="0"/>
                <a:ea typeface="Calibri"/>
                <a:cs typeface="Arial" panose="020B0604020202020204" pitchFamily="34" charset="0"/>
                <a:sym typeface="Calibri"/>
              </a:rPr>
              <a:t>Our reaction to </a:t>
            </a:r>
            <a:r>
              <a:rPr kumimoji="0" lang="en-GB" sz="1800" b="1" i="0" u="none" strike="noStrike" kern="0" cap="none" spc="0" normalizeH="0" baseline="0" noProof="0" dirty="0">
                <a:ln>
                  <a:noFill/>
                </a:ln>
                <a:solidFill>
                  <a:srgbClr val="FFFFFF"/>
                </a:solidFill>
                <a:effectLst/>
                <a:uLnTx/>
                <a:uFillTx/>
                <a:latin typeface="Gotham Light" pitchFamily="2" charset="0"/>
                <a:ea typeface="Calibri"/>
                <a:cs typeface="Arial" panose="020B0604020202020204" pitchFamily="34" charset="0"/>
                <a:sym typeface="Calibri"/>
              </a:rPr>
              <a:t>change we instigate</a:t>
            </a:r>
            <a:r>
              <a:rPr kumimoji="0" lang="en-GB" sz="1800" b="0" i="0" u="none" strike="noStrike" kern="0" cap="none" spc="0" normalizeH="0" baseline="0" noProof="0" dirty="0">
                <a:ln>
                  <a:noFill/>
                </a:ln>
                <a:solidFill>
                  <a:srgbClr val="C2CDE0"/>
                </a:solidFill>
                <a:effectLst/>
                <a:uLnTx/>
                <a:uFillTx/>
                <a:latin typeface="Gotham Light" pitchFamily="2" charset="0"/>
                <a:ea typeface="Calibri"/>
                <a:cs typeface="Arial" panose="020B0604020202020204" pitchFamily="34" charset="0"/>
                <a:sym typeface="Calibri"/>
              </a:rPr>
              <a:t> </a:t>
            </a: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C2CDE0"/>
                </a:solidFill>
                <a:effectLst/>
                <a:uLnTx/>
                <a:uFillTx/>
                <a:latin typeface="Gotham Light" pitchFamily="2" charset="0"/>
                <a:ea typeface="Calibri"/>
                <a:cs typeface="Arial" panose="020B0604020202020204" pitchFamily="34" charset="0"/>
                <a:sym typeface="Calibri"/>
              </a:rPr>
              <a:t>follows a similar pattern.</a:t>
            </a:r>
          </a:p>
        </p:txBody>
      </p:sp>
    </p:spTree>
    <p:extLst>
      <p:ext uri="{BB962C8B-B14F-4D97-AF65-F5344CB8AC3E}">
        <p14:creationId xmlns:p14="http://schemas.microsoft.com/office/powerpoint/2010/main" val="388737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332" y="338617"/>
            <a:ext cx="11634907" cy="741915"/>
          </a:xfrm>
        </p:spPr>
        <p:txBody>
          <a:bodyPr/>
          <a:lstStyle/>
          <a:p>
            <a:pPr>
              <a:lnSpc>
                <a:spcPct val="100000"/>
              </a:lnSpc>
            </a:pPr>
            <a:r>
              <a:rPr lang="en-US" dirty="0"/>
              <a:t>Too often, change leaders start from very different places on the matrix than the people who need to deliver it</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4" name="Picture 3">
            <a:extLst>
              <a:ext uri="{FF2B5EF4-FFF2-40B4-BE49-F238E27FC236}">
                <a16:creationId xmlns:a16="http://schemas.microsoft.com/office/drawing/2014/main" id="{88173457-7C86-D2EE-1E88-5FC68D38A538}"/>
              </a:ext>
            </a:extLst>
          </p:cNvPr>
          <p:cNvPicPr>
            <a:picLocks noChangeAspect="1"/>
          </p:cNvPicPr>
          <p:nvPr/>
        </p:nvPicPr>
        <p:blipFill rotWithShape="1">
          <a:blip r:embed="rId3"/>
          <a:srcRect t="19994" b="7869"/>
          <a:stretch/>
        </p:blipFill>
        <p:spPr>
          <a:xfrm>
            <a:off x="0" y="1371600"/>
            <a:ext cx="12192000" cy="4946074"/>
          </a:xfrm>
          <a:prstGeom prst="rect">
            <a:avLst/>
          </a:prstGeom>
        </p:spPr>
      </p:pic>
      <p:sp>
        <p:nvSpPr>
          <p:cNvPr id="5" name="Arrow: Up 4">
            <a:extLst>
              <a:ext uri="{FF2B5EF4-FFF2-40B4-BE49-F238E27FC236}">
                <a16:creationId xmlns:a16="http://schemas.microsoft.com/office/drawing/2014/main" id="{0035EB29-B094-EB36-27D1-D4ADE2FC41B5}"/>
              </a:ext>
            </a:extLst>
          </p:cNvPr>
          <p:cNvSpPr/>
          <p:nvPr/>
        </p:nvSpPr>
        <p:spPr>
          <a:xfrm>
            <a:off x="6016408" y="3605645"/>
            <a:ext cx="1755992" cy="1548246"/>
          </a:xfrm>
          <a:prstGeom prst="up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
        <p:nvSpPr>
          <p:cNvPr id="6" name="TextBox 5">
            <a:extLst>
              <a:ext uri="{FF2B5EF4-FFF2-40B4-BE49-F238E27FC236}">
                <a16:creationId xmlns:a16="http://schemas.microsoft.com/office/drawing/2014/main" id="{8B9E8F27-2617-B93C-680D-8DDB41054EE1}"/>
              </a:ext>
            </a:extLst>
          </p:cNvPr>
          <p:cNvSpPr txBox="1"/>
          <p:nvPr/>
        </p:nvSpPr>
        <p:spPr>
          <a:xfrm>
            <a:off x="6353391" y="4033098"/>
            <a:ext cx="1082027" cy="246221"/>
          </a:xfrm>
          <a:prstGeom prst="rect">
            <a:avLst/>
          </a:prstGeom>
          <a:noFill/>
        </p:spPr>
        <p:txBody>
          <a:bodyPr wrap="none" lIns="0" tIns="0" rIns="0" bIns="0" rtlCol="0">
            <a:spAutoFit/>
          </a:bodyPr>
          <a:lstStyle/>
          <a:p>
            <a:pPr algn="ctr">
              <a:spcAft>
                <a:spcPts val="1000"/>
              </a:spcAft>
              <a:buClr>
                <a:schemeClr val="accent2"/>
              </a:buClr>
            </a:pPr>
            <a:r>
              <a:rPr lang="en-GB" sz="1600" b="1" dirty="0"/>
              <a:t>Employees</a:t>
            </a:r>
          </a:p>
        </p:txBody>
      </p:sp>
      <p:sp>
        <p:nvSpPr>
          <p:cNvPr id="7" name="Arrow: Up 6">
            <a:extLst>
              <a:ext uri="{FF2B5EF4-FFF2-40B4-BE49-F238E27FC236}">
                <a16:creationId xmlns:a16="http://schemas.microsoft.com/office/drawing/2014/main" id="{B016E439-8082-1339-008F-10D351E47592}"/>
              </a:ext>
            </a:extLst>
          </p:cNvPr>
          <p:cNvSpPr/>
          <p:nvPr/>
        </p:nvSpPr>
        <p:spPr>
          <a:xfrm>
            <a:off x="8091126" y="3605645"/>
            <a:ext cx="1755992" cy="1548246"/>
          </a:xfrm>
          <a:prstGeom prst="up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
        <p:nvSpPr>
          <p:cNvPr id="8" name="TextBox 7">
            <a:extLst>
              <a:ext uri="{FF2B5EF4-FFF2-40B4-BE49-F238E27FC236}">
                <a16:creationId xmlns:a16="http://schemas.microsoft.com/office/drawing/2014/main" id="{E7E6FEF8-65BF-5627-C85A-B55A37C1C6C8}"/>
              </a:ext>
            </a:extLst>
          </p:cNvPr>
          <p:cNvSpPr txBox="1"/>
          <p:nvPr/>
        </p:nvSpPr>
        <p:spPr>
          <a:xfrm>
            <a:off x="8576386" y="4033098"/>
            <a:ext cx="785472" cy="246221"/>
          </a:xfrm>
          <a:prstGeom prst="rect">
            <a:avLst/>
          </a:prstGeom>
          <a:noFill/>
        </p:spPr>
        <p:txBody>
          <a:bodyPr wrap="none" lIns="0" tIns="0" rIns="0" bIns="0" rtlCol="0">
            <a:spAutoFit/>
          </a:bodyPr>
          <a:lstStyle/>
          <a:p>
            <a:pPr algn="ctr">
              <a:spcAft>
                <a:spcPts val="1000"/>
              </a:spcAft>
              <a:buClr>
                <a:schemeClr val="accent2"/>
              </a:buClr>
            </a:pPr>
            <a:r>
              <a:rPr lang="en-GB" sz="1600" b="1" dirty="0"/>
              <a:t>Leaders</a:t>
            </a:r>
          </a:p>
        </p:txBody>
      </p:sp>
      <p:pic>
        <p:nvPicPr>
          <p:cNvPr id="9" name="Picture 8" descr="Logo&#10;&#10;Description automatically generated">
            <a:extLst>
              <a:ext uri="{FF2B5EF4-FFF2-40B4-BE49-F238E27FC236}">
                <a16:creationId xmlns:a16="http://schemas.microsoft.com/office/drawing/2014/main" id="{CE0725AC-F548-83D9-7FA8-D6547D9CD8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951" y="2203128"/>
            <a:ext cx="2054560" cy="3082149"/>
          </a:xfrm>
          <a:prstGeom prst="rect">
            <a:avLst/>
          </a:prstGeom>
          <a:ln>
            <a:solidFill>
              <a:schemeClr val="accent3">
                <a:lumMod val="50000"/>
              </a:schemeClr>
            </a:solidFill>
          </a:ln>
        </p:spPr>
      </p:pic>
    </p:spTree>
    <p:extLst>
      <p:ext uri="{BB962C8B-B14F-4D97-AF65-F5344CB8AC3E}">
        <p14:creationId xmlns:p14="http://schemas.microsoft.com/office/powerpoint/2010/main" val="218645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D95657-6093-0F09-FEA1-1E24CD446DC6}"/>
              </a:ext>
            </a:extLst>
          </p:cNvPr>
          <p:cNvSpPr/>
          <p:nvPr/>
        </p:nvSpPr>
        <p:spPr>
          <a:xfrm>
            <a:off x="0" y="1371600"/>
            <a:ext cx="12192000" cy="4810991"/>
          </a:xfrm>
          <a:prstGeom prst="rect">
            <a:avLst/>
          </a:prstGeom>
          <a:solidFill>
            <a:srgbClr val="C2CDE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
        <p:nvSpPr>
          <p:cNvPr id="2" name="Title 1"/>
          <p:cNvSpPr>
            <a:spLocks noGrp="1"/>
          </p:cNvSpPr>
          <p:nvPr>
            <p:ph type="title"/>
          </p:nvPr>
        </p:nvSpPr>
        <p:spPr>
          <a:xfrm>
            <a:off x="444114" y="0"/>
            <a:ext cx="10591801" cy="741915"/>
          </a:xfrm>
        </p:spPr>
        <p:txBody>
          <a:bodyPr/>
          <a:lstStyle/>
          <a:p>
            <a:r>
              <a:rPr lang="en-US" dirty="0"/>
              <a:t>Overcoming our barriers to change</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4" name="Google Shape;106;p2">
            <a:extLst>
              <a:ext uri="{FF2B5EF4-FFF2-40B4-BE49-F238E27FC236}">
                <a16:creationId xmlns:a16="http://schemas.microsoft.com/office/drawing/2014/main" id="{DEE9BE18-57B3-953D-A0F9-40215F9E83F1}"/>
              </a:ext>
            </a:extLst>
          </p:cNvPr>
          <p:cNvSpPr txBox="1"/>
          <p:nvPr/>
        </p:nvSpPr>
        <p:spPr>
          <a:xfrm>
            <a:off x="4993454" y="1899678"/>
            <a:ext cx="6614808" cy="3754834"/>
          </a:xfrm>
          <a:prstGeom prst="rect">
            <a:avLst/>
          </a:prstGeom>
          <a:noFill/>
          <a:ln>
            <a:noFill/>
          </a:ln>
        </p:spPr>
        <p:txBody>
          <a:bodyPr spcFirstLastPara="1" wrap="square" lIns="91425" tIns="45700" rIns="91425" bIns="45700" anchor="t" anchorCtr="0">
            <a:spAutoFit/>
          </a:bodyPr>
          <a:lstStyle/>
          <a:p>
            <a:pPr marL="457200" indent="-457200">
              <a:spcAft>
                <a:spcPts val="1200"/>
              </a:spcAft>
              <a:buFont typeface="+mj-lt"/>
              <a:buAutoNum type="arabicPeriod"/>
            </a:pPr>
            <a:r>
              <a:rPr lang="en-GB" sz="2400" dirty="0"/>
              <a:t>Admitting </a:t>
            </a:r>
            <a:r>
              <a:rPr lang="en-GB" sz="2400" b="1" dirty="0"/>
              <a:t>denial</a:t>
            </a:r>
          </a:p>
          <a:p>
            <a:pPr marL="457200" indent="-457200">
              <a:spcAft>
                <a:spcPts val="1200"/>
              </a:spcAft>
              <a:buFont typeface="+mj-lt"/>
              <a:buAutoNum type="arabicPeriod"/>
            </a:pPr>
            <a:r>
              <a:rPr lang="en-GB" sz="2400" dirty="0"/>
              <a:t>Observing our </a:t>
            </a:r>
            <a:r>
              <a:rPr lang="en-GB" sz="2400" b="1" dirty="0"/>
              <a:t>emotions</a:t>
            </a:r>
          </a:p>
          <a:p>
            <a:pPr marL="457200" indent="-457200">
              <a:spcAft>
                <a:spcPts val="1200"/>
              </a:spcAft>
              <a:buFont typeface="+mj-lt"/>
              <a:buAutoNum type="arabicPeriod"/>
            </a:pPr>
            <a:r>
              <a:rPr lang="en-GB" sz="2400" dirty="0"/>
              <a:t>Detaching from </a:t>
            </a:r>
            <a:r>
              <a:rPr lang="en-GB" sz="2400" b="1" dirty="0"/>
              <a:t>negative thoughts</a:t>
            </a:r>
          </a:p>
          <a:p>
            <a:pPr marL="457200" indent="-457200">
              <a:spcAft>
                <a:spcPts val="1200"/>
              </a:spcAft>
              <a:buFont typeface="+mj-lt"/>
              <a:buAutoNum type="arabicPeriod"/>
            </a:pPr>
            <a:r>
              <a:rPr lang="en-GB" sz="2400" dirty="0"/>
              <a:t>Confronting our </a:t>
            </a:r>
            <a:r>
              <a:rPr lang="en-GB" sz="2400" b="1" dirty="0"/>
              <a:t>fears</a:t>
            </a:r>
          </a:p>
          <a:p>
            <a:pPr marL="457200" indent="-457200">
              <a:spcAft>
                <a:spcPts val="1200"/>
              </a:spcAft>
              <a:buFont typeface="+mj-lt"/>
              <a:buAutoNum type="arabicPeriod"/>
            </a:pPr>
            <a:r>
              <a:rPr lang="en-GB" sz="2400" dirty="0"/>
              <a:t>Reframing our </a:t>
            </a:r>
            <a:r>
              <a:rPr lang="en-GB" sz="2400" b="1" dirty="0"/>
              <a:t>identity and status</a:t>
            </a:r>
          </a:p>
          <a:p>
            <a:pPr marL="457200" indent="-457200">
              <a:spcAft>
                <a:spcPts val="1200"/>
              </a:spcAft>
              <a:buFont typeface="+mj-lt"/>
              <a:buAutoNum type="arabicPeriod"/>
            </a:pPr>
            <a:r>
              <a:rPr lang="en-GB" sz="2400" dirty="0"/>
              <a:t>Voicing our </a:t>
            </a:r>
            <a:r>
              <a:rPr lang="en-GB" sz="2400" b="1" dirty="0"/>
              <a:t>doubts and concerns</a:t>
            </a:r>
          </a:p>
          <a:p>
            <a:pPr marL="457200" indent="-457200">
              <a:spcAft>
                <a:spcPts val="1200"/>
              </a:spcAft>
              <a:buFont typeface="+mj-lt"/>
              <a:buAutoNum type="arabicPeriod"/>
            </a:pPr>
            <a:r>
              <a:rPr lang="en-GB" sz="2400" b="1" dirty="0"/>
              <a:t>Accepting</a:t>
            </a:r>
            <a:r>
              <a:rPr lang="en-GB" sz="2400" dirty="0"/>
              <a:t> reality and uncertainty</a:t>
            </a:r>
            <a:endParaRPr lang="en-GB" sz="3200" dirty="0"/>
          </a:p>
        </p:txBody>
      </p:sp>
      <p:pic>
        <p:nvPicPr>
          <p:cNvPr id="6" name="Picture 5" descr="Logo&#10;&#10;Description automatically generated">
            <a:extLst>
              <a:ext uri="{FF2B5EF4-FFF2-40B4-BE49-F238E27FC236}">
                <a16:creationId xmlns:a16="http://schemas.microsoft.com/office/drawing/2014/main" id="{24577B68-25BF-17CF-3087-9144823EE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862" y="2236020"/>
            <a:ext cx="2054560" cy="3082149"/>
          </a:xfrm>
          <a:prstGeom prst="rect">
            <a:avLst/>
          </a:prstGeom>
          <a:ln>
            <a:solidFill>
              <a:schemeClr val="accent3">
                <a:lumMod val="50000"/>
              </a:schemeClr>
            </a:solidFill>
          </a:ln>
        </p:spPr>
      </p:pic>
    </p:spTree>
    <p:extLst>
      <p:ext uri="{BB962C8B-B14F-4D97-AF65-F5344CB8AC3E}">
        <p14:creationId xmlns:p14="http://schemas.microsoft.com/office/powerpoint/2010/main" val="294229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2. Observing our emotions</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4" name="Picture 3">
            <a:extLst>
              <a:ext uri="{FF2B5EF4-FFF2-40B4-BE49-F238E27FC236}">
                <a16:creationId xmlns:a16="http://schemas.microsoft.com/office/drawing/2014/main" id="{DD15C1A7-AD69-0E56-E9DD-84B4C4FA0BDB}"/>
              </a:ext>
            </a:extLst>
          </p:cNvPr>
          <p:cNvPicPr>
            <a:picLocks noChangeAspect="1"/>
          </p:cNvPicPr>
          <p:nvPr/>
        </p:nvPicPr>
        <p:blipFill rotWithShape="1">
          <a:blip r:embed="rId3"/>
          <a:srcRect t="19963" b="7294"/>
          <a:stretch/>
        </p:blipFill>
        <p:spPr>
          <a:xfrm>
            <a:off x="-12700" y="1371600"/>
            <a:ext cx="12214800" cy="4998027"/>
          </a:xfrm>
          <a:prstGeom prst="rect">
            <a:avLst/>
          </a:prstGeom>
        </p:spPr>
      </p:pic>
      <p:sp>
        <p:nvSpPr>
          <p:cNvPr id="5" name="Google Shape;106;p2">
            <a:extLst>
              <a:ext uri="{FF2B5EF4-FFF2-40B4-BE49-F238E27FC236}">
                <a16:creationId xmlns:a16="http://schemas.microsoft.com/office/drawing/2014/main" id="{F732EEB0-2D3B-DAF9-60D3-658457A66619}"/>
              </a:ext>
            </a:extLst>
          </p:cNvPr>
          <p:cNvSpPr txBox="1"/>
          <p:nvPr/>
        </p:nvSpPr>
        <p:spPr>
          <a:xfrm>
            <a:off x="1440000" y="2166984"/>
            <a:ext cx="8454351" cy="374867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2800" b="1" i="1" dirty="0">
                <a:solidFill>
                  <a:schemeClr val="bg1"/>
                </a:solidFill>
                <a:ea typeface="Calibri"/>
                <a:cs typeface="Arial" panose="020B0604020202020204" pitchFamily="34" charset="0"/>
                <a:sym typeface="Calibri"/>
              </a:rPr>
              <a:t>We are not our emotions. </a:t>
            </a:r>
          </a:p>
          <a:p>
            <a:pPr marL="0" marR="0" lvl="0" indent="0" algn="l" rtl="0">
              <a:lnSpc>
                <a:spcPct val="120000"/>
              </a:lnSpc>
              <a:spcBef>
                <a:spcPts val="0"/>
              </a:spcBef>
              <a:spcAft>
                <a:spcPts val="0"/>
              </a:spcAft>
              <a:buNone/>
            </a:pPr>
            <a:endParaRPr lang="en-GB" sz="1200" b="1" i="1" dirty="0">
              <a:solidFill>
                <a:schemeClr val="bg1"/>
              </a:solidFill>
              <a:ea typeface="Calibri"/>
              <a:cs typeface="Arial" panose="020B0604020202020204" pitchFamily="34" charset="0"/>
              <a:sym typeface="Calibri"/>
            </a:endParaRPr>
          </a:p>
          <a:p>
            <a:pPr marL="0" marR="0" lvl="0" indent="0" algn="l" rtl="0">
              <a:lnSpc>
                <a:spcPct val="120000"/>
              </a:lnSpc>
              <a:spcBef>
                <a:spcPts val="0"/>
              </a:spcBef>
              <a:spcAft>
                <a:spcPts val="0"/>
              </a:spcAft>
              <a:buNone/>
            </a:pPr>
            <a:r>
              <a:rPr lang="en-GB" sz="2800" b="1" i="1" dirty="0">
                <a:solidFill>
                  <a:schemeClr val="bg1"/>
                </a:solidFill>
                <a:ea typeface="Calibri"/>
                <a:cs typeface="Arial" panose="020B0604020202020204" pitchFamily="34" charset="0"/>
                <a:sym typeface="Calibri"/>
              </a:rPr>
              <a:t>The simple act of observation gives us the detachment we need to realise this.</a:t>
            </a:r>
          </a:p>
          <a:p>
            <a:pPr marL="0" marR="0" lvl="0" indent="0" algn="l" rtl="0">
              <a:lnSpc>
                <a:spcPct val="120000"/>
              </a:lnSpc>
              <a:spcBef>
                <a:spcPts val="0"/>
              </a:spcBef>
              <a:spcAft>
                <a:spcPts val="0"/>
              </a:spcAft>
              <a:buNone/>
            </a:pPr>
            <a:endParaRPr lang="en-GB" sz="2800" b="1" i="1" dirty="0">
              <a:solidFill>
                <a:schemeClr val="bg1"/>
              </a:solidFill>
              <a:ea typeface="Calibri"/>
              <a:cs typeface="Arial" panose="020B0604020202020204" pitchFamily="34" charset="0"/>
              <a:sym typeface="Calibri"/>
            </a:endParaRPr>
          </a:p>
          <a:p>
            <a:pPr marL="0" marR="0" lvl="0" indent="0" algn="l" rtl="0">
              <a:lnSpc>
                <a:spcPct val="120000"/>
              </a:lnSpc>
              <a:spcBef>
                <a:spcPts val="0"/>
              </a:spcBef>
              <a:spcAft>
                <a:spcPts val="0"/>
              </a:spcAft>
              <a:buNone/>
            </a:pPr>
            <a:r>
              <a:rPr lang="en-GB" sz="2800" b="1" i="1" u="none" strike="noStrike" cap="none" dirty="0">
                <a:solidFill>
                  <a:schemeClr val="bg1"/>
                </a:solidFill>
                <a:ea typeface="Calibri"/>
                <a:cs typeface="Arial" panose="020B0604020202020204" pitchFamily="34" charset="0"/>
                <a:sym typeface="Calibri"/>
              </a:rPr>
              <a:t>“Stop – Take a breath – Observe – Proceed”</a:t>
            </a:r>
          </a:p>
          <a:p>
            <a:pPr marL="0" marR="0" lvl="0" indent="0" algn="l" rtl="0">
              <a:lnSpc>
                <a:spcPct val="120000"/>
              </a:lnSpc>
              <a:spcBef>
                <a:spcPts val="0"/>
              </a:spcBef>
              <a:spcAft>
                <a:spcPts val="0"/>
              </a:spcAft>
              <a:buNone/>
            </a:pPr>
            <a:r>
              <a:rPr lang="en-GB" sz="1800" b="1" dirty="0">
                <a:solidFill>
                  <a:schemeClr val="bg1"/>
                </a:solidFill>
                <a:ea typeface="Calibri"/>
                <a:cs typeface="Arial" panose="020B0604020202020204" pitchFamily="34" charset="0"/>
                <a:sym typeface="Calibri"/>
              </a:rPr>
              <a:t>Dalai Lama</a:t>
            </a:r>
            <a:endParaRPr lang="en-GB" sz="1800" b="1" u="none" strike="noStrike" cap="none" dirty="0">
              <a:solidFill>
                <a:schemeClr val="bg1"/>
              </a:solidFill>
              <a:ea typeface="Calibri"/>
              <a:cs typeface="Arial" panose="020B0604020202020204" pitchFamily="34" charset="0"/>
              <a:sym typeface="Calibri"/>
            </a:endParaRPr>
          </a:p>
          <a:p>
            <a:pPr marL="0" marR="0" lvl="0" indent="0" algn="l" rtl="0">
              <a:lnSpc>
                <a:spcPct val="120000"/>
              </a:lnSpc>
              <a:spcBef>
                <a:spcPts val="0"/>
              </a:spcBef>
              <a:spcAft>
                <a:spcPts val="0"/>
              </a:spcAft>
              <a:buNone/>
            </a:pPr>
            <a:endParaRPr lang="en-GB" sz="2800" b="1" i="1" u="none" strike="noStrike" cap="none" dirty="0">
              <a:solidFill>
                <a:schemeClr val="bg1"/>
              </a:solidFill>
              <a:ea typeface="Calibri"/>
              <a:cs typeface="Arial" panose="020B0604020202020204" pitchFamily="34" charset="0"/>
              <a:sym typeface="Calibri"/>
            </a:endParaRPr>
          </a:p>
        </p:txBody>
      </p:sp>
    </p:spTree>
    <p:extLst>
      <p:ext uri="{BB962C8B-B14F-4D97-AF65-F5344CB8AC3E}">
        <p14:creationId xmlns:p14="http://schemas.microsoft.com/office/powerpoint/2010/main" val="196161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2. Detaching from our negative thoughts</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4" name="Picture 3">
            <a:extLst>
              <a:ext uri="{FF2B5EF4-FFF2-40B4-BE49-F238E27FC236}">
                <a16:creationId xmlns:a16="http://schemas.microsoft.com/office/drawing/2014/main" id="{385087E6-DD2B-BC5B-F99F-2F4F10A6E35A}"/>
              </a:ext>
            </a:extLst>
          </p:cNvPr>
          <p:cNvPicPr>
            <a:picLocks noChangeAspect="1"/>
          </p:cNvPicPr>
          <p:nvPr/>
        </p:nvPicPr>
        <p:blipFill rotWithShape="1">
          <a:blip r:embed="rId3"/>
          <a:srcRect t="19962" b="7586"/>
          <a:stretch/>
        </p:blipFill>
        <p:spPr>
          <a:xfrm>
            <a:off x="-12700" y="1371601"/>
            <a:ext cx="12214800" cy="4977998"/>
          </a:xfrm>
          <a:prstGeom prst="rect">
            <a:avLst/>
          </a:prstGeom>
        </p:spPr>
      </p:pic>
      <p:sp>
        <p:nvSpPr>
          <p:cNvPr id="5" name="Google Shape;106;p2">
            <a:extLst>
              <a:ext uri="{FF2B5EF4-FFF2-40B4-BE49-F238E27FC236}">
                <a16:creationId xmlns:a16="http://schemas.microsoft.com/office/drawing/2014/main" id="{01A036F8-A51C-B46F-BBD9-0C6F222BA8BF}"/>
              </a:ext>
            </a:extLst>
          </p:cNvPr>
          <p:cNvSpPr txBox="1"/>
          <p:nvPr/>
        </p:nvSpPr>
        <p:spPr>
          <a:xfrm>
            <a:off x="588934" y="2973138"/>
            <a:ext cx="6335689" cy="16434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GB" sz="2800" b="1" i="1" u="none" strike="noStrike" kern="0" cap="none" spc="0" normalizeH="0" baseline="0" noProof="0" dirty="0">
                <a:ln>
                  <a:noFill/>
                </a:ln>
                <a:solidFill>
                  <a:schemeClr val="bg1"/>
                </a:solidFill>
                <a:effectLst/>
                <a:uLnTx/>
                <a:uFillTx/>
                <a:ea typeface="Calibri"/>
                <a:cs typeface="Arial" panose="020B0604020202020204" pitchFamily="34" charset="0"/>
                <a:sym typeface="Calibri"/>
              </a:rPr>
              <a:t>Our negative thoughts are so powerful they can make us ill – and 80% of our thoughts are negative.</a:t>
            </a:r>
          </a:p>
        </p:txBody>
      </p:sp>
      <p:sp>
        <p:nvSpPr>
          <p:cNvPr id="17" name="Rectangle 16">
            <a:extLst>
              <a:ext uri="{FF2B5EF4-FFF2-40B4-BE49-F238E27FC236}">
                <a16:creationId xmlns:a16="http://schemas.microsoft.com/office/drawing/2014/main" id="{7385613C-A6F7-F805-05FE-764085C2861C}"/>
              </a:ext>
            </a:extLst>
          </p:cNvPr>
          <p:cNvSpPr/>
          <p:nvPr/>
        </p:nvSpPr>
        <p:spPr>
          <a:xfrm>
            <a:off x="7807451" y="2870036"/>
            <a:ext cx="3511821" cy="17588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pic>
        <p:nvPicPr>
          <p:cNvPr id="7" name="Picture 6" descr="A person smiling with her hands on her chest&#10;&#10;Description automatically generated">
            <a:extLst>
              <a:ext uri="{FF2B5EF4-FFF2-40B4-BE49-F238E27FC236}">
                <a16:creationId xmlns:a16="http://schemas.microsoft.com/office/drawing/2014/main" id="{521E4B85-980B-1895-C72A-2726FA3B2D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0497" y="2870974"/>
            <a:ext cx="1173045" cy="1758806"/>
          </a:xfrm>
          <a:prstGeom prst="rect">
            <a:avLst/>
          </a:prstGeom>
        </p:spPr>
      </p:pic>
      <p:pic>
        <p:nvPicPr>
          <p:cNvPr id="8" name="Picture 7" descr="Logo&#10;&#10;Description automatically generated">
            <a:extLst>
              <a:ext uri="{FF2B5EF4-FFF2-40B4-BE49-F238E27FC236}">
                <a16:creationId xmlns:a16="http://schemas.microsoft.com/office/drawing/2014/main" id="{7B235592-91DB-F606-0303-244D1BEA00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6227" y="2870036"/>
            <a:ext cx="1173045" cy="1759744"/>
          </a:xfrm>
          <a:prstGeom prst="rect">
            <a:avLst/>
          </a:prstGeom>
          <a:ln>
            <a:noFill/>
          </a:ln>
        </p:spPr>
      </p:pic>
      <p:pic>
        <p:nvPicPr>
          <p:cNvPr id="14" name="Picture 13" descr="A logo with a person sitting in a lotus pose&#10;&#10;Description automatically generated">
            <a:extLst>
              <a:ext uri="{FF2B5EF4-FFF2-40B4-BE49-F238E27FC236}">
                <a16:creationId xmlns:a16="http://schemas.microsoft.com/office/drawing/2014/main" id="{9E492D69-76D2-4AD8-0B89-7EEBE7F1D8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7451" y="4092664"/>
            <a:ext cx="1173046" cy="523960"/>
          </a:xfrm>
          <a:prstGeom prst="rect">
            <a:avLst/>
          </a:prstGeom>
        </p:spPr>
      </p:pic>
      <p:sp>
        <p:nvSpPr>
          <p:cNvPr id="15" name="Rectangle 14">
            <a:extLst>
              <a:ext uri="{FF2B5EF4-FFF2-40B4-BE49-F238E27FC236}">
                <a16:creationId xmlns:a16="http://schemas.microsoft.com/office/drawing/2014/main" id="{796AE2ED-562E-E5C7-D681-6EA845F5A592}"/>
              </a:ext>
            </a:extLst>
          </p:cNvPr>
          <p:cNvSpPr/>
          <p:nvPr/>
        </p:nvSpPr>
        <p:spPr>
          <a:xfrm>
            <a:off x="7807452" y="2870036"/>
            <a:ext cx="1173045" cy="1222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noAutofit/>
          </a:bodyPr>
          <a:lstStyle/>
          <a:p>
            <a:pPr algn="ctr"/>
            <a:r>
              <a:rPr lang="en-GB" sz="1400" b="1"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Chapter 22:</a:t>
            </a:r>
          </a:p>
          <a:p>
            <a:pPr algn="ctr"/>
            <a:endParaRPr lang="en-GB" sz="1050" b="1"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endParaRPr>
          </a:p>
          <a:p>
            <a:pPr algn="ctr"/>
            <a:r>
              <a:rPr lang="en-GB" sz="1400" b="1"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The Power</a:t>
            </a:r>
          </a:p>
          <a:p>
            <a:pPr algn="ctr"/>
            <a:r>
              <a:rPr lang="en-GB" sz="1400" b="1"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of Yoga</a:t>
            </a:r>
          </a:p>
        </p:txBody>
      </p:sp>
    </p:spTree>
    <p:extLst>
      <p:ext uri="{BB962C8B-B14F-4D97-AF65-F5344CB8AC3E}">
        <p14:creationId xmlns:p14="http://schemas.microsoft.com/office/powerpoint/2010/main" val="155624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4. Confronting our fears</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4" name="Picture 3">
            <a:extLst>
              <a:ext uri="{FF2B5EF4-FFF2-40B4-BE49-F238E27FC236}">
                <a16:creationId xmlns:a16="http://schemas.microsoft.com/office/drawing/2014/main" id="{6CA79E22-6C12-3CFE-6C3E-11A3E21A1651}"/>
              </a:ext>
            </a:extLst>
          </p:cNvPr>
          <p:cNvPicPr>
            <a:picLocks noChangeAspect="1"/>
          </p:cNvPicPr>
          <p:nvPr/>
        </p:nvPicPr>
        <p:blipFill rotWithShape="1">
          <a:blip r:embed="rId3"/>
          <a:srcRect t="19922" b="7485"/>
          <a:stretch/>
        </p:blipFill>
        <p:spPr>
          <a:xfrm>
            <a:off x="-12702" y="1371600"/>
            <a:ext cx="12204702" cy="4998027"/>
          </a:xfrm>
          <a:prstGeom prst="rect">
            <a:avLst/>
          </a:prstGeom>
        </p:spPr>
      </p:pic>
      <p:sp>
        <p:nvSpPr>
          <p:cNvPr id="5" name="TextBox 4">
            <a:extLst>
              <a:ext uri="{FF2B5EF4-FFF2-40B4-BE49-F238E27FC236}">
                <a16:creationId xmlns:a16="http://schemas.microsoft.com/office/drawing/2014/main" id="{7B4A9127-909A-0928-B644-DCCCBF54628C}"/>
              </a:ext>
            </a:extLst>
          </p:cNvPr>
          <p:cNvSpPr txBox="1"/>
          <p:nvPr/>
        </p:nvSpPr>
        <p:spPr>
          <a:xfrm>
            <a:off x="1534699" y="1876895"/>
            <a:ext cx="9122601" cy="3631763"/>
          </a:xfrm>
          <a:prstGeom prst="rect">
            <a:avLst/>
          </a:prstGeom>
          <a:noFill/>
        </p:spPr>
        <p:txBody>
          <a:bodyPr wrap="square" rtlCol="0">
            <a:spAutoFit/>
          </a:bodyPr>
          <a:lstStyle/>
          <a:p>
            <a:pPr algn="ctr">
              <a:spcAft>
                <a:spcPts val="1200"/>
              </a:spcAft>
            </a:pPr>
            <a:r>
              <a:rPr lang="en-GB" sz="4400" b="1" dirty="0">
                <a:solidFill>
                  <a:schemeClr val="bg1"/>
                </a:solidFill>
                <a:latin typeface="Gotham Bold"/>
              </a:rPr>
              <a:t>F</a:t>
            </a:r>
            <a:r>
              <a:rPr lang="en-GB" sz="4000" b="1" dirty="0">
                <a:solidFill>
                  <a:schemeClr val="bg1"/>
                </a:solidFill>
                <a:latin typeface="Gotham Bold"/>
              </a:rPr>
              <a:t>alse </a:t>
            </a:r>
            <a:r>
              <a:rPr lang="en-GB" sz="4400" b="1" dirty="0">
                <a:solidFill>
                  <a:schemeClr val="bg1"/>
                </a:solidFill>
                <a:latin typeface="Gotham Bold"/>
              </a:rPr>
              <a:t>E</a:t>
            </a:r>
            <a:r>
              <a:rPr lang="en-GB" sz="4000" b="1" dirty="0">
                <a:solidFill>
                  <a:schemeClr val="bg1"/>
                </a:solidFill>
                <a:latin typeface="Gotham Bold"/>
              </a:rPr>
              <a:t>vidence </a:t>
            </a:r>
            <a:r>
              <a:rPr lang="en-GB" sz="4400" b="1" dirty="0">
                <a:solidFill>
                  <a:schemeClr val="bg1"/>
                </a:solidFill>
                <a:latin typeface="Gotham Bold"/>
              </a:rPr>
              <a:t>A</a:t>
            </a:r>
            <a:r>
              <a:rPr lang="en-GB" sz="4000" b="1" dirty="0">
                <a:solidFill>
                  <a:schemeClr val="bg1"/>
                </a:solidFill>
                <a:latin typeface="Gotham Bold"/>
              </a:rPr>
              <a:t>ppearing </a:t>
            </a:r>
            <a:r>
              <a:rPr lang="en-GB" sz="4400" b="1" dirty="0">
                <a:solidFill>
                  <a:schemeClr val="bg1"/>
                </a:solidFill>
                <a:latin typeface="Gotham Bold"/>
              </a:rPr>
              <a:t>R</a:t>
            </a:r>
            <a:r>
              <a:rPr lang="en-GB" sz="4000" b="1" dirty="0">
                <a:solidFill>
                  <a:schemeClr val="bg1"/>
                </a:solidFill>
                <a:latin typeface="Gotham Bold"/>
              </a:rPr>
              <a:t>eal</a:t>
            </a:r>
          </a:p>
          <a:p>
            <a:pPr algn="ctr">
              <a:spcAft>
                <a:spcPts val="1200"/>
              </a:spcAft>
            </a:pPr>
            <a:endParaRPr lang="en-GB" sz="2400" b="1" dirty="0">
              <a:solidFill>
                <a:schemeClr val="bg1"/>
              </a:solidFill>
              <a:latin typeface="Gotham Bold"/>
            </a:endParaRPr>
          </a:p>
          <a:p>
            <a:pPr algn="ctr">
              <a:spcAft>
                <a:spcPts val="1200"/>
              </a:spcAft>
            </a:pPr>
            <a:r>
              <a:rPr lang="en-GB" sz="2800" b="1" i="1" dirty="0">
                <a:solidFill>
                  <a:schemeClr val="bg1"/>
                </a:solidFill>
                <a:latin typeface="Gotham Light" pitchFamily="50" charset="0"/>
              </a:rPr>
              <a:t>Fear of failure</a:t>
            </a:r>
          </a:p>
          <a:p>
            <a:pPr algn="ctr">
              <a:spcAft>
                <a:spcPts val="1200"/>
              </a:spcAft>
            </a:pPr>
            <a:r>
              <a:rPr lang="en-GB" sz="2800" b="1" i="1" dirty="0">
                <a:solidFill>
                  <a:schemeClr val="bg1"/>
                </a:solidFill>
                <a:latin typeface="Gotham Light" pitchFamily="50" charset="0"/>
              </a:rPr>
              <a:t>Fear of rejection or humiliation</a:t>
            </a:r>
          </a:p>
          <a:p>
            <a:pPr algn="ctr">
              <a:spcAft>
                <a:spcPts val="1200"/>
              </a:spcAft>
            </a:pPr>
            <a:r>
              <a:rPr lang="en-GB" sz="2800" b="1" i="1" dirty="0">
                <a:solidFill>
                  <a:schemeClr val="bg1"/>
                </a:solidFill>
                <a:latin typeface="Gotham Light" pitchFamily="50" charset="0"/>
              </a:rPr>
              <a:t>Fear of the unknown</a:t>
            </a:r>
          </a:p>
          <a:p>
            <a:pPr algn="ctr">
              <a:spcAft>
                <a:spcPts val="1200"/>
              </a:spcAft>
            </a:pPr>
            <a:r>
              <a:rPr lang="en-GB" sz="2800" b="1" i="1" dirty="0">
                <a:solidFill>
                  <a:schemeClr val="bg1"/>
                </a:solidFill>
                <a:latin typeface="Gotham Light" pitchFamily="50" charset="0"/>
              </a:rPr>
              <a:t>Fear of blame</a:t>
            </a:r>
          </a:p>
        </p:txBody>
      </p:sp>
    </p:spTree>
    <p:extLst>
      <p:ext uri="{BB962C8B-B14F-4D97-AF65-F5344CB8AC3E}">
        <p14:creationId xmlns:p14="http://schemas.microsoft.com/office/powerpoint/2010/main" val="290067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5. Reframing our identity or status</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4" name="Picture 3">
            <a:extLst>
              <a:ext uri="{FF2B5EF4-FFF2-40B4-BE49-F238E27FC236}">
                <a16:creationId xmlns:a16="http://schemas.microsoft.com/office/drawing/2014/main" id="{966C6503-4872-7AFA-E10B-B8E3BC025D77}"/>
              </a:ext>
            </a:extLst>
          </p:cNvPr>
          <p:cNvPicPr>
            <a:picLocks noChangeAspect="1"/>
          </p:cNvPicPr>
          <p:nvPr/>
        </p:nvPicPr>
        <p:blipFill rotWithShape="1">
          <a:blip r:embed="rId4"/>
          <a:srcRect t="19393" b="7533"/>
          <a:stretch/>
        </p:blipFill>
        <p:spPr>
          <a:xfrm>
            <a:off x="-12700" y="1328759"/>
            <a:ext cx="12214800" cy="5020838"/>
          </a:xfrm>
          <a:prstGeom prst="rect">
            <a:avLst/>
          </a:prstGeom>
        </p:spPr>
      </p:pic>
      <p:sp>
        <p:nvSpPr>
          <p:cNvPr id="5" name="Google Shape;420;p24">
            <a:extLst>
              <a:ext uri="{FF2B5EF4-FFF2-40B4-BE49-F238E27FC236}">
                <a16:creationId xmlns:a16="http://schemas.microsoft.com/office/drawing/2014/main" id="{69A845A3-9DA5-C898-3C4C-F9D70AEB3258}"/>
              </a:ext>
            </a:extLst>
          </p:cNvPr>
          <p:cNvSpPr txBox="1"/>
          <p:nvPr/>
        </p:nvSpPr>
        <p:spPr>
          <a:xfrm>
            <a:off x="686970" y="5006061"/>
            <a:ext cx="2123979"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dirty="0">
                <a:solidFill>
                  <a:srgbClr val="C2CDE0"/>
                </a:solidFill>
                <a:latin typeface="Gotham Book" panose="02000604040000020004" pitchFamily="2" charset="0"/>
                <a:ea typeface="Calibri"/>
                <a:cs typeface="Arial" panose="020B0604020202020204" pitchFamily="34" charset="0"/>
                <a:sym typeface="Calibri"/>
              </a:rPr>
              <a:t>David Rock, Neuroscientist</a:t>
            </a:r>
            <a:endParaRPr dirty="0">
              <a:solidFill>
                <a:srgbClr val="C2CDE0"/>
              </a:solidFill>
              <a:latin typeface="Gotham Book" panose="02000604040000020004" pitchFamily="2" charset="0"/>
            </a:endParaRPr>
          </a:p>
        </p:txBody>
      </p:sp>
      <p:sp>
        <p:nvSpPr>
          <p:cNvPr id="6" name="Google Shape;285;p14">
            <a:extLst>
              <a:ext uri="{FF2B5EF4-FFF2-40B4-BE49-F238E27FC236}">
                <a16:creationId xmlns:a16="http://schemas.microsoft.com/office/drawing/2014/main" id="{9B903145-91F0-3B98-6949-E105593B7855}"/>
              </a:ext>
            </a:extLst>
          </p:cNvPr>
          <p:cNvSpPr txBox="1"/>
          <p:nvPr/>
        </p:nvSpPr>
        <p:spPr>
          <a:xfrm>
            <a:off x="6676336" y="4636770"/>
            <a:ext cx="3026464"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dirty="0">
                <a:solidFill>
                  <a:schemeClr val="tx1">
                    <a:lumMod val="85000"/>
                    <a:lumOff val="15000"/>
                  </a:schemeClr>
                </a:solidFill>
                <a:latin typeface="Gotham Medium" panose="02000604030000020004" pitchFamily="2" charset="0"/>
                <a:ea typeface="Calibri"/>
                <a:cs typeface="Arial" panose="020B0604020202020204" pitchFamily="34" charset="0"/>
                <a:sym typeface="Calibri"/>
              </a:rPr>
              <a:t>+ Purpose &amp; Values</a:t>
            </a:r>
            <a:endParaRPr sz="1800" dirty="0">
              <a:solidFill>
                <a:schemeClr val="tx1">
                  <a:lumMod val="85000"/>
                  <a:lumOff val="15000"/>
                </a:schemeClr>
              </a:solidFill>
              <a:latin typeface="Gotham Medium" panose="02000604030000020004" pitchFamily="2" charset="0"/>
              <a:ea typeface="Calibri"/>
              <a:cs typeface="Arial" panose="020B0604020202020204" pitchFamily="34" charset="0"/>
              <a:sym typeface="Calibri"/>
            </a:endParaRPr>
          </a:p>
        </p:txBody>
      </p:sp>
      <p:pic>
        <p:nvPicPr>
          <p:cNvPr id="7" name="Picture 6">
            <a:extLst>
              <a:ext uri="{FF2B5EF4-FFF2-40B4-BE49-F238E27FC236}">
                <a16:creationId xmlns:a16="http://schemas.microsoft.com/office/drawing/2014/main" id="{A79409B3-603B-2232-8B97-DEEFD15993C0}"/>
              </a:ext>
            </a:extLst>
          </p:cNvPr>
          <p:cNvPicPr>
            <a:picLocks noChangeAspect="1"/>
          </p:cNvPicPr>
          <p:nvPr/>
        </p:nvPicPr>
        <p:blipFill rotWithShape="1">
          <a:blip r:embed="rId4"/>
          <a:srcRect l="41929" t="19393" r="6605" b="19141"/>
          <a:stretch/>
        </p:blipFill>
        <p:spPr>
          <a:xfrm>
            <a:off x="5105400" y="2126351"/>
            <a:ext cx="6286500" cy="4223246"/>
          </a:xfrm>
          <a:prstGeom prst="rect">
            <a:avLst/>
          </a:prstGeom>
        </p:spPr>
      </p:pic>
      <p:sp>
        <p:nvSpPr>
          <p:cNvPr id="8" name="TextBox 7">
            <a:extLst>
              <a:ext uri="{FF2B5EF4-FFF2-40B4-BE49-F238E27FC236}">
                <a16:creationId xmlns:a16="http://schemas.microsoft.com/office/drawing/2014/main" id="{1CFE2CDC-78CD-DA63-5E43-DB0E16EB8C7D}"/>
              </a:ext>
            </a:extLst>
          </p:cNvPr>
          <p:cNvSpPr txBox="1"/>
          <p:nvPr/>
        </p:nvSpPr>
        <p:spPr>
          <a:xfrm>
            <a:off x="7077084" y="2067341"/>
            <a:ext cx="2224968" cy="307777"/>
          </a:xfrm>
          <a:prstGeom prst="rect">
            <a:avLst/>
          </a:prstGeom>
          <a:noFill/>
        </p:spPr>
        <p:txBody>
          <a:bodyPr wrap="none" lIns="0" tIns="0" rIns="0" bIns="0" rtlCol="0">
            <a:spAutoFit/>
          </a:bodyPr>
          <a:lstStyle/>
          <a:p>
            <a:pPr algn="l">
              <a:spcAft>
                <a:spcPts val="1000"/>
              </a:spcAft>
              <a:buClr>
                <a:schemeClr val="accent2"/>
              </a:buClr>
            </a:pPr>
            <a:r>
              <a:rPr lang="en-GB" sz="2000" b="1" dirty="0"/>
              <a:t>The SCARF Model</a:t>
            </a:r>
          </a:p>
        </p:txBody>
      </p:sp>
    </p:spTree>
    <p:extLst>
      <p:ext uri="{BB962C8B-B14F-4D97-AF65-F5344CB8AC3E}">
        <p14:creationId xmlns:p14="http://schemas.microsoft.com/office/powerpoint/2010/main" val="46336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0FCC28-498A-B4C2-A23F-BB78BE6E7329}"/>
              </a:ext>
            </a:extLst>
          </p:cNvPr>
          <p:cNvSpPr/>
          <p:nvPr/>
        </p:nvSpPr>
        <p:spPr>
          <a:xfrm>
            <a:off x="0" y="1371600"/>
            <a:ext cx="12192000" cy="4810991"/>
          </a:xfrm>
          <a:prstGeom prst="rect">
            <a:avLst/>
          </a:prstGeom>
          <a:solidFill>
            <a:srgbClr val="C2CDE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
        <p:nvSpPr>
          <p:cNvPr id="2" name="Title 1"/>
          <p:cNvSpPr>
            <a:spLocks noGrp="1"/>
          </p:cNvSpPr>
          <p:nvPr>
            <p:ph type="title"/>
          </p:nvPr>
        </p:nvSpPr>
        <p:spPr>
          <a:xfrm>
            <a:off x="444114" y="0"/>
            <a:ext cx="10591801" cy="741915"/>
          </a:xfrm>
        </p:spPr>
        <p:txBody>
          <a:bodyPr/>
          <a:lstStyle/>
          <a:p>
            <a:r>
              <a:rPr lang="en-US" dirty="0"/>
              <a:t>6. Voicing our doubts and concerns</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4" name="Picture 3" descr="Text&#10;&#10;Description automatically generated with medium confidence">
            <a:extLst>
              <a:ext uri="{FF2B5EF4-FFF2-40B4-BE49-F238E27FC236}">
                <a16:creationId xmlns:a16="http://schemas.microsoft.com/office/drawing/2014/main" id="{0E2DE7C9-256B-E776-C11A-78B4D620A171}"/>
              </a:ext>
            </a:extLst>
          </p:cNvPr>
          <p:cNvPicPr>
            <a:picLocks noChangeAspect="1"/>
          </p:cNvPicPr>
          <p:nvPr/>
        </p:nvPicPr>
        <p:blipFill rotWithShape="1">
          <a:blip r:embed="rId3">
            <a:extLst>
              <a:ext uri="{28A0092B-C50C-407E-A947-70E740481C1C}">
                <a14:useLocalDpi xmlns:a14="http://schemas.microsoft.com/office/drawing/2010/main" val="0"/>
              </a:ext>
            </a:extLst>
          </a:blip>
          <a:srcRect l="22748" t="9050" r="21807" b="10101"/>
          <a:stretch/>
        </p:blipFill>
        <p:spPr>
          <a:xfrm>
            <a:off x="528710" y="2327978"/>
            <a:ext cx="2151824" cy="2808312"/>
          </a:xfrm>
          <a:prstGeom prst="rect">
            <a:avLst/>
          </a:prstGeom>
        </p:spPr>
      </p:pic>
      <p:sp>
        <p:nvSpPr>
          <p:cNvPr id="5" name="TextBox 4">
            <a:extLst>
              <a:ext uri="{FF2B5EF4-FFF2-40B4-BE49-F238E27FC236}">
                <a16:creationId xmlns:a16="http://schemas.microsoft.com/office/drawing/2014/main" id="{6C392038-6A70-8270-88AD-8E3606848332}"/>
              </a:ext>
            </a:extLst>
          </p:cNvPr>
          <p:cNvSpPr txBox="1"/>
          <p:nvPr/>
        </p:nvSpPr>
        <p:spPr>
          <a:xfrm>
            <a:off x="3793787" y="2441709"/>
            <a:ext cx="7996363" cy="2347822"/>
          </a:xfrm>
          <a:prstGeom prst="rect">
            <a:avLst/>
          </a:prstGeom>
          <a:noFill/>
        </p:spPr>
        <p:txBody>
          <a:bodyPr wrap="square" rtlCol="0">
            <a:spAutoFit/>
          </a:bodyPr>
          <a:lstStyle/>
          <a:p>
            <a:pPr>
              <a:lnSpc>
                <a:spcPct val="120000"/>
              </a:lnSpc>
            </a:pPr>
            <a:r>
              <a:rPr lang="en-GB" sz="2400" i="1" dirty="0">
                <a:ea typeface="Calibri"/>
                <a:cs typeface="Calibri"/>
                <a:sym typeface="Calibri"/>
              </a:rPr>
              <a:t>“It’s as simple as this:</a:t>
            </a:r>
          </a:p>
          <a:p>
            <a:pPr>
              <a:lnSpc>
                <a:spcPct val="120000"/>
              </a:lnSpc>
            </a:pPr>
            <a:r>
              <a:rPr lang="en-GB" sz="2400" i="1" dirty="0">
                <a:ea typeface="Calibri"/>
                <a:cs typeface="Calibri"/>
                <a:sym typeface="Calibri"/>
              </a:rPr>
              <a:t>When people don’t unload their opinions and feel like they’ve been listened to,</a:t>
            </a:r>
          </a:p>
          <a:p>
            <a:pPr>
              <a:lnSpc>
                <a:spcPct val="120000"/>
              </a:lnSpc>
              <a:spcAft>
                <a:spcPts val="600"/>
              </a:spcAft>
            </a:pPr>
            <a:r>
              <a:rPr lang="en-GB" sz="2400" i="1" dirty="0">
                <a:ea typeface="Calibri"/>
                <a:cs typeface="Calibri"/>
                <a:sym typeface="Calibri"/>
              </a:rPr>
              <a:t>they won’t really get on board.”</a:t>
            </a:r>
            <a:endParaRPr lang="en-GB" sz="2400" dirty="0">
              <a:ea typeface="Calibri"/>
              <a:cs typeface="Calibri"/>
              <a:sym typeface="Calibri"/>
            </a:endParaRPr>
          </a:p>
          <a:p>
            <a:pPr>
              <a:lnSpc>
                <a:spcPct val="170000"/>
              </a:lnSpc>
            </a:pPr>
            <a:r>
              <a:rPr lang="en-GB" sz="1600" b="1" dirty="0">
                <a:ea typeface="Calibri"/>
                <a:cs typeface="Calibri"/>
                <a:sym typeface="Calibri"/>
              </a:rPr>
              <a:t>Patrick Lencioni</a:t>
            </a:r>
            <a:endParaRPr lang="en-GB" b="1" dirty="0"/>
          </a:p>
        </p:txBody>
      </p:sp>
    </p:spTree>
    <p:extLst>
      <p:ext uri="{BB962C8B-B14F-4D97-AF65-F5344CB8AC3E}">
        <p14:creationId xmlns:p14="http://schemas.microsoft.com/office/powerpoint/2010/main" val="418165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2" name="Rectangle 1">
            <a:extLst>
              <a:ext uri="{FF2B5EF4-FFF2-40B4-BE49-F238E27FC236}">
                <a16:creationId xmlns:a16="http://schemas.microsoft.com/office/drawing/2014/main" id="{9C244E47-D916-C0C7-37FA-6F397250B70F}"/>
              </a:ext>
            </a:extLst>
          </p:cNvPr>
          <p:cNvSpPr/>
          <p:nvPr/>
        </p:nvSpPr>
        <p:spPr>
          <a:xfrm>
            <a:off x="328921" y="703891"/>
            <a:ext cx="11624063" cy="396678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
        <p:nvSpPr>
          <p:cNvPr id="4" name="Title 1">
            <a:extLst>
              <a:ext uri="{FF2B5EF4-FFF2-40B4-BE49-F238E27FC236}">
                <a16:creationId xmlns:a16="http://schemas.microsoft.com/office/drawing/2014/main" id="{8BBD1D42-2B44-56B2-9D51-84927FF599CC}"/>
              </a:ext>
            </a:extLst>
          </p:cNvPr>
          <p:cNvSpPr>
            <a:spLocks noGrp="1"/>
          </p:cNvSpPr>
          <p:nvPr>
            <p:ph type="title"/>
          </p:nvPr>
        </p:nvSpPr>
        <p:spPr>
          <a:xfrm>
            <a:off x="516104" y="4744486"/>
            <a:ext cx="11410566" cy="741915"/>
          </a:xfrm>
        </p:spPr>
        <p:txBody>
          <a:bodyPr/>
          <a:lstStyle/>
          <a:p>
            <a:pPr algn="ctr">
              <a:lnSpc>
                <a:spcPct val="100000"/>
              </a:lnSpc>
            </a:pPr>
            <a:r>
              <a:rPr lang="en-US" sz="2800" dirty="0">
                <a:solidFill>
                  <a:schemeClr val="bg1"/>
                </a:solidFill>
              </a:rPr>
              <a:t>What are you going to:</a:t>
            </a:r>
            <a:br>
              <a:rPr lang="en-US" sz="2800" dirty="0">
                <a:solidFill>
                  <a:schemeClr val="bg1"/>
                </a:solidFill>
              </a:rPr>
            </a:br>
            <a:br>
              <a:rPr lang="en-US" sz="2800" dirty="0">
                <a:solidFill>
                  <a:schemeClr val="bg1"/>
                </a:solidFill>
              </a:rPr>
            </a:br>
            <a:r>
              <a:rPr lang="en-US" sz="2800" dirty="0">
                <a:solidFill>
                  <a:schemeClr val="bg1"/>
                </a:solidFill>
              </a:rPr>
              <a:t>Stop Doing</a:t>
            </a:r>
            <a:br>
              <a:rPr lang="en-US" sz="2800" dirty="0">
                <a:solidFill>
                  <a:schemeClr val="bg1"/>
                </a:solidFill>
              </a:rPr>
            </a:br>
            <a:r>
              <a:rPr lang="en-US" sz="2800" dirty="0">
                <a:solidFill>
                  <a:schemeClr val="bg1"/>
                </a:solidFill>
              </a:rPr>
              <a:t>Start Doing</a:t>
            </a:r>
            <a:br>
              <a:rPr lang="en-US" sz="2800" dirty="0">
                <a:solidFill>
                  <a:schemeClr val="bg1"/>
                </a:solidFill>
              </a:rPr>
            </a:br>
            <a:r>
              <a:rPr lang="en-US" sz="2800" dirty="0">
                <a:solidFill>
                  <a:schemeClr val="bg1"/>
                </a:solidFill>
              </a:rPr>
              <a:t>Continue Doing</a:t>
            </a:r>
            <a:br>
              <a:rPr lang="en-US" sz="2800" dirty="0">
                <a:solidFill>
                  <a:schemeClr val="bg1"/>
                </a:solidFill>
              </a:rPr>
            </a:br>
            <a:br>
              <a:rPr lang="en-US" sz="2800" dirty="0">
                <a:solidFill>
                  <a:schemeClr val="bg1"/>
                </a:solidFill>
              </a:rPr>
            </a:br>
            <a:r>
              <a:rPr lang="en-US" sz="2800" dirty="0">
                <a:solidFill>
                  <a:schemeClr val="bg1"/>
                </a:solidFill>
              </a:rPr>
              <a:t>as a result of today?</a:t>
            </a:r>
            <a:br>
              <a:rPr lang="en-US" sz="2800" dirty="0"/>
            </a:br>
            <a:br>
              <a:rPr lang="en-US" sz="2800" dirty="0"/>
            </a:br>
            <a:br>
              <a:rPr lang="en-US" sz="2800" dirty="0"/>
            </a:br>
            <a:r>
              <a:rPr lang="en-US" sz="2400" dirty="0"/>
              <a:t>(Be prepared to answer this question in the group mentoring session)</a:t>
            </a:r>
            <a:endParaRPr lang="en-US" sz="2800" dirty="0"/>
          </a:p>
        </p:txBody>
      </p:sp>
    </p:spTree>
    <p:extLst>
      <p:ext uri="{BB962C8B-B14F-4D97-AF65-F5344CB8AC3E}">
        <p14:creationId xmlns:p14="http://schemas.microsoft.com/office/powerpoint/2010/main" val="84173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0B01158-2F50-5019-86BD-7DA6A8BC4C33}"/>
              </a:ext>
            </a:extLst>
          </p:cNvPr>
          <p:cNvSpPr/>
          <p:nvPr/>
        </p:nvSpPr>
        <p:spPr>
          <a:xfrm>
            <a:off x="0" y="1371600"/>
            <a:ext cx="12192000" cy="4810991"/>
          </a:xfrm>
          <a:prstGeom prst="rect">
            <a:avLst/>
          </a:prstGeom>
          <a:solidFill>
            <a:srgbClr val="C2CDE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
        <p:nvSpPr>
          <p:cNvPr id="2" name="Title 1"/>
          <p:cNvSpPr>
            <a:spLocks noGrp="1"/>
          </p:cNvSpPr>
          <p:nvPr>
            <p:ph type="title"/>
          </p:nvPr>
        </p:nvSpPr>
        <p:spPr>
          <a:xfrm>
            <a:off x="444114" y="0"/>
            <a:ext cx="10591801" cy="741915"/>
          </a:xfrm>
        </p:spPr>
        <p:txBody>
          <a:bodyPr/>
          <a:lstStyle/>
          <a:p>
            <a:r>
              <a:rPr lang="en-US" dirty="0"/>
              <a:t>7. Accepting reality</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4" name="Picture 3" descr="Circle&#10;&#10;Description automatically generated with medium confidence">
            <a:extLst>
              <a:ext uri="{FF2B5EF4-FFF2-40B4-BE49-F238E27FC236}">
                <a16:creationId xmlns:a16="http://schemas.microsoft.com/office/drawing/2014/main" id="{890D6597-5426-2E7A-09ED-0C28D1FD9A89}"/>
              </a:ext>
            </a:extLst>
          </p:cNvPr>
          <p:cNvPicPr>
            <a:picLocks noChangeAspect="1"/>
          </p:cNvPicPr>
          <p:nvPr/>
        </p:nvPicPr>
        <p:blipFill>
          <a:blip r:embed="rId3"/>
          <a:stretch>
            <a:fillRect/>
          </a:stretch>
        </p:blipFill>
        <p:spPr>
          <a:xfrm>
            <a:off x="5499100" y="1707777"/>
            <a:ext cx="4086850" cy="4086850"/>
          </a:xfrm>
          <a:prstGeom prst="rect">
            <a:avLst/>
          </a:prstGeom>
        </p:spPr>
      </p:pic>
      <p:sp>
        <p:nvSpPr>
          <p:cNvPr id="5" name="Rectangle 4">
            <a:extLst>
              <a:ext uri="{FF2B5EF4-FFF2-40B4-BE49-F238E27FC236}">
                <a16:creationId xmlns:a16="http://schemas.microsoft.com/office/drawing/2014/main" id="{E861A5CB-1905-445B-D34B-F59B15424702}"/>
              </a:ext>
            </a:extLst>
          </p:cNvPr>
          <p:cNvSpPr/>
          <p:nvPr/>
        </p:nvSpPr>
        <p:spPr>
          <a:xfrm>
            <a:off x="10163697" y="4773748"/>
            <a:ext cx="1924470" cy="500137"/>
          </a:xfrm>
          <a:prstGeom prst="rect">
            <a:avLst/>
          </a:prstGeom>
        </p:spPr>
        <p:txBody>
          <a:bodyPr wrap="square">
            <a:spAutoFit/>
          </a:bodyPr>
          <a:lstStyle/>
          <a:p>
            <a:pPr>
              <a:lnSpc>
                <a:spcPct val="150000"/>
              </a:lnSpc>
              <a:spcAft>
                <a:spcPts val="1200"/>
              </a:spcAft>
              <a:buClrTx/>
              <a:buFontTx/>
              <a:buNone/>
            </a:pPr>
            <a:r>
              <a:rPr lang="en-GB" sz="2000" b="1" kern="1200" dirty="0">
                <a:solidFill>
                  <a:prstClr val="black"/>
                </a:solidFill>
                <a:latin typeface="Gotham Bold"/>
                <a:ea typeface="Calibri" panose="020F0502020204030204" pitchFamily="34" charset="0"/>
                <a:cs typeface="Times New Roman" panose="02020603050405020304" pitchFamily="18" charset="0"/>
              </a:rPr>
              <a:t>Observe </a:t>
            </a:r>
            <a:endParaRPr lang="en-GB" sz="2000" b="1" i="1" kern="1200" dirty="0">
              <a:solidFill>
                <a:prstClr val="black"/>
              </a:solidFill>
              <a:latin typeface="Gotham Bold"/>
              <a:ea typeface="Calibri"/>
              <a:cs typeface="Calibri"/>
              <a:sym typeface="Calibri"/>
            </a:endParaRPr>
          </a:p>
        </p:txBody>
      </p:sp>
      <p:cxnSp>
        <p:nvCxnSpPr>
          <p:cNvPr id="6" name="Straight Connector 5">
            <a:extLst>
              <a:ext uri="{FF2B5EF4-FFF2-40B4-BE49-F238E27FC236}">
                <a16:creationId xmlns:a16="http://schemas.microsoft.com/office/drawing/2014/main" id="{8D62D94D-99F3-F60C-2510-E6BAFD1ED8F4}"/>
              </a:ext>
            </a:extLst>
          </p:cNvPr>
          <p:cNvCxnSpPr>
            <a:cxnSpLocks/>
          </p:cNvCxnSpPr>
          <p:nvPr/>
        </p:nvCxnSpPr>
        <p:spPr>
          <a:xfrm flipH="1">
            <a:off x="7542525" y="4092612"/>
            <a:ext cx="2599675" cy="0"/>
          </a:xfrm>
          <a:prstGeom prst="line">
            <a:avLst/>
          </a:prstGeom>
          <a:ln w="34925"/>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5DB54DDE-0C8A-3C38-5417-D0F3C5041255}"/>
              </a:ext>
            </a:extLst>
          </p:cNvPr>
          <p:cNvCxnSpPr>
            <a:cxnSpLocks/>
          </p:cNvCxnSpPr>
          <p:nvPr/>
        </p:nvCxnSpPr>
        <p:spPr>
          <a:xfrm flipH="1">
            <a:off x="7542525" y="4587912"/>
            <a:ext cx="2599675" cy="0"/>
          </a:xfrm>
          <a:prstGeom prst="line">
            <a:avLst/>
          </a:prstGeom>
          <a:ln w="34925"/>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D115F9F2-9984-ABCA-7541-48D8FC47BD7E}"/>
              </a:ext>
            </a:extLst>
          </p:cNvPr>
          <p:cNvCxnSpPr>
            <a:cxnSpLocks/>
          </p:cNvCxnSpPr>
          <p:nvPr/>
        </p:nvCxnSpPr>
        <p:spPr>
          <a:xfrm flipH="1">
            <a:off x="7542525" y="5070512"/>
            <a:ext cx="2599675" cy="0"/>
          </a:xfrm>
          <a:prstGeom prst="line">
            <a:avLst/>
          </a:prstGeom>
          <a:ln w="34925"/>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1D234B67-00BB-AD87-59F5-0600DB0CB043}"/>
              </a:ext>
            </a:extLst>
          </p:cNvPr>
          <p:cNvSpPr/>
          <p:nvPr/>
        </p:nvSpPr>
        <p:spPr>
          <a:xfrm>
            <a:off x="10163697" y="4282409"/>
            <a:ext cx="1924470" cy="500137"/>
          </a:xfrm>
          <a:prstGeom prst="rect">
            <a:avLst/>
          </a:prstGeom>
        </p:spPr>
        <p:txBody>
          <a:bodyPr wrap="square">
            <a:spAutoFit/>
          </a:bodyPr>
          <a:lstStyle/>
          <a:p>
            <a:pPr>
              <a:lnSpc>
                <a:spcPct val="150000"/>
              </a:lnSpc>
              <a:spcAft>
                <a:spcPts val="1200"/>
              </a:spcAft>
              <a:buClrTx/>
              <a:buFontTx/>
              <a:buNone/>
            </a:pPr>
            <a:r>
              <a:rPr lang="en-GB" sz="2000" b="1" kern="1200" dirty="0">
                <a:solidFill>
                  <a:prstClr val="black"/>
                </a:solidFill>
                <a:latin typeface="Gotham Bold"/>
                <a:ea typeface="Calibri" panose="020F0502020204030204" pitchFamily="34" charset="0"/>
                <a:cs typeface="Times New Roman" panose="02020603050405020304" pitchFamily="18" charset="0"/>
              </a:rPr>
              <a:t>Influence</a:t>
            </a:r>
            <a:endParaRPr lang="en-GB" sz="2000" b="1" i="1" kern="1200" dirty="0">
              <a:solidFill>
                <a:prstClr val="black"/>
              </a:solidFill>
              <a:latin typeface="Gotham Bold"/>
              <a:ea typeface="Calibri"/>
              <a:cs typeface="Calibri"/>
              <a:sym typeface="Calibri"/>
            </a:endParaRPr>
          </a:p>
        </p:txBody>
      </p:sp>
      <p:sp>
        <p:nvSpPr>
          <p:cNvPr id="10" name="Rectangle 9">
            <a:extLst>
              <a:ext uri="{FF2B5EF4-FFF2-40B4-BE49-F238E27FC236}">
                <a16:creationId xmlns:a16="http://schemas.microsoft.com/office/drawing/2014/main" id="{573CFA0B-FA5E-3885-8366-0B0082320405}"/>
              </a:ext>
            </a:extLst>
          </p:cNvPr>
          <p:cNvSpPr/>
          <p:nvPr/>
        </p:nvSpPr>
        <p:spPr>
          <a:xfrm>
            <a:off x="10163697" y="3791070"/>
            <a:ext cx="1924470" cy="500137"/>
          </a:xfrm>
          <a:prstGeom prst="rect">
            <a:avLst/>
          </a:prstGeom>
        </p:spPr>
        <p:txBody>
          <a:bodyPr wrap="square">
            <a:spAutoFit/>
          </a:bodyPr>
          <a:lstStyle/>
          <a:p>
            <a:pPr>
              <a:lnSpc>
                <a:spcPct val="150000"/>
              </a:lnSpc>
              <a:spcAft>
                <a:spcPts val="1200"/>
              </a:spcAft>
              <a:buClrTx/>
              <a:buFontTx/>
              <a:buNone/>
            </a:pPr>
            <a:r>
              <a:rPr lang="en-GB" sz="2000" b="1" kern="1200" dirty="0">
                <a:solidFill>
                  <a:prstClr val="black"/>
                </a:solidFill>
                <a:latin typeface="Gotham Bold"/>
                <a:ea typeface="Calibri" panose="020F0502020204030204" pitchFamily="34" charset="0"/>
                <a:cs typeface="Times New Roman" panose="02020603050405020304" pitchFamily="18" charset="0"/>
              </a:rPr>
              <a:t>Control</a:t>
            </a:r>
            <a:endParaRPr lang="en-GB" sz="2000" b="1" i="1" kern="1200" dirty="0">
              <a:solidFill>
                <a:prstClr val="black"/>
              </a:solidFill>
              <a:latin typeface="Gotham Bold"/>
              <a:ea typeface="Calibri"/>
              <a:cs typeface="Calibri"/>
              <a:sym typeface="Calibri"/>
            </a:endParaRPr>
          </a:p>
        </p:txBody>
      </p:sp>
      <p:sp>
        <p:nvSpPr>
          <p:cNvPr id="11" name="Oval 10">
            <a:extLst>
              <a:ext uri="{FF2B5EF4-FFF2-40B4-BE49-F238E27FC236}">
                <a16:creationId xmlns:a16="http://schemas.microsoft.com/office/drawing/2014/main" id="{62A56A53-C9CE-154B-BF57-30C049210773}"/>
              </a:ext>
            </a:extLst>
          </p:cNvPr>
          <p:cNvSpPr/>
          <p:nvPr/>
        </p:nvSpPr>
        <p:spPr>
          <a:xfrm>
            <a:off x="7459975" y="4010062"/>
            <a:ext cx="165100" cy="1651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A7700EC-634A-7F20-CB1E-FBBA373E0EB4}"/>
              </a:ext>
            </a:extLst>
          </p:cNvPr>
          <p:cNvSpPr/>
          <p:nvPr/>
        </p:nvSpPr>
        <p:spPr>
          <a:xfrm>
            <a:off x="7459975" y="4505224"/>
            <a:ext cx="165100" cy="1651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486F1E6-D910-D960-AA0C-37CA47521D1D}"/>
              </a:ext>
            </a:extLst>
          </p:cNvPr>
          <p:cNvSpPr/>
          <p:nvPr/>
        </p:nvSpPr>
        <p:spPr>
          <a:xfrm>
            <a:off x="7459975" y="4987182"/>
            <a:ext cx="165100" cy="1651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A9DC7AD-55BF-8236-23CE-1C2AA56EC647}"/>
              </a:ext>
            </a:extLst>
          </p:cNvPr>
          <p:cNvSpPr/>
          <p:nvPr/>
        </p:nvSpPr>
        <p:spPr>
          <a:xfrm>
            <a:off x="424183" y="2400796"/>
            <a:ext cx="5454220" cy="2668936"/>
          </a:xfrm>
          <a:prstGeom prst="rect">
            <a:avLst/>
          </a:prstGeom>
        </p:spPr>
        <p:txBody>
          <a:bodyPr wrap="square">
            <a:spAutoFit/>
          </a:bodyPr>
          <a:lstStyle/>
          <a:p>
            <a:pPr>
              <a:lnSpc>
                <a:spcPct val="120000"/>
              </a:lnSpc>
              <a:buClrTx/>
              <a:buFontTx/>
              <a:buNone/>
            </a:pPr>
            <a:r>
              <a:rPr lang="en-GB" sz="2400" i="1" kern="1200" dirty="0">
                <a:solidFill>
                  <a:prstClr val="black"/>
                </a:solidFill>
                <a:ea typeface="Calibri"/>
                <a:cs typeface="Calibri"/>
                <a:sym typeface="Calibri"/>
              </a:rPr>
              <a:t>“Grant me the serenity to accept the things I cannot change, the courage to  change the things I can, and the wisdom to know </a:t>
            </a:r>
            <a:br>
              <a:rPr lang="en-GB" sz="2400" i="1" kern="1200" dirty="0">
                <a:solidFill>
                  <a:prstClr val="black"/>
                </a:solidFill>
                <a:ea typeface="Calibri"/>
                <a:cs typeface="Calibri"/>
                <a:sym typeface="Calibri"/>
              </a:rPr>
            </a:br>
            <a:r>
              <a:rPr lang="en-GB" sz="2400" i="1" kern="1200" dirty="0">
                <a:solidFill>
                  <a:prstClr val="black"/>
                </a:solidFill>
                <a:ea typeface="Calibri"/>
                <a:cs typeface="Calibri"/>
                <a:sym typeface="Calibri"/>
              </a:rPr>
              <a:t>the difference.”</a:t>
            </a:r>
          </a:p>
          <a:p>
            <a:pPr>
              <a:lnSpc>
                <a:spcPct val="170000"/>
              </a:lnSpc>
              <a:buClrTx/>
              <a:buFontTx/>
              <a:buNone/>
            </a:pPr>
            <a:r>
              <a:rPr lang="en-GB" sz="1400" b="1" kern="1200" dirty="0">
                <a:solidFill>
                  <a:prstClr val="black"/>
                </a:solidFill>
                <a:ea typeface="Calibri" panose="020F0502020204030204" pitchFamily="34" charset="0"/>
                <a:cs typeface="Times New Roman" panose="02020603050405020304" pitchFamily="18" charset="0"/>
              </a:rPr>
              <a:t>Reinhold </a:t>
            </a:r>
            <a:r>
              <a:rPr lang="en-GB" sz="1400" b="1" kern="1200" dirty="0" err="1">
                <a:solidFill>
                  <a:prstClr val="black"/>
                </a:solidFill>
                <a:ea typeface="Calibri" panose="020F0502020204030204" pitchFamily="34" charset="0"/>
                <a:cs typeface="Times New Roman" panose="02020603050405020304" pitchFamily="18" charset="0"/>
              </a:rPr>
              <a:t>Niebuh</a:t>
            </a:r>
            <a:r>
              <a:rPr lang="en-GB" sz="1400" b="1" kern="1200" dirty="0">
                <a:solidFill>
                  <a:prstClr val="black"/>
                </a:solidFill>
                <a:ea typeface="Calibri" panose="020F0502020204030204" pitchFamily="34" charset="0"/>
                <a:cs typeface="Times New Roman" panose="02020603050405020304" pitchFamily="18" charset="0"/>
              </a:rPr>
              <a:t> (1892–1971) </a:t>
            </a:r>
            <a:endParaRPr lang="en-GB" sz="1400" b="1" i="1" kern="1200" dirty="0">
              <a:solidFill>
                <a:prstClr val="black"/>
              </a:solidFill>
              <a:ea typeface="Calibri"/>
              <a:cs typeface="Calibri"/>
              <a:sym typeface="Calibri"/>
            </a:endParaRPr>
          </a:p>
        </p:txBody>
      </p:sp>
    </p:spTree>
    <p:extLst>
      <p:ext uri="{BB962C8B-B14F-4D97-AF65-F5344CB8AC3E}">
        <p14:creationId xmlns:p14="http://schemas.microsoft.com/office/powerpoint/2010/main" val="372612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0B01158-2F50-5019-86BD-7DA6A8BC4C33}"/>
              </a:ext>
            </a:extLst>
          </p:cNvPr>
          <p:cNvSpPr/>
          <p:nvPr/>
        </p:nvSpPr>
        <p:spPr>
          <a:xfrm>
            <a:off x="0" y="1225974"/>
            <a:ext cx="12192000" cy="4956618"/>
          </a:xfrm>
          <a:prstGeom prst="rect">
            <a:avLst/>
          </a:prstGeom>
          <a:solidFill>
            <a:srgbClr val="C2CDE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
        <p:nvSpPr>
          <p:cNvPr id="2" name="Title 1"/>
          <p:cNvSpPr>
            <a:spLocks noGrp="1"/>
          </p:cNvSpPr>
          <p:nvPr>
            <p:ph type="title"/>
          </p:nvPr>
        </p:nvSpPr>
        <p:spPr>
          <a:xfrm>
            <a:off x="444114" y="0"/>
            <a:ext cx="10591801" cy="741915"/>
          </a:xfrm>
        </p:spPr>
        <p:txBody>
          <a:bodyPr/>
          <a:lstStyle/>
          <a:p>
            <a:r>
              <a:rPr lang="en-US" dirty="0"/>
              <a:t>Acceptance: of what we can and cannot change</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14" name="Rectangle 13">
            <a:extLst>
              <a:ext uri="{FF2B5EF4-FFF2-40B4-BE49-F238E27FC236}">
                <a16:creationId xmlns:a16="http://schemas.microsoft.com/office/drawing/2014/main" id="{1A9DC7AD-55BF-8236-23CE-1C2AA56EC647}"/>
              </a:ext>
            </a:extLst>
          </p:cNvPr>
          <p:cNvSpPr/>
          <p:nvPr/>
        </p:nvSpPr>
        <p:spPr>
          <a:xfrm>
            <a:off x="470686" y="1498960"/>
            <a:ext cx="2401942" cy="427746"/>
          </a:xfrm>
          <a:prstGeom prst="rect">
            <a:avLst/>
          </a:prstGeom>
        </p:spPr>
        <p:txBody>
          <a:bodyPr wrap="square">
            <a:spAutoFit/>
          </a:bodyPr>
          <a:lstStyle/>
          <a:p>
            <a:pPr algn="ctr">
              <a:lnSpc>
                <a:spcPct val="120000"/>
              </a:lnSpc>
              <a:buClrTx/>
              <a:buFontTx/>
              <a:buNone/>
            </a:pPr>
            <a:r>
              <a:rPr lang="en-GB" sz="2000" b="1" i="1" kern="1200" dirty="0">
                <a:solidFill>
                  <a:prstClr val="black"/>
                </a:solidFill>
                <a:ea typeface="Calibri"/>
                <a:cs typeface="Calibri"/>
                <a:sym typeface="Calibri"/>
              </a:rPr>
              <a:t>Make a list</a:t>
            </a:r>
            <a:endParaRPr lang="en-GB" sz="1200" b="1" i="1" kern="1200" dirty="0">
              <a:solidFill>
                <a:prstClr val="black"/>
              </a:solidFill>
              <a:ea typeface="Calibri"/>
              <a:cs typeface="Calibri"/>
              <a:sym typeface="Calibri"/>
            </a:endParaRPr>
          </a:p>
        </p:txBody>
      </p:sp>
      <p:sp>
        <p:nvSpPr>
          <p:cNvPr id="16" name="Rectangle 15">
            <a:extLst>
              <a:ext uri="{FF2B5EF4-FFF2-40B4-BE49-F238E27FC236}">
                <a16:creationId xmlns:a16="http://schemas.microsoft.com/office/drawing/2014/main" id="{A5C63AAF-63EA-B344-1CB2-D444DED2F8DD}"/>
              </a:ext>
            </a:extLst>
          </p:cNvPr>
          <p:cNvSpPr/>
          <p:nvPr/>
        </p:nvSpPr>
        <p:spPr>
          <a:xfrm>
            <a:off x="3899757" y="2353307"/>
            <a:ext cx="2401942" cy="3149956"/>
          </a:xfrm>
          <a:prstGeom prst="rect">
            <a:avLst/>
          </a:prstGeom>
          <a:solidFill>
            <a:srgbClr val="FCFAE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en-GB" sz="1600" b="1" i="1" dirty="0">
                <a:solidFill>
                  <a:sysClr val="windowText" lastClr="000000"/>
                </a:solidFill>
              </a:rPr>
              <a:t>Those things you cannot change</a:t>
            </a: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p:txBody>
      </p:sp>
      <p:sp>
        <p:nvSpPr>
          <p:cNvPr id="17" name="Rectangle 16">
            <a:extLst>
              <a:ext uri="{FF2B5EF4-FFF2-40B4-BE49-F238E27FC236}">
                <a16:creationId xmlns:a16="http://schemas.microsoft.com/office/drawing/2014/main" id="{04EFC83D-F46C-B05B-94A5-764AF1456F04}"/>
              </a:ext>
            </a:extLst>
          </p:cNvPr>
          <p:cNvSpPr/>
          <p:nvPr/>
        </p:nvSpPr>
        <p:spPr>
          <a:xfrm>
            <a:off x="6619311" y="2336444"/>
            <a:ext cx="2401941" cy="3149956"/>
          </a:xfrm>
          <a:prstGeom prst="rect">
            <a:avLst/>
          </a:prstGeom>
          <a:solidFill>
            <a:srgbClr val="FCFAE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en-GB" sz="1600" b="1" i="1" dirty="0">
                <a:solidFill>
                  <a:sysClr val="windowText" lastClr="000000"/>
                </a:solidFill>
              </a:rPr>
              <a:t>Those things you can change on your own</a:t>
            </a:r>
          </a:p>
          <a:p>
            <a:pPr algn="ctr">
              <a:lnSpc>
                <a:spcPct val="90000"/>
              </a:lnSpc>
              <a:spcBef>
                <a:spcPts val="600"/>
              </a:spcBef>
            </a:pPr>
            <a:endParaRPr lang="en-GB" sz="1600" b="1"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p:txBody>
      </p:sp>
      <p:sp>
        <p:nvSpPr>
          <p:cNvPr id="18" name="Rectangle 17">
            <a:extLst>
              <a:ext uri="{FF2B5EF4-FFF2-40B4-BE49-F238E27FC236}">
                <a16:creationId xmlns:a16="http://schemas.microsoft.com/office/drawing/2014/main" id="{22E38AA3-4761-C5BB-FF2A-6F25AFB17B9D}"/>
              </a:ext>
            </a:extLst>
          </p:cNvPr>
          <p:cNvSpPr/>
          <p:nvPr/>
        </p:nvSpPr>
        <p:spPr>
          <a:xfrm>
            <a:off x="9331404" y="2336444"/>
            <a:ext cx="2401941" cy="3149956"/>
          </a:xfrm>
          <a:prstGeom prst="rect">
            <a:avLst/>
          </a:prstGeom>
          <a:solidFill>
            <a:srgbClr val="FCFAE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en-GB" sz="1600" b="1" i="1" dirty="0">
                <a:solidFill>
                  <a:sysClr val="windowText" lastClr="000000"/>
                </a:solidFill>
              </a:rPr>
              <a:t>Those things you can change with help / working with others</a:t>
            </a:r>
          </a:p>
          <a:p>
            <a:pPr algn="ctr">
              <a:lnSpc>
                <a:spcPct val="90000"/>
              </a:lnSpc>
              <a:spcBef>
                <a:spcPts val="600"/>
              </a:spcBef>
            </a:pPr>
            <a:endParaRPr lang="en-GB" sz="1600" b="1"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spcAft>
                <a:spcPts val="600"/>
              </a:spcAft>
            </a:pPr>
            <a:endParaRPr lang="en-GB" sz="2400" i="1" dirty="0">
              <a:solidFill>
                <a:sysClr val="windowText" lastClr="000000"/>
              </a:solidFill>
            </a:endParaRPr>
          </a:p>
        </p:txBody>
      </p:sp>
      <p:sp>
        <p:nvSpPr>
          <p:cNvPr id="4" name="Rectangle 3">
            <a:extLst>
              <a:ext uri="{FF2B5EF4-FFF2-40B4-BE49-F238E27FC236}">
                <a16:creationId xmlns:a16="http://schemas.microsoft.com/office/drawing/2014/main" id="{2AA2608A-2511-EA61-B646-85CA0E05277E}"/>
              </a:ext>
            </a:extLst>
          </p:cNvPr>
          <p:cNvSpPr/>
          <p:nvPr/>
        </p:nvSpPr>
        <p:spPr>
          <a:xfrm>
            <a:off x="456165" y="2353307"/>
            <a:ext cx="2401942" cy="314995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en-GB" sz="1600" b="1" i="1" dirty="0">
                <a:solidFill>
                  <a:sysClr val="windowText" lastClr="000000"/>
                </a:solidFill>
              </a:rPr>
              <a:t>What thoughts are occupying your headspace right now?</a:t>
            </a:r>
          </a:p>
          <a:p>
            <a:pPr algn="ctr">
              <a:lnSpc>
                <a:spcPct val="90000"/>
              </a:lnSpc>
              <a:spcBef>
                <a:spcPts val="600"/>
              </a:spcBef>
            </a:pPr>
            <a:endParaRPr lang="en-GB" sz="1400" i="1" dirty="0">
              <a:solidFill>
                <a:sysClr val="windowText" lastClr="000000"/>
              </a:solidFill>
            </a:endParaRPr>
          </a:p>
          <a:p>
            <a:pPr marL="358775" indent="-196850">
              <a:lnSpc>
                <a:spcPct val="90000"/>
              </a:lnSpc>
              <a:spcBef>
                <a:spcPts val="600"/>
              </a:spcBef>
              <a:buFont typeface="Arial" panose="020B0604020202020204" pitchFamily="34" charset="0"/>
              <a:buChar char="•"/>
            </a:pPr>
            <a:r>
              <a:rPr lang="en-GB" sz="1400" i="1" dirty="0">
                <a:solidFill>
                  <a:sysClr val="windowText" lastClr="000000"/>
                </a:solidFill>
              </a:rPr>
              <a:t>Concerns?</a:t>
            </a:r>
          </a:p>
          <a:p>
            <a:pPr marL="358775" indent="-196850">
              <a:lnSpc>
                <a:spcPct val="90000"/>
              </a:lnSpc>
              <a:spcBef>
                <a:spcPts val="600"/>
              </a:spcBef>
              <a:buFont typeface="Arial" panose="020B0604020202020204" pitchFamily="34" charset="0"/>
              <a:buChar char="•"/>
            </a:pPr>
            <a:r>
              <a:rPr lang="en-GB" sz="1400" i="1" dirty="0">
                <a:solidFill>
                  <a:sysClr val="windowText" lastClr="000000"/>
                </a:solidFill>
              </a:rPr>
              <a:t>Fears?</a:t>
            </a:r>
          </a:p>
          <a:p>
            <a:pPr marL="358775" indent="-196850">
              <a:lnSpc>
                <a:spcPct val="90000"/>
              </a:lnSpc>
              <a:spcBef>
                <a:spcPts val="600"/>
              </a:spcBef>
              <a:buFont typeface="Arial" panose="020B0604020202020204" pitchFamily="34" charset="0"/>
              <a:buChar char="•"/>
            </a:pPr>
            <a:r>
              <a:rPr lang="en-GB" sz="1400" i="1" dirty="0">
                <a:solidFill>
                  <a:sysClr val="windowText" lastClr="000000"/>
                </a:solidFill>
              </a:rPr>
              <a:t>Things you wish were different?</a:t>
            </a:r>
          </a:p>
          <a:p>
            <a:pPr marL="358775" indent="-196850">
              <a:lnSpc>
                <a:spcPct val="90000"/>
              </a:lnSpc>
              <a:spcBef>
                <a:spcPts val="600"/>
              </a:spcBef>
              <a:buFont typeface="Arial" panose="020B0604020202020204" pitchFamily="34" charset="0"/>
              <a:buChar char="•"/>
            </a:pPr>
            <a:r>
              <a:rPr lang="en-GB" sz="1400" i="1" dirty="0">
                <a:solidFill>
                  <a:sysClr val="windowText" lastClr="000000"/>
                </a:solidFill>
              </a:rPr>
              <a:t>Opportunities?</a:t>
            </a:r>
          </a:p>
          <a:p>
            <a:pPr marL="161925">
              <a:lnSpc>
                <a:spcPct val="90000"/>
              </a:lnSpc>
              <a:spcBef>
                <a:spcPts val="600"/>
              </a:spcBef>
            </a:pPr>
            <a:endParaRPr lang="en-GB" sz="1400" i="1" dirty="0">
              <a:solidFill>
                <a:sysClr val="windowText" lastClr="000000"/>
              </a:solidFill>
            </a:endParaRPr>
          </a:p>
          <a:p>
            <a:pPr marL="161925">
              <a:lnSpc>
                <a:spcPct val="90000"/>
              </a:lnSpc>
              <a:spcBef>
                <a:spcPts val="600"/>
              </a:spcBef>
            </a:pPr>
            <a:endParaRPr lang="en-GB" sz="1400" i="1" dirty="0">
              <a:solidFill>
                <a:sysClr val="windowText" lastClr="000000"/>
              </a:solidFill>
            </a:endParaRPr>
          </a:p>
          <a:p>
            <a:pPr marL="161925">
              <a:lnSpc>
                <a:spcPct val="90000"/>
              </a:lnSpc>
              <a:spcBef>
                <a:spcPts val="600"/>
              </a:spcBef>
            </a:pPr>
            <a:endParaRPr lang="en-GB" sz="1400" i="1" dirty="0">
              <a:solidFill>
                <a:sysClr val="windowText" lastClr="000000"/>
              </a:solidFill>
            </a:endParaRPr>
          </a:p>
        </p:txBody>
      </p:sp>
      <p:sp>
        <p:nvSpPr>
          <p:cNvPr id="5" name="Rectangle 4">
            <a:extLst>
              <a:ext uri="{FF2B5EF4-FFF2-40B4-BE49-F238E27FC236}">
                <a16:creationId xmlns:a16="http://schemas.microsoft.com/office/drawing/2014/main" id="{5CC44B2B-2932-8625-9A7C-FDABE2CF579E}"/>
              </a:ext>
            </a:extLst>
          </p:cNvPr>
          <p:cNvSpPr/>
          <p:nvPr/>
        </p:nvSpPr>
        <p:spPr>
          <a:xfrm>
            <a:off x="3899757" y="1500073"/>
            <a:ext cx="7833588" cy="427746"/>
          </a:xfrm>
          <a:prstGeom prst="rect">
            <a:avLst/>
          </a:prstGeom>
        </p:spPr>
        <p:txBody>
          <a:bodyPr wrap="square">
            <a:spAutoFit/>
          </a:bodyPr>
          <a:lstStyle/>
          <a:p>
            <a:pPr algn="ctr">
              <a:lnSpc>
                <a:spcPct val="120000"/>
              </a:lnSpc>
              <a:buClrTx/>
              <a:buFontTx/>
              <a:buNone/>
            </a:pPr>
            <a:r>
              <a:rPr lang="en-GB" sz="2000" b="1" i="1" dirty="0">
                <a:solidFill>
                  <a:prstClr val="black"/>
                </a:solidFill>
                <a:ea typeface="Calibri"/>
                <a:cs typeface="Calibri"/>
                <a:sym typeface="Calibri"/>
              </a:rPr>
              <a:t>Divide your list </a:t>
            </a:r>
            <a:r>
              <a:rPr lang="en-GB" sz="2000" b="1" i="1" kern="1200" dirty="0">
                <a:solidFill>
                  <a:prstClr val="black"/>
                </a:solidFill>
                <a:ea typeface="Calibri"/>
                <a:cs typeface="Calibri"/>
                <a:sym typeface="Calibri"/>
              </a:rPr>
              <a:t>into three categories …</a:t>
            </a:r>
            <a:endParaRPr lang="en-GB" sz="1200" b="1" i="1" kern="1200" dirty="0">
              <a:solidFill>
                <a:prstClr val="black"/>
              </a:solidFill>
              <a:ea typeface="Calibri"/>
              <a:cs typeface="Calibri"/>
              <a:sym typeface="Calibri"/>
            </a:endParaRPr>
          </a:p>
        </p:txBody>
      </p:sp>
      <p:sp>
        <p:nvSpPr>
          <p:cNvPr id="6" name="Arrow: Right 5">
            <a:extLst>
              <a:ext uri="{FF2B5EF4-FFF2-40B4-BE49-F238E27FC236}">
                <a16:creationId xmlns:a16="http://schemas.microsoft.com/office/drawing/2014/main" id="{EA0CE37B-ED8D-42A9-D4C9-A65B7746EB2C}"/>
              </a:ext>
            </a:extLst>
          </p:cNvPr>
          <p:cNvSpPr/>
          <p:nvPr/>
        </p:nvSpPr>
        <p:spPr>
          <a:xfrm>
            <a:off x="3212904" y="3291840"/>
            <a:ext cx="433493" cy="1280160"/>
          </a:xfrm>
          <a:prstGeom prst="rightArrow">
            <a:avLst/>
          </a:prstGeom>
          <a:solidFill>
            <a:schemeClr val="bg1"/>
          </a:solidFill>
          <a:ln>
            <a:solidFill>
              <a:srgbClr val="054C70"/>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Tree>
    <p:extLst>
      <p:ext uri="{BB962C8B-B14F-4D97-AF65-F5344CB8AC3E}">
        <p14:creationId xmlns:p14="http://schemas.microsoft.com/office/powerpoint/2010/main" val="357670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5" grpId="0"/>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0B01158-2F50-5019-86BD-7DA6A8BC4C33}"/>
              </a:ext>
            </a:extLst>
          </p:cNvPr>
          <p:cNvSpPr/>
          <p:nvPr/>
        </p:nvSpPr>
        <p:spPr>
          <a:xfrm>
            <a:off x="0" y="1225974"/>
            <a:ext cx="12192000" cy="4956618"/>
          </a:xfrm>
          <a:prstGeom prst="rect">
            <a:avLst/>
          </a:prstGeom>
          <a:solidFill>
            <a:srgbClr val="C2CDE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
        <p:nvSpPr>
          <p:cNvPr id="2" name="Title 1"/>
          <p:cNvSpPr>
            <a:spLocks noGrp="1"/>
          </p:cNvSpPr>
          <p:nvPr>
            <p:ph type="title"/>
          </p:nvPr>
        </p:nvSpPr>
        <p:spPr>
          <a:xfrm>
            <a:off x="444114" y="0"/>
            <a:ext cx="10591801" cy="741915"/>
          </a:xfrm>
        </p:spPr>
        <p:txBody>
          <a:bodyPr/>
          <a:lstStyle/>
          <a:p>
            <a:r>
              <a:rPr lang="en-US" dirty="0"/>
              <a:t>Now you have two to-do lists</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14" name="Rectangle 13">
            <a:extLst>
              <a:ext uri="{FF2B5EF4-FFF2-40B4-BE49-F238E27FC236}">
                <a16:creationId xmlns:a16="http://schemas.microsoft.com/office/drawing/2014/main" id="{1A9DC7AD-55BF-8236-23CE-1C2AA56EC647}"/>
              </a:ext>
            </a:extLst>
          </p:cNvPr>
          <p:cNvSpPr/>
          <p:nvPr/>
        </p:nvSpPr>
        <p:spPr>
          <a:xfrm>
            <a:off x="470686" y="1498960"/>
            <a:ext cx="2401942" cy="427746"/>
          </a:xfrm>
          <a:prstGeom prst="rect">
            <a:avLst/>
          </a:prstGeom>
        </p:spPr>
        <p:txBody>
          <a:bodyPr wrap="square">
            <a:spAutoFit/>
          </a:bodyPr>
          <a:lstStyle/>
          <a:p>
            <a:pPr algn="ctr">
              <a:lnSpc>
                <a:spcPct val="120000"/>
              </a:lnSpc>
              <a:buClrTx/>
              <a:buFontTx/>
              <a:buNone/>
            </a:pPr>
            <a:r>
              <a:rPr lang="en-GB" sz="2000" b="1" i="1" kern="1200" dirty="0">
                <a:solidFill>
                  <a:prstClr val="black"/>
                </a:solidFill>
                <a:ea typeface="Calibri"/>
                <a:cs typeface="Calibri"/>
                <a:sym typeface="Calibri"/>
              </a:rPr>
              <a:t>Make a list</a:t>
            </a:r>
            <a:endParaRPr lang="en-GB" sz="1200" b="1" i="1" kern="1200" dirty="0">
              <a:solidFill>
                <a:prstClr val="black"/>
              </a:solidFill>
              <a:ea typeface="Calibri"/>
              <a:cs typeface="Calibri"/>
              <a:sym typeface="Calibri"/>
            </a:endParaRPr>
          </a:p>
        </p:txBody>
      </p:sp>
      <p:sp>
        <p:nvSpPr>
          <p:cNvPr id="16" name="Rectangle 15">
            <a:extLst>
              <a:ext uri="{FF2B5EF4-FFF2-40B4-BE49-F238E27FC236}">
                <a16:creationId xmlns:a16="http://schemas.microsoft.com/office/drawing/2014/main" id="{A5C63AAF-63EA-B344-1CB2-D444DED2F8DD}"/>
              </a:ext>
            </a:extLst>
          </p:cNvPr>
          <p:cNvSpPr/>
          <p:nvPr/>
        </p:nvSpPr>
        <p:spPr>
          <a:xfrm>
            <a:off x="3899757" y="2353307"/>
            <a:ext cx="2401942" cy="3149956"/>
          </a:xfrm>
          <a:prstGeom prst="rect">
            <a:avLst/>
          </a:prstGeom>
          <a:solidFill>
            <a:srgbClr val="FCFAE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en-GB" sz="1600" b="1" i="1" dirty="0">
                <a:solidFill>
                  <a:sysClr val="windowText" lastClr="000000"/>
                </a:solidFill>
              </a:rPr>
              <a:t>Those things you cannot change</a:t>
            </a: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p:txBody>
      </p:sp>
      <p:sp>
        <p:nvSpPr>
          <p:cNvPr id="17" name="Rectangle 16">
            <a:extLst>
              <a:ext uri="{FF2B5EF4-FFF2-40B4-BE49-F238E27FC236}">
                <a16:creationId xmlns:a16="http://schemas.microsoft.com/office/drawing/2014/main" id="{04EFC83D-F46C-B05B-94A5-764AF1456F04}"/>
              </a:ext>
            </a:extLst>
          </p:cNvPr>
          <p:cNvSpPr/>
          <p:nvPr/>
        </p:nvSpPr>
        <p:spPr>
          <a:xfrm>
            <a:off x="6619311" y="2336444"/>
            <a:ext cx="2401941" cy="3149956"/>
          </a:xfrm>
          <a:prstGeom prst="rect">
            <a:avLst/>
          </a:prstGeom>
          <a:solidFill>
            <a:srgbClr val="FCFAE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en-GB" sz="1600" b="1" i="1" dirty="0">
                <a:solidFill>
                  <a:sysClr val="windowText" lastClr="000000"/>
                </a:solidFill>
              </a:rPr>
              <a:t>Those things you can change on your own</a:t>
            </a:r>
          </a:p>
          <a:p>
            <a:pPr algn="ctr">
              <a:lnSpc>
                <a:spcPct val="90000"/>
              </a:lnSpc>
              <a:spcBef>
                <a:spcPts val="600"/>
              </a:spcBef>
            </a:pPr>
            <a:endParaRPr lang="en-GB" sz="1600" b="1"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p:txBody>
      </p:sp>
      <p:sp>
        <p:nvSpPr>
          <p:cNvPr id="18" name="Rectangle 17">
            <a:extLst>
              <a:ext uri="{FF2B5EF4-FFF2-40B4-BE49-F238E27FC236}">
                <a16:creationId xmlns:a16="http://schemas.microsoft.com/office/drawing/2014/main" id="{22E38AA3-4761-C5BB-FF2A-6F25AFB17B9D}"/>
              </a:ext>
            </a:extLst>
          </p:cNvPr>
          <p:cNvSpPr/>
          <p:nvPr/>
        </p:nvSpPr>
        <p:spPr>
          <a:xfrm>
            <a:off x="9331404" y="2336444"/>
            <a:ext cx="2401941" cy="3149956"/>
          </a:xfrm>
          <a:prstGeom prst="rect">
            <a:avLst/>
          </a:prstGeom>
          <a:solidFill>
            <a:srgbClr val="FCFAE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en-GB" sz="1600" b="1" i="1" dirty="0">
                <a:solidFill>
                  <a:sysClr val="windowText" lastClr="000000"/>
                </a:solidFill>
              </a:rPr>
              <a:t>Those things you can change with help / working with others</a:t>
            </a:r>
          </a:p>
          <a:p>
            <a:pPr algn="ctr">
              <a:lnSpc>
                <a:spcPct val="90000"/>
              </a:lnSpc>
              <a:spcBef>
                <a:spcPts val="600"/>
              </a:spcBef>
            </a:pPr>
            <a:endParaRPr lang="en-GB" sz="1600" b="1"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pPr>
            <a:endParaRPr lang="en-GB" sz="1600" i="1" dirty="0">
              <a:solidFill>
                <a:sysClr val="windowText" lastClr="000000"/>
              </a:solidFill>
            </a:endParaRPr>
          </a:p>
          <a:p>
            <a:pPr algn="ctr">
              <a:lnSpc>
                <a:spcPct val="90000"/>
              </a:lnSpc>
              <a:spcBef>
                <a:spcPts val="600"/>
              </a:spcBef>
              <a:spcAft>
                <a:spcPts val="600"/>
              </a:spcAft>
            </a:pPr>
            <a:endParaRPr lang="en-GB" sz="2400" i="1" dirty="0">
              <a:solidFill>
                <a:sysClr val="windowText" lastClr="000000"/>
              </a:solidFill>
            </a:endParaRPr>
          </a:p>
        </p:txBody>
      </p:sp>
      <p:sp>
        <p:nvSpPr>
          <p:cNvPr id="4" name="Rectangle 3">
            <a:extLst>
              <a:ext uri="{FF2B5EF4-FFF2-40B4-BE49-F238E27FC236}">
                <a16:creationId xmlns:a16="http://schemas.microsoft.com/office/drawing/2014/main" id="{2AA2608A-2511-EA61-B646-85CA0E05277E}"/>
              </a:ext>
            </a:extLst>
          </p:cNvPr>
          <p:cNvSpPr/>
          <p:nvPr/>
        </p:nvSpPr>
        <p:spPr>
          <a:xfrm>
            <a:off x="456165" y="2353307"/>
            <a:ext cx="2401942" cy="314995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en-GB" sz="1600" b="1" i="1" dirty="0">
                <a:solidFill>
                  <a:sysClr val="windowText" lastClr="000000"/>
                </a:solidFill>
              </a:rPr>
              <a:t>What thoughts are occupying your headspace right now?</a:t>
            </a:r>
          </a:p>
          <a:p>
            <a:pPr algn="ctr">
              <a:lnSpc>
                <a:spcPct val="90000"/>
              </a:lnSpc>
              <a:spcBef>
                <a:spcPts val="600"/>
              </a:spcBef>
            </a:pPr>
            <a:endParaRPr lang="en-GB" sz="1400" i="1" dirty="0">
              <a:solidFill>
                <a:sysClr val="windowText" lastClr="000000"/>
              </a:solidFill>
            </a:endParaRPr>
          </a:p>
          <a:p>
            <a:pPr marL="358775" indent="-196850">
              <a:lnSpc>
                <a:spcPct val="90000"/>
              </a:lnSpc>
              <a:spcBef>
                <a:spcPts val="600"/>
              </a:spcBef>
              <a:buFont typeface="Arial" panose="020B0604020202020204" pitchFamily="34" charset="0"/>
              <a:buChar char="•"/>
            </a:pPr>
            <a:r>
              <a:rPr lang="en-GB" sz="1400" i="1" dirty="0">
                <a:solidFill>
                  <a:sysClr val="windowText" lastClr="000000"/>
                </a:solidFill>
              </a:rPr>
              <a:t>Challenges?</a:t>
            </a:r>
          </a:p>
          <a:p>
            <a:pPr marL="358775" indent="-196850">
              <a:lnSpc>
                <a:spcPct val="90000"/>
              </a:lnSpc>
              <a:spcBef>
                <a:spcPts val="600"/>
              </a:spcBef>
              <a:buFont typeface="Arial" panose="020B0604020202020204" pitchFamily="34" charset="0"/>
              <a:buChar char="•"/>
            </a:pPr>
            <a:r>
              <a:rPr lang="en-GB" sz="1400" i="1" dirty="0">
                <a:solidFill>
                  <a:sysClr val="windowText" lastClr="000000"/>
                </a:solidFill>
              </a:rPr>
              <a:t>Concerns?</a:t>
            </a:r>
          </a:p>
          <a:p>
            <a:pPr marL="358775" indent="-196850">
              <a:lnSpc>
                <a:spcPct val="90000"/>
              </a:lnSpc>
              <a:spcBef>
                <a:spcPts val="600"/>
              </a:spcBef>
              <a:buFont typeface="Arial" panose="020B0604020202020204" pitchFamily="34" charset="0"/>
              <a:buChar char="•"/>
            </a:pPr>
            <a:r>
              <a:rPr lang="en-GB" sz="1400" i="1" dirty="0">
                <a:solidFill>
                  <a:sysClr val="windowText" lastClr="000000"/>
                </a:solidFill>
              </a:rPr>
              <a:t>Fears?</a:t>
            </a:r>
          </a:p>
          <a:p>
            <a:pPr marL="358775" indent="-196850">
              <a:lnSpc>
                <a:spcPct val="90000"/>
              </a:lnSpc>
              <a:spcBef>
                <a:spcPts val="600"/>
              </a:spcBef>
              <a:buFont typeface="Arial" panose="020B0604020202020204" pitchFamily="34" charset="0"/>
              <a:buChar char="•"/>
            </a:pPr>
            <a:r>
              <a:rPr lang="en-GB" sz="1400" i="1" dirty="0">
                <a:solidFill>
                  <a:sysClr val="windowText" lastClr="000000"/>
                </a:solidFill>
              </a:rPr>
              <a:t>Things you wish were different?</a:t>
            </a:r>
          </a:p>
          <a:p>
            <a:pPr marL="358775" indent="-196850">
              <a:lnSpc>
                <a:spcPct val="90000"/>
              </a:lnSpc>
              <a:spcBef>
                <a:spcPts val="600"/>
              </a:spcBef>
              <a:buFont typeface="Arial" panose="020B0604020202020204" pitchFamily="34" charset="0"/>
              <a:buChar char="•"/>
            </a:pPr>
            <a:r>
              <a:rPr lang="en-GB" sz="1400" i="1" dirty="0">
                <a:solidFill>
                  <a:sysClr val="windowText" lastClr="000000"/>
                </a:solidFill>
              </a:rPr>
              <a:t>Opportunities?</a:t>
            </a:r>
          </a:p>
          <a:p>
            <a:pPr marL="161925">
              <a:lnSpc>
                <a:spcPct val="90000"/>
              </a:lnSpc>
              <a:spcBef>
                <a:spcPts val="600"/>
              </a:spcBef>
            </a:pPr>
            <a:endParaRPr lang="en-GB" sz="1400" i="1" dirty="0">
              <a:solidFill>
                <a:sysClr val="windowText" lastClr="000000"/>
              </a:solidFill>
            </a:endParaRPr>
          </a:p>
        </p:txBody>
      </p:sp>
      <p:sp>
        <p:nvSpPr>
          <p:cNvPr id="5" name="Rectangle 4">
            <a:extLst>
              <a:ext uri="{FF2B5EF4-FFF2-40B4-BE49-F238E27FC236}">
                <a16:creationId xmlns:a16="http://schemas.microsoft.com/office/drawing/2014/main" id="{5CC44B2B-2932-8625-9A7C-FDABE2CF579E}"/>
              </a:ext>
            </a:extLst>
          </p:cNvPr>
          <p:cNvSpPr/>
          <p:nvPr/>
        </p:nvSpPr>
        <p:spPr>
          <a:xfrm>
            <a:off x="3899757" y="1500073"/>
            <a:ext cx="7833588" cy="427746"/>
          </a:xfrm>
          <a:prstGeom prst="rect">
            <a:avLst/>
          </a:prstGeom>
        </p:spPr>
        <p:txBody>
          <a:bodyPr wrap="square">
            <a:spAutoFit/>
          </a:bodyPr>
          <a:lstStyle/>
          <a:p>
            <a:pPr algn="ctr">
              <a:lnSpc>
                <a:spcPct val="120000"/>
              </a:lnSpc>
              <a:buClrTx/>
              <a:buFontTx/>
              <a:buNone/>
            </a:pPr>
            <a:r>
              <a:rPr lang="en-GB" sz="2000" b="1" i="1" dirty="0">
                <a:solidFill>
                  <a:prstClr val="black"/>
                </a:solidFill>
                <a:ea typeface="Calibri"/>
                <a:cs typeface="Calibri"/>
                <a:sym typeface="Calibri"/>
              </a:rPr>
              <a:t>Divide your list </a:t>
            </a:r>
            <a:r>
              <a:rPr lang="en-GB" sz="2000" b="1" i="1" kern="1200" dirty="0">
                <a:solidFill>
                  <a:prstClr val="black"/>
                </a:solidFill>
                <a:ea typeface="Calibri"/>
                <a:cs typeface="Calibri"/>
                <a:sym typeface="Calibri"/>
              </a:rPr>
              <a:t>into three categories …</a:t>
            </a:r>
            <a:endParaRPr lang="en-GB" sz="1200" b="1" i="1" kern="1200" dirty="0">
              <a:solidFill>
                <a:prstClr val="black"/>
              </a:solidFill>
              <a:ea typeface="Calibri"/>
              <a:cs typeface="Calibri"/>
              <a:sym typeface="Calibri"/>
            </a:endParaRPr>
          </a:p>
        </p:txBody>
      </p:sp>
      <p:sp>
        <p:nvSpPr>
          <p:cNvPr id="6" name="Arrow: Right 5">
            <a:extLst>
              <a:ext uri="{FF2B5EF4-FFF2-40B4-BE49-F238E27FC236}">
                <a16:creationId xmlns:a16="http://schemas.microsoft.com/office/drawing/2014/main" id="{EA0CE37B-ED8D-42A9-D4C9-A65B7746EB2C}"/>
              </a:ext>
            </a:extLst>
          </p:cNvPr>
          <p:cNvSpPr/>
          <p:nvPr/>
        </p:nvSpPr>
        <p:spPr>
          <a:xfrm>
            <a:off x="3212904" y="3291840"/>
            <a:ext cx="433493" cy="1280160"/>
          </a:xfrm>
          <a:prstGeom prst="rightArrow">
            <a:avLst/>
          </a:prstGeom>
          <a:solidFill>
            <a:schemeClr val="bg1"/>
          </a:solidFill>
          <a:ln>
            <a:solidFill>
              <a:srgbClr val="054C70"/>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pic>
        <p:nvPicPr>
          <p:cNvPr id="8" name="Graphic 7" descr="Badge Cross with solid fill">
            <a:extLst>
              <a:ext uri="{FF2B5EF4-FFF2-40B4-BE49-F238E27FC236}">
                <a16:creationId xmlns:a16="http://schemas.microsoft.com/office/drawing/2014/main" id="{3664E2D8-BB8C-CDAA-D18F-A9C28C0362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41926" y="3672401"/>
            <a:ext cx="962892" cy="962892"/>
          </a:xfrm>
          <a:prstGeom prst="rect">
            <a:avLst/>
          </a:prstGeom>
        </p:spPr>
      </p:pic>
      <p:pic>
        <p:nvPicPr>
          <p:cNvPr id="10" name="Graphic 9" descr="Badge Tick with solid fill">
            <a:extLst>
              <a:ext uri="{FF2B5EF4-FFF2-40B4-BE49-F238E27FC236}">
                <a16:creationId xmlns:a16="http://schemas.microsoft.com/office/drawing/2014/main" id="{8D993B56-DEA0-EB8B-A0A4-484937CAAC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84147" y="3653761"/>
            <a:ext cx="1064059" cy="1064059"/>
          </a:xfrm>
          <a:prstGeom prst="rect">
            <a:avLst/>
          </a:prstGeom>
        </p:spPr>
      </p:pic>
      <p:pic>
        <p:nvPicPr>
          <p:cNvPr id="11" name="Graphic 10" descr="Badge Tick with solid fill">
            <a:extLst>
              <a:ext uri="{FF2B5EF4-FFF2-40B4-BE49-F238E27FC236}">
                <a16:creationId xmlns:a16="http://schemas.microsoft.com/office/drawing/2014/main" id="{3786516E-83A1-DC6E-48FF-9C042BF8FD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80610" y="3653762"/>
            <a:ext cx="1064059" cy="1064059"/>
          </a:xfrm>
          <a:prstGeom prst="rect">
            <a:avLst/>
          </a:prstGeom>
        </p:spPr>
      </p:pic>
    </p:spTree>
    <p:extLst>
      <p:ext uri="{BB962C8B-B14F-4D97-AF65-F5344CB8AC3E}">
        <p14:creationId xmlns:p14="http://schemas.microsoft.com/office/powerpoint/2010/main" val="3938140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Resilience</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4" name="Picture 3" descr="A picture containing plant&#10;&#10;Description automatically generated">
            <a:extLst>
              <a:ext uri="{FF2B5EF4-FFF2-40B4-BE49-F238E27FC236}">
                <a16:creationId xmlns:a16="http://schemas.microsoft.com/office/drawing/2014/main" id="{C8C8E41D-8557-0A91-E2EB-2281ABFE5ABA}"/>
              </a:ext>
            </a:extLst>
          </p:cNvPr>
          <p:cNvPicPr>
            <a:picLocks noChangeAspect="1"/>
          </p:cNvPicPr>
          <p:nvPr/>
        </p:nvPicPr>
        <p:blipFill rotWithShape="1">
          <a:blip r:embed="rId3"/>
          <a:srcRect t="20000" b="7413"/>
          <a:stretch/>
        </p:blipFill>
        <p:spPr>
          <a:xfrm>
            <a:off x="-9728" y="1371600"/>
            <a:ext cx="12192000" cy="4977997"/>
          </a:xfrm>
          <a:prstGeom prst="rect">
            <a:avLst/>
          </a:prstGeom>
        </p:spPr>
      </p:pic>
      <p:sp>
        <p:nvSpPr>
          <p:cNvPr id="5" name="TextBox 4">
            <a:extLst>
              <a:ext uri="{FF2B5EF4-FFF2-40B4-BE49-F238E27FC236}">
                <a16:creationId xmlns:a16="http://schemas.microsoft.com/office/drawing/2014/main" id="{225F69EF-F7E2-7834-34DD-7A4C3BFBEA36}"/>
              </a:ext>
            </a:extLst>
          </p:cNvPr>
          <p:cNvSpPr txBox="1"/>
          <p:nvPr/>
        </p:nvSpPr>
        <p:spPr>
          <a:xfrm>
            <a:off x="5559137" y="2839095"/>
            <a:ext cx="4810612" cy="1364476"/>
          </a:xfrm>
          <a:prstGeom prst="rect">
            <a:avLst/>
          </a:prstGeom>
          <a:noFill/>
        </p:spPr>
        <p:txBody>
          <a:bodyPr wrap="none" lIns="0" tIns="0" rIns="0" bIns="0" rtlCol="0">
            <a:spAutoFit/>
          </a:bodyPr>
          <a:lstStyle/>
          <a:p>
            <a:pPr algn="l">
              <a:spcAft>
                <a:spcPts val="1000"/>
              </a:spcAft>
              <a:buClr>
                <a:schemeClr val="accent2"/>
              </a:buClr>
            </a:pPr>
            <a:r>
              <a:rPr lang="en-GB" sz="2400" dirty="0"/>
              <a:t>What does resilience mean to you?</a:t>
            </a:r>
          </a:p>
          <a:p>
            <a:pPr algn="l">
              <a:spcAft>
                <a:spcPts val="1000"/>
              </a:spcAft>
              <a:buClr>
                <a:schemeClr val="accent2"/>
              </a:buClr>
            </a:pPr>
            <a:endParaRPr lang="en-GB" sz="2400" dirty="0"/>
          </a:p>
          <a:p>
            <a:pPr algn="l">
              <a:spcAft>
                <a:spcPts val="1000"/>
              </a:spcAft>
              <a:buClr>
                <a:schemeClr val="accent2"/>
              </a:buClr>
            </a:pPr>
            <a:r>
              <a:rPr lang="en-GB" sz="2400" dirty="0"/>
              <a:t>How to build and nurture it?</a:t>
            </a:r>
          </a:p>
        </p:txBody>
      </p:sp>
    </p:spTree>
    <p:extLst>
      <p:ext uri="{BB962C8B-B14F-4D97-AF65-F5344CB8AC3E}">
        <p14:creationId xmlns:p14="http://schemas.microsoft.com/office/powerpoint/2010/main" val="19656336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Building resilience</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4" name="Picture 3" descr="A picture containing plant&#10;&#10;Description automatically generated">
            <a:extLst>
              <a:ext uri="{FF2B5EF4-FFF2-40B4-BE49-F238E27FC236}">
                <a16:creationId xmlns:a16="http://schemas.microsoft.com/office/drawing/2014/main" id="{C8C8E41D-8557-0A91-E2EB-2281ABFE5ABA}"/>
              </a:ext>
            </a:extLst>
          </p:cNvPr>
          <p:cNvPicPr>
            <a:picLocks noChangeAspect="1"/>
          </p:cNvPicPr>
          <p:nvPr/>
        </p:nvPicPr>
        <p:blipFill rotWithShape="1">
          <a:blip r:embed="rId3"/>
          <a:srcRect t="20000" b="7413"/>
          <a:stretch/>
        </p:blipFill>
        <p:spPr>
          <a:xfrm>
            <a:off x="-9728" y="1371600"/>
            <a:ext cx="12192000" cy="4977997"/>
          </a:xfrm>
          <a:prstGeom prst="rect">
            <a:avLst/>
          </a:prstGeom>
        </p:spPr>
      </p:pic>
      <p:grpSp>
        <p:nvGrpSpPr>
          <p:cNvPr id="5" name="Group 4">
            <a:extLst>
              <a:ext uri="{FF2B5EF4-FFF2-40B4-BE49-F238E27FC236}">
                <a16:creationId xmlns:a16="http://schemas.microsoft.com/office/drawing/2014/main" id="{5124209E-F8A2-C581-3746-0CC6556D2AC4}"/>
              </a:ext>
            </a:extLst>
          </p:cNvPr>
          <p:cNvGrpSpPr/>
          <p:nvPr/>
        </p:nvGrpSpPr>
        <p:grpSpPr>
          <a:xfrm>
            <a:off x="3803733" y="2149559"/>
            <a:ext cx="7742999" cy="3292722"/>
            <a:chOff x="3794005" y="2109217"/>
            <a:chExt cx="7898557" cy="3232963"/>
          </a:xfrm>
        </p:grpSpPr>
        <p:sp>
          <p:nvSpPr>
            <p:cNvPr id="6" name="Rectangle: Rounded Corners 2">
              <a:extLst>
                <a:ext uri="{FF2B5EF4-FFF2-40B4-BE49-F238E27FC236}">
                  <a16:creationId xmlns:a16="http://schemas.microsoft.com/office/drawing/2014/main" id="{55DEC9EA-3D29-BD59-3FD3-BE5D6D68973C}"/>
                </a:ext>
              </a:extLst>
            </p:cNvPr>
            <p:cNvSpPr/>
            <p:nvPr/>
          </p:nvSpPr>
          <p:spPr>
            <a:xfrm>
              <a:off x="3795861" y="2109218"/>
              <a:ext cx="2669760" cy="807963"/>
            </a:xfrm>
            <a:prstGeom prst="rect">
              <a:avLst/>
            </a:prstGeom>
            <a:solidFill>
              <a:schemeClr val="tx1">
                <a:lumMod val="75000"/>
                <a:lumOff val="25000"/>
              </a:schemeClr>
            </a:solidFill>
            <a:ln>
              <a:solidFill>
                <a:srgbClr val="C2CD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5">
                    <a:lumMod val="75000"/>
                  </a:schemeClr>
                </a:buClr>
              </a:pPr>
              <a:r>
                <a:rPr lang="en-GB" dirty="0">
                  <a:solidFill>
                    <a:schemeClr val="bg1"/>
                  </a:solidFill>
                  <a:effectLst/>
                  <a:latin typeface="Gotham Book"/>
                  <a:ea typeface="Calibri" panose="020F0502020204030204" pitchFamily="34" charset="0"/>
                  <a:cs typeface="Calibri" panose="020F0502020204030204" pitchFamily="34" charset="0"/>
                </a:rPr>
                <a:t>Remain hopeful</a:t>
              </a:r>
              <a:endParaRPr lang="en-GB" dirty="0">
                <a:solidFill>
                  <a:schemeClr val="bg1"/>
                </a:solidFill>
                <a:effectLst/>
                <a:latin typeface="Gotham Book"/>
                <a:ea typeface="Calibri" panose="020F0502020204030204" pitchFamily="34" charset="0"/>
                <a:cs typeface="Arial" panose="020B0604020202020204" pitchFamily="34" charset="0"/>
              </a:endParaRPr>
            </a:p>
          </p:txBody>
        </p:sp>
        <p:sp>
          <p:nvSpPr>
            <p:cNvPr id="7" name="Rectangle: Rounded Corners 4">
              <a:extLst>
                <a:ext uri="{FF2B5EF4-FFF2-40B4-BE49-F238E27FC236}">
                  <a16:creationId xmlns:a16="http://schemas.microsoft.com/office/drawing/2014/main" id="{2F181CF6-8B1D-1A56-7604-1F35193B56A0}"/>
                </a:ext>
              </a:extLst>
            </p:cNvPr>
            <p:cNvSpPr/>
            <p:nvPr/>
          </p:nvSpPr>
          <p:spPr>
            <a:xfrm>
              <a:off x="9133523" y="2109217"/>
              <a:ext cx="2559038" cy="807963"/>
            </a:xfrm>
            <a:prstGeom prst="rect">
              <a:avLst/>
            </a:prstGeom>
            <a:solidFill>
              <a:schemeClr val="tx1">
                <a:lumMod val="75000"/>
                <a:lumOff val="25000"/>
              </a:schemeClr>
            </a:solidFill>
            <a:ln>
              <a:solidFill>
                <a:srgbClr val="C2CD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5">
                    <a:lumMod val="75000"/>
                  </a:schemeClr>
                </a:buClr>
              </a:pPr>
              <a:r>
                <a:rPr lang="en-GB" dirty="0">
                  <a:solidFill>
                    <a:schemeClr val="bg1"/>
                  </a:solidFill>
                  <a:effectLst/>
                  <a:latin typeface="Gotham Book"/>
                  <a:ea typeface="Calibri" panose="020F0502020204030204" pitchFamily="34" charset="0"/>
                  <a:cs typeface="Calibri" panose="020F0502020204030204" pitchFamily="34" charset="0"/>
                </a:rPr>
                <a:t>Choose how you react</a:t>
              </a:r>
              <a:endParaRPr lang="en-GB" dirty="0">
                <a:solidFill>
                  <a:schemeClr val="bg1"/>
                </a:solidFill>
                <a:effectLst/>
                <a:latin typeface="Gotham Book"/>
                <a:ea typeface="Calibri" panose="020F0502020204030204" pitchFamily="34" charset="0"/>
                <a:cs typeface="Arial" panose="020B0604020202020204" pitchFamily="34" charset="0"/>
              </a:endParaRPr>
            </a:p>
          </p:txBody>
        </p:sp>
        <p:sp>
          <p:nvSpPr>
            <p:cNvPr id="8" name="Rectangle: Rounded Corners 5">
              <a:extLst>
                <a:ext uri="{FF2B5EF4-FFF2-40B4-BE49-F238E27FC236}">
                  <a16:creationId xmlns:a16="http://schemas.microsoft.com/office/drawing/2014/main" id="{5473865E-ED37-05B2-3833-FFCD0028CD06}"/>
                </a:ext>
              </a:extLst>
            </p:cNvPr>
            <p:cNvSpPr/>
            <p:nvPr/>
          </p:nvSpPr>
          <p:spPr>
            <a:xfrm>
              <a:off x="6465619" y="2109217"/>
              <a:ext cx="2667904" cy="807963"/>
            </a:xfrm>
            <a:prstGeom prst="rect">
              <a:avLst/>
            </a:prstGeom>
            <a:solidFill>
              <a:schemeClr val="tx1">
                <a:lumMod val="75000"/>
                <a:lumOff val="25000"/>
              </a:schemeClr>
            </a:solidFill>
            <a:ln>
              <a:solidFill>
                <a:srgbClr val="C2CD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5">
                    <a:lumMod val="75000"/>
                  </a:schemeClr>
                </a:buClr>
              </a:pPr>
              <a:r>
                <a:rPr lang="en-GB" dirty="0">
                  <a:solidFill>
                    <a:schemeClr val="bg1"/>
                  </a:solidFill>
                  <a:effectLst/>
                  <a:latin typeface="Gotham Book"/>
                  <a:ea typeface="Calibri" panose="020F0502020204030204" pitchFamily="34" charset="0"/>
                  <a:cs typeface="Calibri" panose="020F0502020204030204" pitchFamily="34" charset="0"/>
                </a:rPr>
                <a:t>Make connections</a:t>
              </a:r>
              <a:endParaRPr lang="en-GB" dirty="0">
                <a:solidFill>
                  <a:schemeClr val="bg1"/>
                </a:solidFill>
                <a:effectLst/>
                <a:latin typeface="Gotham Book"/>
                <a:ea typeface="Calibri" panose="020F0502020204030204" pitchFamily="34" charset="0"/>
                <a:cs typeface="Arial" panose="020B0604020202020204" pitchFamily="34" charset="0"/>
              </a:endParaRPr>
            </a:p>
          </p:txBody>
        </p:sp>
        <p:sp>
          <p:nvSpPr>
            <p:cNvPr id="9" name="Rectangle: Rounded Corners 6">
              <a:extLst>
                <a:ext uri="{FF2B5EF4-FFF2-40B4-BE49-F238E27FC236}">
                  <a16:creationId xmlns:a16="http://schemas.microsoft.com/office/drawing/2014/main" id="{49B1B87D-144F-80D7-8206-55CCBDD644BB}"/>
                </a:ext>
              </a:extLst>
            </p:cNvPr>
            <p:cNvSpPr/>
            <p:nvPr/>
          </p:nvSpPr>
          <p:spPr>
            <a:xfrm>
              <a:off x="3797717" y="2917181"/>
              <a:ext cx="2669759" cy="802446"/>
            </a:xfrm>
            <a:prstGeom prst="rect">
              <a:avLst/>
            </a:prstGeom>
            <a:solidFill>
              <a:schemeClr val="tx1">
                <a:lumMod val="75000"/>
                <a:lumOff val="25000"/>
              </a:schemeClr>
            </a:solidFill>
            <a:ln>
              <a:solidFill>
                <a:srgbClr val="C2CD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5">
                    <a:lumMod val="75000"/>
                  </a:schemeClr>
                </a:buClr>
              </a:pPr>
              <a:r>
                <a:rPr lang="en-GB" dirty="0">
                  <a:solidFill>
                    <a:schemeClr val="bg1"/>
                  </a:solidFill>
                  <a:effectLst/>
                  <a:latin typeface="Gotham Book"/>
                  <a:ea typeface="Calibri" panose="020F0502020204030204" pitchFamily="34" charset="0"/>
                  <a:cs typeface="Calibri" panose="020F0502020204030204" pitchFamily="34" charset="0"/>
                </a:rPr>
                <a:t>Accept that change is a part of life</a:t>
              </a:r>
              <a:endParaRPr lang="en-GB" dirty="0">
                <a:solidFill>
                  <a:schemeClr val="bg1"/>
                </a:solidFill>
                <a:effectLst/>
                <a:latin typeface="Gotham Book"/>
                <a:ea typeface="Calibri" panose="020F0502020204030204" pitchFamily="34" charset="0"/>
                <a:cs typeface="Arial" panose="020B0604020202020204" pitchFamily="34" charset="0"/>
              </a:endParaRPr>
            </a:p>
          </p:txBody>
        </p:sp>
        <p:sp>
          <p:nvSpPr>
            <p:cNvPr id="10" name="Rectangle: Rounded Corners 7">
              <a:extLst>
                <a:ext uri="{FF2B5EF4-FFF2-40B4-BE49-F238E27FC236}">
                  <a16:creationId xmlns:a16="http://schemas.microsoft.com/office/drawing/2014/main" id="{EA71B4A2-79A8-A60C-3192-92AF0E38DD8C}"/>
                </a:ext>
              </a:extLst>
            </p:cNvPr>
            <p:cNvSpPr/>
            <p:nvPr/>
          </p:nvSpPr>
          <p:spPr>
            <a:xfrm>
              <a:off x="9141752" y="2914422"/>
              <a:ext cx="2550809" cy="807963"/>
            </a:xfrm>
            <a:prstGeom prst="rect">
              <a:avLst/>
            </a:prstGeom>
            <a:solidFill>
              <a:schemeClr val="tx1">
                <a:lumMod val="75000"/>
                <a:lumOff val="25000"/>
              </a:schemeClr>
            </a:solidFill>
            <a:ln>
              <a:solidFill>
                <a:srgbClr val="C2CD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5">
                    <a:lumMod val="75000"/>
                  </a:schemeClr>
                </a:buClr>
              </a:pPr>
              <a:r>
                <a:rPr lang="en-GB" dirty="0">
                  <a:solidFill>
                    <a:schemeClr val="bg1"/>
                  </a:solidFill>
                  <a:effectLst/>
                  <a:latin typeface="Gotham Book"/>
                  <a:ea typeface="Calibri" panose="020F0502020204030204" pitchFamily="34" charset="0"/>
                  <a:cs typeface="Calibri" panose="020F0502020204030204" pitchFamily="34" charset="0"/>
                </a:rPr>
                <a:t>Forward momentum in small steps</a:t>
              </a:r>
              <a:endParaRPr lang="en-GB" dirty="0">
                <a:solidFill>
                  <a:schemeClr val="bg1"/>
                </a:solidFill>
                <a:effectLst/>
                <a:latin typeface="Gotham Book"/>
                <a:ea typeface="Calibri" panose="020F0502020204030204" pitchFamily="34" charset="0"/>
                <a:cs typeface="Arial" panose="020B0604020202020204" pitchFamily="34" charset="0"/>
              </a:endParaRPr>
            </a:p>
          </p:txBody>
        </p:sp>
        <p:sp>
          <p:nvSpPr>
            <p:cNvPr id="11" name="Rectangle: Rounded Corners 8">
              <a:extLst>
                <a:ext uri="{FF2B5EF4-FFF2-40B4-BE49-F238E27FC236}">
                  <a16:creationId xmlns:a16="http://schemas.microsoft.com/office/drawing/2014/main" id="{D4DBA34A-4937-63DA-2AFD-1F3A343081E2}"/>
                </a:ext>
              </a:extLst>
            </p:cNvPr>
            <p:cNvSpPr/>
            <p:nvPr/>
          </p:nvSpPr>
          <p:spPr>
            <a:xfrm>
              <a:off x="3795861" y="3719626"/>
              <a:ext cx="2669759" cy="807963"/>
            </a:xfrm>
            <a:prstGeom prst="rect">
              <a:avLst/>
            </a:prstGeom>
            <a:solidFill>
              <a:schemeClr val="tx1">
                <a:lumMod val="75000"/>
                <a:lumOff val="25000"/>
              </a:schemeClr>
            </a:solidFill>
            <a:ln>
              <a:solidFill>
                <a:srgbClr val="C2CD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5">
                    <a:lumMod val="75000"/>
                  </a:schemeClr>
                </a:buClr>
              </a:pPr>
              <a:r>
                <a:rPr lang="en-GB" dirty="0">
                  <a:solidFill>
                    <a:schemeClr val="bg1"/>
                  </a:solidFill>
                  <a:latin typeface="Gotham Book"/>
                  <a:ea typeface="Calibri" panose="020F0502020204030204" pitchFamily="34" charset="0"/>
                  <a:cs typeface="Calibri" panose="020F0502020204030204" pitchFamily="34" charset="0"/>
                </a:rPr>
                <a:t>Take decisive actions</a:t>
              </a:r>
            </a:p>
          </p:txBody>
        </p:sp>
        <p:sp>
          <p:nvSpPr>
            <p:cNvPr id="12" name="Rectangle: Rounded Corners 9">
              <a:extLst>
                <a:ext uri="{FF2B5EF4-FFF2-40B4-BE49-F238E27FC236}">
                  <a16:creationId xmlns:a16="http://schemas.microsoft.com/office/drawing/2014/main" id="{1B64C39C-1B51-F60F-3E28-82F550F4AE48}"/>
                </a:ext>
              </a:extLst>
            </p:cNvPr>
            <p:cNvSpPr/>
            <p:nvPr/>
          </p:nvSpPr>
          <p:spPr>
            <a:xfrm>
              <a:off x="9141752" y="3716868"/>
              <a:ext cx="2550810" cy="814035"/>
            </a:xfrm>
            <a:prstGeom prst="rect">
              <a:avLst/>
            </a:prstGeom>
            <a:solidFill>
              <a:schemeClr val="tx1">
                <a:lumMod val="75000"/>
                <a:lumOff val="25000"/>
              </a:schemeClr>
            </a:solidFill>
            <a:ln>
              <a:solidFill>
                <a:srgbClr val="C2CD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5">
                    <a:lumMod val="75000"/>
                  </a:schemeClr>
                </a:buClr>
              </a:pPr>
              <a:r>
                <a:rPr lang="en-GB" dirty="0">
                  <a:solidFill>
                    <a:schemeClr val="bg1"/>
                  </a:solidFill>
                  <a:effectLst/>
                  <a:latin typeface="Gotham Book"/>
                  <a:ea typeface="Calibri" panose="020F0502020204030204" pitchFamily="34" charset="0"/>
                  <a:cs typeface="Calibri" panose="020F0502020204030204" pitchFamily="34" charset="0"/>
                </a:rPr>
                <a:t>Learn from experience</a:t>
              </a:r>
              <a:endParaRPr lang="en-GB" dirty="0">
                <a:solidFill>
                  <a:schemeClr val="bg1"/>
                </a:solidFill>
                <a:effectLst/>
                <a:latin typeface="Gotham Book"/>
                <a:ea typeface="Calibri" panose="020F0502020204030204" pitchFamily="34" charset="0"/>
                <a:cs typeface="Arial" panose="020B0604020202020204" pitchFamily="34" charset="0"/>
              </a:endParaRPr>
            </a:p>
          </p:txBody>
        </p:sp>
        <p:sp>
          <p:nvSpPr>
            <p:cNvPr id="13" name="Rectangle: Rounded Corners 10">
              <a:extLst>
                <a:ext uri="{FF2B5EF4-FFF2-40B4-BE49-F238E27FC236}">
                  <a16:creationId xmlns:a16="http://schemas.microsoft.com/office/drawing/2014/main" id="{89E9812B-2385-9850-6D52-939ED02186FC}"/>
                </a:ext>
              </a:extLst>
            </p:cNvPr>
            <p:cNvSpPr/>
            <p:nvPr/>
          </p:nvSpPr>
          <p:spPr>
            <a:xfrm>
              <a:off x="6465619" y="2917734"/>
              <a:ext cx="2676135" cy="801893"/>
            </a:xfrm>
            <a:prstGeom prst="rect">
              <a:avLst/>
            </a:prstGeom>
            <a:solidFill>
              <a:schemeClr val="tx1">
                <a:lumMod val="75000"/>
                <a:lumOff val="25000"/>
              </a:schemeClr>
            </a:solidFill>
            <a:ln>
              <a:solidFill>
                <a:srgbClr val="C2CD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5">
                    <a:lumMod val="75000"/>
                  </a:schemeClr>
                </a:buClr>
              </a:pPr>
              <a:r>
                <a:rPr lang="en-GB" dirty="0">
                  <a:solidFill>
                    <a:schemeClr val="bg1"/>
                  </a:solidFill>
                  <a:effectLst/>
                  <a:latin typeface="Gotham Book"/>
                  <a:ea typeface="Calibri" panose="020F0502020204030204" pitchFamily="34" charset="0"/>
                  <a:cs typeface="Calibri" panose="020F0502020204030204" pitchFamily="34" charset="0"/>
                </a:rPr>
                <a:t>Keep things in perspective</a:t>
              </a:r>
              <a:endParaRPr lang="en-GB" dirty="0">
                <a:solidFill>
                  <a:schemeClr val="bg1"/>
                </a:solidFill>
                <a:effectLst/>
                <a:latin typeface="Gotham Book"/>
                <a:ea typeface="Calibri" panose="020F0502020204030204" pitchFamily="34" charset="0"/>
                <a:cs typeface="Arial" panose="020B0604020202020204" pitchFamily="34" charset="0"/>
              </a:endParaRPr>
            </a:p>
          </p:txBody>
        </p:sp>
        <p:sp>
          <p:nvSpPr>
            <p:cNvPr id="14" name="Rectangle: Rounded Corners 16">
              <a:extLst>
                <a:ext uri="{FF2B5EF4-FFF2-40B4-BE49-F238E27FC236}">
                  <a16:creationId xmlns:a16="http://schemas.microsoft.com/office/drawing/2014/main" id="{9D48FF3A-1B87-6F04-A000-A3DBA494F02E}"/>
                </a:ext>
              </a:extLst>
            </p:cNvPr>
            <p:cNvSpPr/>
            <p:nvPr/>
          </p:nvSpPr>
          <p:spPr>
            <a:xfrm>
              <a:off x="3794005" y="4525386"/>
              <a:ext cx="2661886" cy="807963"/>
            </a:xfrm>
            <a:prstGeom prst="rect">
              <a:avLst/>
            </a:prstGeom>
            <a:solidFill>
              <a:schemeClr val="tx1">
                <a:lumMod val="75000"/>
                <a:lumOff val="25000"/>
              </a:schemeClr>
            </a:solidFill>
            <a:ln>
              <a:solidFill>
                <a:srgbClr val="C2CD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5">
                    <a:lumMod val="75000"/>
                  </a:schemeClr>
                </a:buClr>
              </a:pPr>
              <a:r>
                <a:rPr lang="en-GB" dirty="0">
                  <a:solidFill>
                    <a:schemeClr val="bg1"/>
                  </a:solidFill>
                  <a:effectLst/>
                  <a:latin typeface="Gotham Book"/>
                  <a:ea typeface="Calibri" panose="020F0502020204030204" pitchFamily="34" charset="0"/>
                  <a:cs typeface="Calibri" panose="020F0502020204030204" pitchFamily="34" charset="0"/>
                </a:rPr>
                <a:t>Look for opportunities</a:t>
              </a:r>
              <a:endParaRPr lang="en-GB" dirty="0">
                <a:solidFill>
                  <a:schemeClr val="bg1"/>
                </a:solidFill>
                <a:effectLst/>
                <a:latin typeface="Gotham Book"/>
                <a:ea typeface="Calibri" panose="020F0502020204030204" pitchFamily="34" charset="0"/>
                <a:cs typeface="Arial" panose="020B0604020202020204" pitchFamily="34" charset="0"/>
              </a:endParaRPr>
            </a:p>
          </p:txBody>
        </p:sp>
        <p:sp>
          <p:nvSpPr>
            <p:cNvPr id="15" name="Rectangle: Rounded Corners 17">
              <a:extLst>
                <a:ext uri="{FF2B5EF4-FFF2-40B4-BE49-F238E27FC236}">
                  <a16:creationId xmlns:a16="http://schemas.microsoft.com/office/drawing/2014/main" id="{23CEBA23-D936-BEBC-ED78-2290AC5AA70C}"/>
                </a:ext>
              </a:extLst>
            </p:cNvPr>
            <p:cNvSpPr/>
            <p:nvPr/>
          </p:nvSpPr>
          <p:spPr>
            <a:xfrm>
              <a:off x="9141754" y="4525386"/>
              <a:ext cx="2550808" cy="816794"/>
            </a:xfrm>
            <a:prstGeom prst="rect">
              <a:avLst/>
            </a:prstGeom>
            <a:solidFill>
              <a:schemeClr val="tx1">
                <a:lumMod val="75000"/>
                <a:lumOff val="25000"/>
              </a:schemeClr>
            </a:solidFill>
            <a:ln>
              <a:solidFill>
                <a:srgbClr val="C2CD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5">
                    <a:lumMod val="75000"/>
                  </a:schemeClr>
                </a:buClr>
              </a:pPr>
              <a:r>
                <a:rPr lang="en-GB" dirty="0">
                  <a:solidFill>
                    <a:schemeClr val="bg1"/>
                  </a:solidFill>
                  <a:effectLst/>
                  <a:latin typeface="Gotham Book"/>
                  <a:ea typeface="Calibri" panose="020F0502020204030204" pitchFamily="34" charset="0"/>
                  <a:cs typeface="Calibri" panose="020F0502020204030204" pitchFamily="34" charset="0"/>
                </a:rPr>
                <a:t>Be proactive</a:t>
              </a:r>
              <a:endParaRPr lang="en-GB" dirty="0">
                <a:solidFill>
                  <a:schemeClr val="bg1"/>
                </a:solidFill>
                <a:effectLst/>
                <a:latin typeface="Gotham Book"/>
                <a:ea typeface="Calibri" panose="020F0502020204030204" pitchFamily="34" charset="0"/>
                <a:cs typeface="Arial" panose="020B0604020202020204" pitchFamily="34" charset="0"/>
              </a:endParaRPr>
            </a:p>
          </p:txBody>
        </p:sp>
        <p:sp>
          <p:nvSpPr>
            <p:cNvPr id="16" name="Rectangle: Rounded Corners 19">
              <a:extLst>
                <a:ext uri="{FF2B5EF4-FFF2-40B4-BE49-F238E27FC236}">
                  <a16:creationId xmlns:a16="http://schemas.microsoft.com/office/drawing/2014/main" id="{281A906A-0745-2C98-5159-9DD96EADE73B}"/>
                </a:ext>
              </a:extLst>
            </p:cNvPr>
            <p:cNvSpPr/>
            <p:nvPr/>
          </p:nvSpPr>
          <p:spPr>
            <a:xfrm>
              <a:off x="6455891" y="3714109"/>
              <a:ext cx="2694091" cy="816794"/>
            </a:xfrm>
            <a:prstGeom prst="rect">
              <a:avLst/>
            </a:prstGeom>
            <a:solidFill>
              <a:schemeClr val="tx1">
                <a:lumMod val="75000"/>
                <a:lumOff val="25000"/>
              </a:schemeClr>
            </a:solidFill>
            <a:ln>
              <a:solidFill>
                <a:srgbClr val="C2CD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5">
                    <a:lumMod val="75000"/>
                  </a:schemeClr>
                </a:buClr>
              </a:pPr>
              <a:r>
                <a:rPr lang="en-GB" dirty="0">
                  <a:solidFill>
                    <a:schemeClr val="bg1"/>
                  </a:solidFill>
                  <a:latin typeface="Gotham Book"/>
                  <a:ea typeface="Calibri" panose="020F0502020204030204" pitchFamily="34" charset="0"/>
                  <a:cs typeface="Calibri" panose="020F0502020204030204" pitchFamily="34" charset="0"/>
                </a:rPr>
                <a:t>Make every day meaningful</a:t>
              </a:r>
              <a:endParaRPr lang="en-GB" dirty="0">
                <a:solidFill>
                  <a:schemeClr val="bg1"/>
                </a:solidFill>
                <a:effectLst/>
                <a:latin typeface="Gotham Book"/>
                <a:ea typeface="Calibri" panose="020F0502020204030204" pitchFamily="34" charset="0"/>
                <a:cs typeface="Arial" panose="020B0604020202020204" pitchFamily="34" charset="0"/>
              </a:endParaRPr>
            </a:p>
          </p:txBody>
        </p:sp>
        <p:sp>
          <p:nvSpPr>
            <p:cNvPr id="17" name="Rectangle: Rounded Corners 20">
              <a:extLst>
                <a:ext uri="{FF2B5EF4-FFF2-40B4-BE49-F238E27FC236}">
                  <a16:creationId xmlns:a16="http://schemas.microsoft.com/office/drawing/2014/main" id="{ED05A5D2-9C57-121C-22F8-E86A07ADE398}"/>
                </a:ext>
              </a:extLst>
            </p:cNvPr>
            <p:cNvSpPr/>
            <p:nvPr/>
          </p:nvSpPr>
          <p:spPr>
            <a:xfrm>
              <a:off x="6455890" y="4530903"/>
              <a:ext cx="2685864" cy="807963"/>
            </a:xfrm>
            <a:prstGeom prst="rect">
              <a:avLst/>
            </a:prstGeom>
            <a:solidFill>
              <a:schemeClr val="tx1">
                <a:lumMod val="75000"/>
                <a:lumOff val="25000"/>
              </a:schemeClr>
            </a:solidFill>
            <a:ln>
              <a:solidFill>
                <a:srgbClr val="C2CD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5">
                    <a:lumMod val="75000"/>
                  </a:schemeClr>
                </a:buClr>
              </a:pPr>
              <a:r>
                <a:rPr lang="en-GB" dirty="0">
                  <a:solidFill>
                    <a:schemeClr val="bg1"/>
                  </a:solidFill>
                  <a:latin typeface="Gotham Book"/>
                  <a:ea typeface="Calibri" panose="020F0502020204030204" pitchFamily="34" charset="0"/>
                  <a:cs typeface="Calibri" panose="020F0502020204030204" pitchFamily="34" charset="0"/>
                </a:rPr>
                <a:t>Like and take care of yourself</a:t>
              </a:r>
              <a:endParaRPr lang="en-GB" dirty="0">
                <a:solidFill>
                  <a:schemeClr val="bg1"/>
                </a:solidFill>
                <a:effectLst/>
                <a:latin typeface="Gotham Book"/>
                <a:ea typeface="Calibri" panose="020F050202020403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939AA871-CB8E-CB1D-8E5E-6CACED1E249F}"/>
              </a:ext>
            </a:extLst>
          </p:cNvPr>
          <p:cNvSpPr txBox="1"/>
          <p:nvPr/>
        </p:nvSpPr>
        <p:spPr>
          <a:xfrm>
            <a:off x="5032590" y="5878306"/>
            <a:ext cx="5847113" cy="215444"/>
          </a:xfrm>
          <a:prstGeom prst="rect">
            <a:avLst/>
          </a:prstGeom>
          <a:noFill/>
        </p:spPr>
        <p:txBody>
          <a:bodyPr wrap="none" lIns="0" tIns="0" rIns="0" bIns="0" rtlCol="0">
            <a:spAutoFit/>
          </a:bodyPr>
          <a:lstStyle/>
          <a:p>
            <a:pPr algn="l">
              <a:spcAft>
                <a:spcPts val="1000"/>
              </a:spcAft>
              <a:buClr>
                <a:schemeClr val="accent2"/>
              </a:buClr>
            </a:pPr>
            <a:r>
              <a:rPr lang="en-GB" sz="1400" dirty="0"/>
              <a:t>Courtesy of The Mayo Clinic and The American Psychological Association</a:t>
            </a:r>
          </a:p>
        </p:txBody>
      </p:sp>
    </p:spTree>
    <p:extLst>
      <p:ext uri="{BB962C8B-B14F-4D97-AF65-F5344CB8AC3E}">
        <p14:creationId xmlns:p14="http://schemas.microsoft.com/office/powerpoint/2010/main" val="40856136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Building resilience</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4" name="Picture 3" descr="A picture containing plant&#10;&#10;Description automatically generated">
            <a:extLst>
              <a:ext uri="{FF2B5EF4-FFF2-40B4-BE49-F238E27FC236}">
                <a16:creationId xmlns:a16="http://schemas.microsoft.com/office/drawing/2014/main" id="{C8C8E41D-8557-0A91-E2EB-2281ABFE5ABA}"/>
              </a:ext>
            </a:extLst>
          </p:cNvPr>
          <p:cNvPicPr>
            <a:picLocks noChangeAspect="1"/>
          </p:cNvPicPr>
          <p:nvPr/>
        </p:nvPicPr>
        <p:blipFill rotWithShape="1">
          <a:blip r:embed="rId3"/>
          <a:srcRect t="20000" b="7413"/>
          <a:stretch/>
        </p:blipFill>
        <p:spPr>
          <a:xfrm>
            <a:off x="-9728" y="1371600"/>
            <a:ext cx="12192000" cy="4977997"/>
          </a:xfrm>
          <a:prstGeom prst="rect">
            <a:avLst/>
          </a:prstGeom>
        </p:spPr>
      </p:pic>
      <p:pic>
        <p:nvPicPr>
          <p:cNvPr id="6" name="Picture 5">
            <a:extLst>
              <a:ext uri="{FF2B5EF4-FFF2-40B4-BE49-F238E27FC236}">
                <a16:creationId xmlns:a16="http://schemas.microsoft.com/office/drawing/2014/main" id="{7B654827-C070-0530-B439-CF64F441B002}"/>
              </a:ext>
            </a:extLst>
          </p:cNvPr>
          <p:cNvPicPr>
            <a:picLocks noChangeAspect="1"/>
          </p:cNvPicPr>
          <p:nvPr/>
        </p:nvPicPr>
        <p:blipFill>
          <a:blip r:embed="rId4"/>
          <a:stretch>
            <a:fillRect/>
          </a:stretch>
        </p:blipFill>
        <p:spPr>
          <a:xfrm>
            <a:off x="3989356" y="2169889"/>
            <a:ext cx="7766977" cy="3316511"/>
          </a:xfrm>
          <a:prstGeom prst="rect">
            <a:avLst/>
          </a:prstGeom>
        </p:spPr>
      </p:pic>
    </p:spTree>
    <p:extLst>
      <p:ext uri="{BB962C8B-B14F-4D97-AF65-F5344CB8AC3E}">
        <p14:creationId xmlns:p14="http://schemas.microsoft.com/office/powerpoint/2010/main" val="39479348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Building resilience</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4" name="Picture 3" descr="A picture containing plant&#10;&#10;Description automatically generated">
            <a:extLst>
              <a:ext uri="{FF2B5EF4-FFF2-40B4-BE49-F238E27FC236}">
                <a16:creationId xmlns:a16="http://schemas.microsoft.com/office/drawing/2014/main" id="{C8C8E41D-8557-0A91-E2EB-2281ABFE5ABA}"/>
              </a:ext>
            </a:extLst>
          </p:cNvPr>
          <p:cNvPicPr>
            <a:picLocks noChangeAspect="1"/>
          </p:cNvPicPr>
          <p:nvPr/>
        </p:nvPicPr>
        <p:blipFill rotWithShape="1">
          <a:blip r:embed="rId3"/>
          <a:srcRect t="20000" b="7413"/>
          <a:stretch/>
        </p:blipFill>
        <p:spPr>
          <a:xfrm>
            <a:off x="-9728" y="1371600"/>
            <a:ext cx="12192000" cy="4977997"/>
          </a:xfrm>
          <a:prstGeom prst="rect">
            <a:avLst/>
          </a:prstGeom>
        </p:spPr>
      </p:pic>
      <p:pic>
        <p:nvPicPr>
          <p:cNvPr id="5" name="Picture 4">
            <a:extLst>
              <a:ext uri="{FF2B5EF4-FFF2-40B4-BE49-F238E27FC236}">
                <a16:creationId xmlns:a16="http://schemas.microsoft.com/office/drawing/2014/main" id="{3CC9AE61-66ED-4931-1BA8-4F71AFEB7258}"/>
              </a:ext>
            </a:extLst>
          </p:cNvPr>
          <p:cNvPicPr>
            <a:picLocks noChangeAspect="1"/>
          </p:cNvPicPr>
          <p:nvPr/>
        </p:nvPicPr>
        <p:blipFill>
          <a:blip r:embed="rId4"/>
          <a:stretch>
            <a:fillRect/>
          </a:stretch>
        </p:blipFill>
        <p:spPr>
          <a:xfrm>
            <a:off x="3989355" y="2134427"/>
            <a:ext cx="7766977" cy="3316511"/>
          </a:xfrm>
          <a:prstGeom prst="rect">
            <a:avLst/>
          </a:prstGeom>
        </p:spPr>
      </p:pic>
    </p:spTree>
    <p:extLst>
      <p:ext uri="{BB962C8B-B14F-4D97-AF65-F5344CB8AC3E}">
        <p14:creationId xmlns:p14="http://schemas.microsoft.com/office/powerpoint/2010/main" val="22671512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It’s all about change</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4" name="Picture 3">
            <a:extLst>
              <a:ext uri="{FF2B5EF4-FFF2-40B4-BE49-F238E27FC236}">
                <a16:creationId xmlns:a16="http://schemas.microsoft.com/office/drawing/2014/main" id="{1E4F3CBE-42CD-11CB-F412-2B7B8A4E1DA8}"/>
              </a:ext>
            </a:extLst>
          </p:cNvPr>
          <p:cNvPicPr>
            <a:picLocks noChangeAspect="1"/>
          </p:cNvPicPr>
          <p:nvPr/>
        </p:nvPicPr>
        <p:blipFill rotWithShape="1">
          <a:blip r:embed="rId3"/>
          <a:srcRect t="19002" b="8395"/>
          <a:stretch/>
        </p:blipFill>
        <p:spPr>
          <a:xfrm>
            <a:off x="-9728" y="1303126"/>
            <a:ext cx="12192000" cy="4979110"/>
          </a:xfrm>
          <a:prstGeom prst="rect">
            <a:avLst/>
          </a:prstGeom>
        </p:spPr>
      </p:pic>
      <p:sp>
        <p:nvSpPr>
          <p:cNvPr id="5" name="Google Shape;106;p2">
            <a:extLst>
              <a:ext uri="{FF2B5EF4-FFF2-40B4-BE49-F238E27FC236}">
                <a16:creationId xmlns:a16="http://schemas.microsoft.com/office/drawing/2014/main" id="{C949C65D-0CD3-50A0-A8AD-84816DCA8F63}"/>
              </a:ext>
            </a:extLst>
          </p:cNvPr>
          <p:cNvSpPr txBox="1"/>
          <p:nvPr/>
        </p:nvSpPr>
        <p:spPr>
          <a:xfrm>
            <a:off x="4444479" y="2567588"/>
            <a:ext cx="7316487" cy="263144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2800" i="1" u="none" strike="noStrike" cap="none" dirty="0">
                <a:solidFill>
                  <a:schemeClr val="tx1">
                    <a:lumMod val="85000"/>
                    <a:lumOff val="15000"/>
                  </a:schemeClr>
                </a:solidFill>
                <a:ea typeface="Calibri"/>
                <a:cs typeface="Arial" panose="020B0604020202020204" pitchFamily="34" charset="0"/>
                <a:sym typeface="Calibri"/>
              </a:rPr>
              <a:t>“It is not the strongest of the species that survive, nor the most intelligent, </a:t>
            </a:r>
          </a:p>
          <a:p>
            <a:pPr marL="0" marR="0" lvl="0" indent="0" algn="l" rtl="0">
              <a:lnSpc>
                <a:spcPct val="120000"/>
              </a:lnSpc>
              <a:spcBef>
                <a:spcPts val="0"/>
              </a:spcBef>
              <a:spcAft>
                <a:spcPts val="0"/>
              </a:spcAft>
              <a:buNone/>
            </a:pPr>
            <a:r>
              <a:rPr lang="en-GB" sz="2800" i="1" u="none" strike="noStrike" cap="none" dirty="0">
                <a:solidFill>
                  <a:schemeClr val="tx1">
                    <a:lumMod val="85000"/>
                    <a:lumOff val="15000"/>
                  </a:schemeClr>
                </a:solidFill>
                <a:ea typeface="Calibri"/>
                <a:cs typeface="Arial" panose="020B0604020202020204" pitchFamily="34" charset="0"/>
                <a:sym typeface="Calibri"/>
              </a:rPr>
              <a:t>but the one most responsive to change.”</a:t>
            </a:r>
          </a:p>
          <a:p>
            <a:pPr marL="0" marR="0" lvl="0" indent="0" algn="l" rtl="0">
              <a:lnSpc>
                <a:spcPct val="170000"/>
              </a:lnSpc>
              <a:spcBef>
                <a:spcPts val="0"/>
              </a:spcBef>
              <a:spcAft>
                <a:spcPts val="0"/>
              </a:spcAft>
              <a:buNone/>
            </a:pPr>
            <a:r>
              <a:rPr lang="en-GB" sz="1800" b="1" u="none" strike="noStrike" cap="none" dirty="0">
                <a:solidFill>
                  <a:schemeClr val="tx1">
                    <a:lumMod val="85000"/>
                    <a:lumOff val="15000"/>
                  </a:schemeClr>
                </a:solidFill>
                <a:ea typeface="Calibri"/>
                <a:cs typeface="Arial" panose="020B0604020202020204" pitchFamily="34" charset="0"/>
                <a:sym typeface="Calibri"/>
              </a:rPr>
              <a:t>Charles Darwin</a:t>
            </a:r>
          </a:p>
          <a:p>
            <a:pPr marL="0" marR="0" lvl="0" indent="0" algn="l" rtl="0">
              <a:lnSpc>
                <a:spcPct val="120000"/>
              </a:lnSpc>
              <a:spcBef>
                <a:spcPts val="0"/>
              </a:spcBef>
              <a:spcAft>
                <a:spcPts val="0"/>
              </a:spcAft>
              <a:buNone/>
            </a:pPr>
            <a:endParaRPr lang="en-GB" sz="2800" i="1" u="none" strike="noStrike" cap="none" dirty="0">
              <a:solidFill>
                <a:schemeClr val="tx1">
                  <a:lumMod val="85000"/>
                  <a:lumOff val="15000"/>
                </a:schemeClr>
              </a:solidFill>
              <a:latin typeface="Gotham Light" pitchFamily="2" charset="0"/>
              <a:ea typeface="Calibri"/>
              <a:cs typeface="Arial" panose="020B0604020202020204" pitchFamily="34" charset="0"/>
              <a:sym typeface="Calibri"/>
            </a:endParaRPr>
          </a:p>
        </p:txBody>
      </p:sp>
    </p:spTree>
    <p:extLst>
      <p:ext uri="{BB962C8B-B14F-4D97-AF65-F5344CB8AC3E}">
        <p14:creationId xmlns:p14="http://schemas.microsoft.com/office/powerpoint/2010/main" val="296293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2" name="Picture 1" descr="A picture containing light&#10;&#10;Description automatically generated">
            <a:extLst>
              <a:ext uri="{FF2B5EF4-FFF2-40B4-BE49-F238E27FC236}">
                <a16:creationId xmlns:a16="http://schemas.microsoft.com/office/drawing/2014/main" id="{9717FB1E-69AE-9DE4-DBB9-52ECC8654B9A}"/>
              </a:ext>
            </a:extLst>
          </p:cNvPr>
          <p:cNvPicPr>
            <a:picLocks noChangeAspect="1"/>
          </p:cNvPicPr>
          <p:nvPr/>
        </p:nvPicPr>
        <p:blipFill rotWithShape="1">
          <a:blip r:embed="rId4">
            <a:extLst>
              <a:ext uri="{28A0092B-C50C-407E-A947-70E740481C1C}">
                <a14:useLocalDpi xmlns:a14="http://schemas.microsoft.com/office/drawing/2010/main" val="0"/>
              </a:ext>
            </a:extLst>
          </a:blip>
          <a:srcRect l="26464" t="14463" r="26463" b="14463"/>
          <a:stretch/>
        </p:blipFill>
        <p:spPr>
          <a:xfrm>
            <a:off x="7573832" y="2269553"/>
            <a:ext cx="1759184" cy="2414279"/>
          </a:xfrm>
          <a:prstGeom prst="rect">
            <a:avLst/>
          </a:prstGeom>
        </p:spPr>
      </p:pic>
      <p:pic>
        <p:nvPicPr>
          <p:cNvPr id="5" name="Picture 4">
            <a:extLst>
              <a:ext uri="{FF2B5EF4-FFF2-40B4-BE49-F238E27FC236}">
                <a16:creationId xmlns:a16="http://schemas.microsoft.com/office/drawing/2014/main" id="{85685060-C40A-8700-559A-3811EDBF15F1}"/>
              </a:ext>
            </a:extLst>
          </p:cNvPr>
          <p:cNvPicPr>
            <a:picLocks noChangeAspect="1"/>
          </p:cNvPicPr>
          <p:nvPr/>
        </p:nvPicPr>
        <p:blipFill>
          <a:blip r:embed="rId5"/>
          <a:stretch>
            <a:fillRect/>
          </a:stretch>
        </p:blipFill>
        <p:spPr>
          <a:xfrm rot="20711385">
            <a:off x="2097711" y="1780465"/>
            <a:ext cx="2848102" cy="4065991"/>
          </a:xfrm>
          <a:prstGeom prst="rect">
            <a:avLst/>
          </a:prstGeom>
          <a:ln>
            <a:solidFill>
              <a:schemeClr val="accent1"/>
            </a:solidFill>
          </a:ln>
          <a:effectLst>
            <a:outerShdw blurRad="50800" dist="38100" dir="2700000" algn="tl" rotWithShape="0">
              <a:prstClr val="black">
                <a:alpha val="40000"/>
              </a:prstClr>
            </a:outerShdw>
          </a:effectLst>
        </p:spPr>
      </p:pic>
      <p:sp>
        <p:nvSpPr>
          <p:cNvPr id="4" name="Title 1">
            <a:extLst>
              <a:ext uri="{FF2B5EF4-FFF2-40B4-BE49-F238E27FC236}">
                <a16:creationId xmlns:a16="http://schemas.microsoft.com/office/drawing/2014/main" id="{8BBD1D42-2B44-56B2-9D51-84927FF599CC}"/>
              </a:ext>
            </a:extLst>
          </p:cNvPr>
          <p:cNvSpPr>
            <a:spLocks noGrp="1"/>
          </p:cNvSpPr>
          <p:nvPr>
            <p:ph type="title"/>
          </p:nvPr>
        </p:nvSpPr>
        <p:spPr>
          <a:xfrm>
            <a:off x="601624" y="22663"/>
            <a:ext cx="11410566" cy="741915"/>
          </a:xfrm>
        </p:spPr>
        <p:txBody>
          <a:bodyPr/>
          <a:lstStyle/>
          <a:p>
            <a:r>
              <a:rPr lang="en-US" dirty="0"/>
              <a:t>What are your ‘light bulb moments’ from today?</a:t>
            </a:r>
          </a:p>
        </p:txBody>
      </p:sp>
    </p:spTree>
    <p:extLst>
      <p:ext uri="{BB962C8B-B14F-4D97-AF65-F5344CB8AC3E}">
        <p14:creationId xmlns:p14="http://schemas.microsoft.com/office/powerpoint/2010/main" val="84973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2" name="Rectangle 1">
            <a:extLst>
              <a:ext uri="{FF2B5EF4-FFF2-40B4-BE49-F238E27FC236}">
                <a16:creationId xmlns:a16="http://schemas.microsoft.com/office/drawing/2014/main" id="{9C244E47-D916-C0C7-37FA-6F397250B70F}"/>
              </a:ext>
            </a:extLst>
          </p:cNvPr>
          <p:cNvSpPr/>
          <p:nvPr/>
        </p:nvSpPr>
        <p:spPr>
          <a:xfrm>
            <a:off x="328921" y="703891"/>
            <a:ext cx="11624063" cy="396678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a:p>
        </p:txBody>
      </p:sp>
      <p:sp>
        <p:nvSpPr>
          <p:cNvPr id="4" name="Title 1">
            <a:extLst>
              <a:ext uri="{FF2B5EF4-FFF2-40B4-BE49-F238E27FC236}">
                <a16:creationId xmlns:a16="http://schemas.microsoft.com/office/drawing/2014/main" id="{8BBD1D42-2B44-56B2-9D51-84927FF599CC}"/>
              </a:ext>
            </a:extLst>
          </p:cNvPr>
          <p:cNvSpPr>
            <a:spLocks noGrp="1"/>
          </p:cNvSpPr>
          <p:nvPr>
            <p:ph type="title"/>
          </p:nvPr>
        </p:nvSpPr>
        <p:spPr>
          <a:xfrm>
            <a:off x="516104" y="4744486"/>
            <a:ext cx="11410566" cy="741915"/>
          </a:xfrm>
        </p:spPr>
        <p:txBody>
          <a:bodyPr/>
          <a:lstStyle/>
          <a:p>
            <a:pPr algn="ctr">
              <a:lnSpc>
                <a:spcPct val="100000"/>
              </a:lnSpc>
            </a:pPr>
            <a:r>
              <a:rPr lang="en-US" sz="2800" dirty="0">
                <a:solidFill>
                  <a:schemeClr val="bg1"/>
                </a:solidFill>
              </a:rPr>
              <a:t>What are you going to:</a:t>
            </a:r>
            <a:br>
              <a:rPr lang="en-US" sz="2800" dirty="0">
                <a:solidFill>
                  <a:schemeClr val="bg1"/>
                </a:solidFill>
              </a:rPr>
            </a:br>
            <a:br>
              <a:rPr lang="en-US" sz="2800" dirty="0">
                <a:solidFill>
                  <a:schemeClr val="bg1"/>
                </a:solidFill>
              </a:rPr>
            </a:br>
            <a:r>
              <a:rPr lang="en-US" sz="2800" dirty="0">
                <a:solidFill>
                  <a:schemeClr val="bg1"/>
                </a:solidFill>
              </a:rPr>
              <a:t>Stop Doing</a:t>
            </a:r>
            <a:br>
              <a:rPr lang="en-US" sz="2800" dirty="0">
                <a:solidFill>
                  <a:schemeClr val="bg1"/>
                </a:solidFill>
              </a:rPr>
            </a:br>
            <a:r>
              <a:rPr lang="en-US" sz="2800" dirty="0">
                <a:solidFill>
                  <a:schemeClr val="bg1"/>
                </a:solidFill>
              </a:rPr>
              <a:t>Start Doing</a:t>
            </a:r>
            <a:br>
              <a:rPr lang="en-US" sz="2800" dirty="0">
                <a:solidFill>
                  <a:schemeClr val="bg1"/>
                </a:solidFill>
              </a:rPr>
            </a:br>
            <a:r>
              <a:rPr lang="en-US" sz="2800" dirty="0">
                <a:solidFill>
                  <a:schemeClr val="bg1"/>
                </a:solidFill>
              </a:rPr>
              <a:t>Continue Doing</a:t>
            </a:r>
            <a:br>
              <a:rPr lang="en-US" sz="2800" dirty="0">
                <a:solidFill>
                  <a:schemeClr val="bg1"/>
                </a:solidFill>
              </a:rPr>
            </a:br>
            <a:br>
              <a:rPr lang="en-US" sz="2800" dirty="0">
                <a:solidFill>
                  <a:schemeClr val="bg1"/>
                </a:solidFill>
              </a:rPr>
            </a:br>
            <a:r>
              <a:rPr lang="en-US" sz="2800" dirty="0">
                <a:solidFill>
                  <a:schemeClr val="bg1"/>
                </a:solidFill>
              </a:rPr>
              <a:t>as a result of today?</a:t>
            </a:r>
            <a:br>
              <a:rPr lang="en-US" sz="2800" dirty="0"/>
            </a:br>
            <a:br>
              <a:rPr lang="en-US" sz="2800" dirty="0"/>
            </a:br>
            <a:br>
              <a:rPr lang="en-US" sz="2800" dirty="0"/>
            </a:br>
            <a:r>
              <a:rPr lang="en-US" sz="2400" dirty="0"/>
              <a:t>(Be prepared to answer this question in the group mentoring session)</a:t>
            </a:r>
            <a:endParaRPr lang="en-US" sz="2800" dirty="0"/>
          </a:p>
        </p:txBody>
      </p:sp>
    </p:spTree>
    <p:extLst>
      <p:ext uri="{BB962C8B-B14F-4D97-AF65-F5344CB8AC3E}">
        <p14:creationId xmlns:p14="http://schemas.microsoft.com/office/powerpoint/2010/main" val="193334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Key themes</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4" name="TextBox 3">
            <a:extLst>
              <a:ext uri="{FF2B5EF4-FFF2-40B4-BE49-F238E27FC236}">
                <a16:creationId xmlns:a16="http://schemas.microsoft.com/office/drawing/2014/main" id="{D51453C7-CAAE-56DF-BC6C-1ACC1FC642F9}"/>
              </a:ext>
            </a:extLst>
          </p:cNvPr>
          <p:cNvSpPr txBox="1"/>
          <p:nvPr/>
        </p:nvSpPr>
        <p:spPr>
          <a:xfrm>
            <a:off x="509539" y="2473036"/>
            <a:ext cx="11172922" cy="2051844"/>
          </a:xfrm>
          <a:prstGeom prst="rect">
            <a:avLst/>
          </a:prstGeom>
          <a:noFill/>
        </p:spPr>
        <p:txBody>
          <a:bodyPr wrap="square" lIns="0" tIns="0" rIns="0" bIns="0" rtlCol="0">
            <a:spAutoFit/>
          </a:bodyPr>
          <a:lstStyle/>
          <a:p>
            <a:pPr algn="ctr">
              <a:spcAft>
                <a:spcPts val="1000"/>
              </a:spcAft>
              <a:buClr>
                <a:schemeClr val="accent2"/>
              </a:buClr>
            </a:pPr>
            <a:r>
              <a:rPr lang="en-GB" sz="2000" i="1" dirty="0"/>
              <a:t>The ability to </a:t>
            </a:r>
            <a:r>
              <a:rPr lang="en-GB" sz="2000" b="1" i="1" dirty="0"/>
              <a:t>lead and influence change </a:t>
            </a:r>
            <a:r>
              <a:rPr lang="en-GB" sz="2000" i="1" dirty="0"/>
              <a:t>is the most important leadership skill of them all.</a:t>
            </a:r>
          </a:p>
          <a:p>
            <a:pPr algn="ctr">
              <a:spcAft>
                <a:spcPts val="1000"/>
              </a:spcAft>
              <a:buClr>
                <a:schemeClr val="accent2"/>
              </a:buClr>
            </a:pPr>
            <a:endParaRPr lang="en-GB" sz="2000" i="1" dirty="0"/>
          </a:p>
          <a:p>
            <a:pPr algn="ctr">
              <a:spcAft>
                <a:spcPts val="1000"/>
              </a:spcAft>
              <a:buClr>
                <a:schemeClr val="accent2"/>
              </a:buClr>
            </a:pPr>
            <a:endParaRPr lang="en-GB" sz="2000" i="1" dirty="0"/>
          </a:p>
          <a:p>
            <a:pPr algn="ctr">
              <a:spcAft>
                <a:spcPts val="1000"/>
              </a:spcAft>
              <a:buClr>
                <a:schemeClr val="accent2"/>
              </a:buClr>
            </a:pPr>
            <a:r>
              <a:rPr lang="en-GB" sz="2000" i="1" dirty="0"/>
              <a:t>The ability to </a:t>
            </a:r>
            <a:r>
              <a:rPr lang="en-GB" sz="2000" b="1" i="1" dirty="0"/>
              <a:t>embrace change </a:t>
            </a:r>
            <a:r>
              <a:rPr lang="en-GB" sz="2000" i="1" dirty="0"/>
              <a:t>is the most important life skill of them all.</a:t>
            </a:r>
          </a:p>
          <a:p>
            <a:pPr algn="ctr">
              <a:spcAft>
                <a:spcPts val="1000"/>
              </a:spcAft>
              <a:buClr>
                <a:schemeClr val="accent2"/>
              </a:buClr>
            </a:pPr>
            <a:endParaRPr lang="en-GB" sz="2000" i="1" dirty="0"/>
          </a:p>
        </p:txBody>
      </p:sp>
    </p:spTree>
    <p:extLst>
      <p:ext uri="{BB962C8B-B14F-4D97-AF65-F5344CB8AC3E}">
        <p14:creationId xmlns:p14="http://schemas.microsoft.com/office/powerpoint/2010/main" val="130264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Title 1">
            <a:extLst>
              <a:ext uri="{FF2B5EF4-FFF2-40B4-BE49-F238E27FC236}">
                <a16:creationId xmlns:a16="http://schemas.microsoft.com/office/drawing/2014/main" id="{BCCF1E22-B06F-978B-430C-F9AA45CD6413}"/>
              </a:ext>
            </a:extLst>
          </p:cNvPr>
          <p:cNvSpPr>
            <a:spLocks noGrp="1"/>
          </p:cNvSpPr>
          <p:nvPr>
            <p:ph type="title"/>
          </p:nvPr>
        </p:nvSpPr>
        <p:spPr>
          <a:xfrm>
            <a:off x="406488" y="35056"/>
            <a:ext cx="10591801" cy="741915"/>
          </a:xfrm>
        </p:spPr>
        <p:txBody>
          <a:bodyPr/>
          <a:lstStyle/>
          <a:p>
            <a:r>
              <a:rPr lang="en-US" dirty="0"/>
              <a:t>TRP HR asking for feedback after each workshop </a:t>
            </a:r>
          </a:p>
        </p:txBody>
      </p:sp>
      <p:sp>
        <p:nvSpPr>
          <p:cNvPr id="6" name="Rectangle 5">
            <a:extLst>
              <a:ext uri="{FF2B5EF4-FFF2-40B4-BE49-F238E27FC236}">
                <a16:creationId xmlns:a16="http://schemas.microsoft.com/office/drawing/2014/main" id="{54632398-CF0D-423C-B931-E647F93FA832}"/>
              </a:ext>
            </a:extLst>
          </p:cNvPr>
          <p:cNvSpPr/>
          <p:nvPr/>
        </p:nvSpPr>
        <p:spPr>
          <a:xfrm>
            <a:off x="1086927" y="1680666"/>
            <a:ext cx="5909095" cy="3496669"/>
          </a:xfrm>
          <a:prstGeom prst="rect">
            <a:avLst/>
          </a:prstGeom>
          <a:solidFill>
            <a:srgbClr val="054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146"/>
            <a:endParaRPr lang="en-US" sz="2166">
              <a:solidFill>
                <a:srgbClr val="FFFFFF"/>
              </a:solidFill>
              <a:latin typeface="Arial"/>
            </a:endParaRPr>
          </a:p>
        </p:txBody>
      </p:sp>
      <p:sp>
        <p:nvSpPr>
          <p:cNvPr id="8" name="Title 3">
            <a:extLst>
              <a:ext uri="{FF2B5EF4-FFF2-40B4-BE49-F238E27FC236}">
                <a16:creationId xmlns:a16="http://schemas.microsoft.com/office/drawing/2014/main" id="{5F803043-A3E2-643D-1094-8F04EAD629BF}"/>
              </a:ext>
            </a:extLst>
          </p:cNvPr>
          <p:cNvSpPr txBox="1">
            <a:spLocks/>
          </p:cNvSpPr>
          <p:nvPr/>
        </p:nvSpPr>
        <p:spPr>
          <a:xfrm>
            <a:off x="1086927" y="1480580"/>
            <a:ext cx="5279285" cy="3496669"/>
          </a:xfrm>
          <a:prstGeom prst="rect">
            <a:avLst/>
          </a:prstGeom>
        </p:spPr>
        <p:txBody>
          <a:bodyPr vert="horz" lIns="754184" tIns="68562" rIns="137124" bIns="6856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126"/>
            <a:r>
              <a:rPr lang="en-US" sz="3199" cap="all" dirty="0">
                <a:solidFill>
                  <a:srgbClr val="FFFFFF"/>
                </a:solidFill>
                <a:latin typeface="Arial Black" panose="020B0A04020102020204" pitchFamily="34" charset="0"/>
              </a:rPr>
              <a:t>Course Evaluation</a:t>
            </a:r>
          </a:p>
        </p:txBody>
      </p:sp>
      <p:sp>
        <p:nvSpPr>
          <p:cNvPr id="11" name="TextBox 10">
            <a:extLst>
              <a:ext uri="{FF2B5EF4-FFF2-40B4-BE49-F238E27FC236}">
                <a16:creationId xmlns:a16="http://schemas.microsoft.com/office/drawing/2014/main" id="{EE415298-215F-212B-64F6-28569A8349CA}"/>
              </a:ext>
            </a:extLst>
          </p:cNvPr>
          <p:cNvSpPr txBox="1"/>
          <p:nvPr/>
        </p:nvSpPr>
        <p:spPr>
          <a:xfrm>
            <a:off x="1826898" y="3802423"/>
            <a:ext cx="3236146" cy="641119"/>
          </a:xfrm>
          <a:prstGeom prst="rect">
            <a:avLst/>
          </a:prstGeom>
        </p:spPr>
        <p:txBody>
          <a:bodyPr vert="horz" lIns="0" tIns="0" rIns="0" bIns="0" rtlCol="0">
            <a:normAutofit/>
          </a:bodyPr>
          <a:lstStyle/>
          <a:p>
            <a:pPr defTabSz="685594">
              <a:lnSpc>
                <a:spcPct val="105000"/>
              </a:lnSpc>
              <a:spcBef>
                <a:spcPts val="750"/>
              </a:spcBef>
              <a:spcAft>
                <a:spcPts val="750"/>
              </a:spcAft>
              <a:buClr>
                <a:srgbClr val="05C3DE"/>
              </a:buClr>
            </a:pPr>
            <a:r>
              <a:rPr lang="en-US" sz="1400" dirty="0">
                <a:solidFill>
                  <a:schemeClr val="bg1"/>
                </a:solidFill>
                <a:latin typeface="Arial" panose="020B0604020202020204" pitchFamily="34" charset="0"/>
                <a:cs typeface="Arial" panose="020B0604020202020204" pitchFamily="34" charset="0"/>
              </a:rPr>
              <a:t>Please access course evaluation through the </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URL</a:t>
            </a:r>
            <a:r>
              <a:rPr lang="en-US" sz="1400" dirty="0">
                <a:solidFill>
                  <a:schemeClr val="bg1"/>
                </a:solidFill>
                <a:latin typeface="Arial" panose="020B0604020202020204" pitchFamily="34" charset="0"/>
                <a:cs typeface="Arial" panose="020B0604020202020204" pitchFamily="34" charset="0"/>
              </a:rPr>
              <a:t> or QR Code. </a:t>
            </a:r>
          </a:p>
        </p:txBody>
      </p:sp>
      <p:pic>
        <p:nvPicPr>
          <p:cNvPr id="13" name="Picture 2">
            <a:extLst>
              <a:ext uri="{FF2B5EF4-FFF2-40B4-BE49-F238E27FC236}">
                <a16:creationId xmlns:a16="http://schemas.microsoft.com/office/drawing/2014/main" id="{C3EF7E2B-2ADB-3FBC-2FD9-2A341FFFD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4779" y="1739562"/>
            <a:ext cx="3378876" cy="33788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2916222-6A48-A7D4-7677-4FA45CF5ED85}"/>
              </a:ext>
            </a:extLst>
          </p:cNvPr>
          <p:cNvSpPr txBox="1"/>
          <p:nvPr/>
        </p:nvSpPr>
        <p:spPr>
          <a:xfrm>
            <a:off x="1360714" y="5442857"/>
            <a:ext cx="5909095" cy="276999"/>
          </a:xfrm>
          <a:prstGeom prst="rect">
            <a:avLst/>
          </a:prstGeom>
          <a:noFill/>
        </p:spPr>
        <p:txBody>
          <a:bodyPr wrap="square" lIns="0" tIns="0" rIns="0" bIns="0" rtlCol="0">
            <a:spAutoFit/>
          </a:bodyPr>
          <a:lstStyle/>
          <a:p>
            <a:pPr>
              <a:spcAft>
                <a:spcPts val="1000"/>
              </a:spcAft>
              <a:buClr>
                <a:schemeClr val="accent2"/>
              </a:buClr>
            </a:pPr>
            <a:r>
              <a:rPr lang="en-US" dirty="0"/>
              <a:t>Link https://forms.office.com/r/m5mLDcfkmk </a:t>
            </a:r>
          </a:p>
        </p:txBody>
      </p:sp>
    </p:spTree>
    <p:extLst>
      <p:ext uri="{BB962C8B-B14F-4D97-AF65-F5344CB8AC3E}">
        <p14:creationId xmlns:p14="http://schemas.microsoft.com/office/powerpoint/2010/main" val="172239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EBC40E4-216D-C44E-B5E7-6B0D3C763C82}"/>
              </a:ext>
            </a:extLst>
          </p:cNvPr>
          <p:cNvSpPr txBox="1">
            <a:spLocks/>
          </p:cNvSpPr>
          <p:nvPr/>
        </p:nvSpPr>
        <p:spPr>
          <a:xfrm>
            <a:off x="990600" y="1371599"/>
            <a:ext cx="10287000" cy="4883727"/>
          </a:xfrm>
          <a:prstGeom prst="rect">
            <a:avLst/>
          </a:prstGeom>
        </p:spPr>
        <p:txBody>
          <a:bodyPr vert="horz" lIns="0" tIns="0" rIns="0" bIns="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23E987E6-3E2A-3987-9B09-58BB3475C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7648" y="2248058"/>
            <a:ext cx="6520387" cy="1202790"/>
          </a:xfrm>
          <a:prstGeom prst="rect">
            <a:avLst/>
          </a:prstGeom>
        </p:spPr>
      </p:pic>
      <p:sp>
        <p:nvSpPr>
          <p:cNvPr id="8" name="TextBox 7">
            <a:extLst>
              <a:ext uri="{FF2B5EF4-FFF2-40B4-BE49-F238E27FC236}">
                <a16:creationId xmlns:a16="http://schemas.microsoft.com/office/drawing/2014/main" id="{716D52FF-7412-B5AC-7C95-8D27CF981264}"/>
              </a:ext>
            </a:extLst>
          </p:cNvPr>
          <p:cNvSpPr txBox="1"/>
          <p:nvPr/>
        </p:nvSpPr>
        <p:spPr>
          <a:xfrm>
            <a:off x="3860356" y="4221088"/>
            <a:ext cx="4471289" cy="400110"/>
          </a:xfrm>
          <a:prstGeom prst="rect">
            <a:avLst/>
          </a:prstGeom>
          <a:noFill/>
        </p:spPr>
        <p:txBody>
          <a:bodyPr wrap="none" rtlCol="0">
            <a:spAutoFit/>
          </a:bodyPr>
          <a:lstStyle/>
          <a:p>
            <a:pPr algn="ctr"/>
            <a:r>
              <a:rPr lang="en-GB" sz="2000" dirty="0"/>
              <a:t>e: campbell@changeandstrategy</a:t>
            </a:r>
            <a:r>
              <a:rPr lang="en-GB" sz="2000"/>
              <a:t>.com</a:t>
            </a:r>
            <a:endParaRPr lang="en-GB" sz="2000" dirty="0"/>
          </a:p>
        </p:txBody>
      </p:sp>
    </p:spTree>
    <p:extLst>
      <p:ext uri="{BB962C8B-B14F-4D97-AF65-F5344CB8AC3E}">
        <p14:creationId xmlns:p14="http://schemas.microsoft.com/office/powerpoint/2010/main" val="406387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0591801" cy="741915"/>
          </a:xfrm>
        </p:spPr>
        <p:txBody>
          <a:bodyPr/>
          <a:lstStyle/>
          <a:p>
            <a:r>
              <a:rPr lang="en-US" dirty="0"/>
              <a:t>Key themes</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4" name="TextBox 3">
            <a:extLst>
              <a:ext uri="{FF2B5EF4-FFF2-40B4-BE49-F238E27FC236}">
                <a16:creationId xmlns:a16="http://schemas.microsoft.com/office/drawing/2014/main" id="{D51453C7-CAAE-56DF-BC6C-1ACC1FC642F9}"/>
              </a:ext>
            </a:extLst>
          </p:cNvPr>
          <p:cNvSpPr txBox="1"/>
          <p:nvPr/>
        </p:nvSpPr>
        <p:spPr>
          <a:xfrm>
            <a:off x="509538" y="1295400"/>
            <a:ext cx="11172922" cy="4231928"/>
          </a:xfrm>
          <a:prstGeom prst="rect">
            <a:avLst/>
          </a:prstGeom>
          <a:noFill/>
        </p:spPr>
        <p:txBody>
          <a:bodyPr wrap="square" lIns="0" tIns="0" rIns="0" bIns="0" rtlCol="0">
            <a:spAutoFit/>
          </a:bodyPr>
          <a:lstStyle/>
          <a:p>
            <a:pPr algn="ctr">
              <a:spcAft>
                <a:spcPts val="1000"/>
              </a:spcAft>
              <a:buClr>
                <a:schemeClr val="accent2"/>
              </a:buClr>
            </a:pPr>
            <a:r>
              <a:rPr lang="en-GB" sz="2000" i="1" dirty="0"/>
              <a:t>If we aren’t leading change, we aren’t leading anything,</a:t>
            </a:r>
          </a:p>
          <a:p>
            <a:pPr algn="ctr">
              <a:spcAft>
                <a:spcPts val="1000"/>
              </a:spcAft>
              <a:buClr>
                <a:schemeClr val="accent2"/>
              </a:buClr>
            </a:pPr>
            <a:r>
              <a:rPr lang="en-GB" sz="2000" i="1" dirty="0"/>
              <a:t>we are simply watching the status quo unravel.</a:t>
            </a:r>
          </a:p>
          <a:p>
            <a:pPr algn="ctr">
              <a:spcAft>
                <a:spcPts val="1000"/>
              </a:spcAft>
              <a:buClr>
                <a:schemeClr val="accent2"/>
              </a:buClr>
            </a:pPr>
            <a:endParaRPr lang="en-GB" sz="2000" i="1" dirty="0"/>
          </a:p>
          <a:p>
            <a:pPr algn="ctr">
              <a:spcAft>
                <a:spcPts val="1000"/>
              </a:spcAft>
              <a:buClr>
                <a:schemeClr val="accent2"/>
              </a:buClr>
            </a:pPr>
            <a:r>
              <a:rPr lang="en-GB" sz="2000" i="1" dirty="0"/>
              <a:t>Change leadership is not the sole remit of the Exec Team.</a:t>
            </a:r>
          </a:p>
          <a:p>
            <a:pPr algn="ctr">
              <a:spcAft>
                <a:spcPts val="1000"/>
              </a:spcAft>
              <a:buClr>
                <a:schemeClr val="accent2"/>
              </a:buClr>
            </a:pPr>
            <a:r>
              <a:rPr lang="en-GB" sz="2000" i="1" dirty="0"/>
              <a:t>Change leaders exist at all levels of an organisation.</a:t>
            </a:r>
          </a:p>
          <a:p>
            <a:pPr algn="ctr">
              <a:spcAft>
                <a:spcPts val="1000"/>
              </a:spcAft>
              <a:buClr>
                <a:schemeClr val="accent2"/>
              </a:buClr>
            </a:pPr>
            <a:endParaRPr lang="en-GB" sz="2000" i="1" dirty="0"/>
          </a:p>
          <a:p>
            <a:pPr algn="ctr">
              <a:spcAft>
                <a:spcPts val="1000"/>
              </a:spcAft>
              <a:buClr>
                <a:schemeClr val="accent2"/>
              </a:buClr>
            </a:pPr>
            <a:r>
              <a:rPr lang="en-GB" sz="2000" i="1" dirty="0"/>
              <a:t>Change is tough: 88% of change initiatives fail to deliver the expected results.</a:t>
            </a:r>
          </a:p>
          <a:p>
            <a:pPr algn="ctr">
              <a:spcAft>
                <a:spcPts val="1000"/>
              </a:spcAft>
              <a:buClr>
                <a:schemeClr val="accent2"/>
              </a:buClr>
            </a:pPr>
            <a:endParaRPr lang="en-GB" sz="2000" i="1" dirty="0"/>
          </a:p>
          <a:p>
            <a:pPr algn="ctr">
              <a:spcAft>
                <a:spcPts val="1000"/>
              </a:spcAft>
              <a:buClr>
                <a:schemeClr val="accent2"/>
              </a:buClr>
            </a:pPr>
            <a:r>
              <a:rPr lang="en-GB" sz="2000" i="1" dirty="0"/>
              <a:t>Unless an organisation’s people are ready, willing and able to embrace change,</a:t>
            </a:r>
          </a:p>
          <a:p>
            <a:pPr algn="ctr">
              <a:spcAft>
                <a:spcPts val="1000"/>
              </a:spcAft>
              <a:buClr>
                <a:schemeClr val="accent2"/>
              </a:buClr>
            </a:pPr>
            <a:r>
              <a:rPr lang="en-GB" sz="2000" i="1" dirty="0"/>
              <a:t>nothing will happen.</a:t>
            </a:r>
            <a:endParaRPr lang="en-GB" sz="2000" dirty="0"/>
          </a:p>
        </p:txBody>
      </p:sp>
    </p:spTree>
    <p:extLst>
      <p:ext uri="{BB962C8B-B14F-4D97-AF65-F5344CB8AC3E}">
        <p14:creationId xmlns:p14="http://schemas.microsoft.com/office/powerpoint/2010/main" val="85909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14" y="0"/>
            <a:ext cx="11453477" cy="741915"/>
          </a:xfrm>
        </p:spPr>
        <p:txBody>
          <a:bodyPr/>
          <a:lstStyle/>
          <a:p>
            <a:r>
              <a:rPr lang="en-US" dirty="0"/>
              <a:t>What have you learned about change these last few years?</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7" name="Rectangle 6">
            <a:extLst>
              <a:ext uri="{FF2B5EF4-FFF2-40B4-BE49-F238E27FC236}">
                <a16:creationId xmlns:a16="http://schemas.microsoft.com/office/drawing/2014/main" id="{32B3B418-2B70-55FC-555F-CE2B7C29D091}"/>
              </a:ext>
            </a:extLst>
          </p:cNvPr>
          <p:cNvSpPr/>
          <p:nvPr/>
        </p:nvSpPr>
        <p:spPr>
          <a:xfrm>
            <a:off x="1" y="1011219"/>
            <a:ext cx="12192000" cy="5503881"/>
          </a:xfrm>
          <a:prstGeom prst="rect">
            <a:avLst/>
          </a:prstGeom>
          <a:solidFill>
            <a:srgbClr val="C2CDE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GB" dirty="0"/>
          </a:p>
        </p:txBody>
      </p:sp>
      <p:pic>
        <p:nvPicPr>
          <p:cNvPr id="4" name="Picture 3" descr="Shape&#10;&#10;Description automatically generated with low confidence">
            <a:extLst>
              <a:ext uri="{FF2B5EF4-FFF2-40B4-BE49-F238E27FC236}">
                <a16:creationId xmlns:a16="http://schemas.microsoft.com/office/drawing/2014/main" id="{FCF0B66A-BCE4-7A0A-2F30-448B666EBDE8}"/>
              </a:ext>
            </a:extLst>
          </p:cNvPr>
          <p:cNvPicPr>
            <a:picLocks noChangeAspect="1"/>
          </p:cNvPicPr>
          <p:nvPr/>
        </p:nvPicPr>
        <p:blipFill rotWithShape="1">
          <a:blip r:embed="rId3"/>
          <a:srcRect t="26474" b="16125"/>
          <a:stretch/>
        </p:blipFill>
        <p:spPr>
          <a:xfrm>
            <a:off x="2395104" y="1805115"/>
            <a:ext cx="7401791" cy="2389909"/>
          </a:xfrm>
          <a:prstGeom prst="rect">
            <a:avLst/>
          </a:prstGeom>
        </p:spPr>
      </p:pic>
      <p:sp>
        <p:nvSpPr>
          <p:cNvPr id="8" name="TextBox 7">
            <a:extLst>
              <a:ext uri="{FF2B5EF4-FFF2-40B4-BE49-F238E27FC236}">
                <a16:creationId xmlns:a16="http://schemas.microsoft.com/office/drawing/2014/main" id="{98B14B25-B0C1-AA1C-F22A-41B65F93646A}"/>
              </a:ext>
            </a:extLst>
          </p:cNvPr>
          <p:cNvSpPr txBox="1"/>
          <p:nvPr/>
        </p:nvSpPr>
        <p:spPr>
          <a:xfrm>
            <a:off x="1717654" y="4893396"/>
            <a:ext cx="9418156" cy="307777"/>
          </a:xfrm>
          <a:prstGeom prst="rect">
            <a:avLst/>
          </a:prstGeom>
          <a:noFill/>
        </p:spPr>
        <p:txBody>
          <a:bodyPr wrap="none" lIns="0" tIns="0" rIns="0" bIns="0" rtlCol="0">
            <a:spAutoFit/>
          </a:bodyPr>
          <a:lstStyle/>
          <a:p>
            <a:pPr algn="l">
              <a:spcAft>
                <a:spcPts val="1000"/>
              </a:spcAft>
              <a:buClr>
                <a:schemeClr val="accent2"/>
              </a:buClr>
            </a:pPr>
            <a:r>
              <a:rPr lang="en-GB" sz="2000" dirty="0"/>
              <a:t>Your ability to cope with change, lead change, accept change, embrace change ...?</a:t>
            </a:r>
          </a:p>
        </p:txBody>
      </p:sp>
    </p:spTree>
    <p:extLst>
      <p:ext uri="{BB962C8B-B14F-4D97-AF65-F5344CB8AC3E}">
        <p14:creationId xmlns:p14="http://schemas.microsoft.com/office/powerpoint/2010/main" val="194449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261" y="140842"/>
            <a:ext cx="11453477" cy="741915"/>
          </a:xfrm>
        </p:spPr>
        <p:txBody>
          <a:bodyPr/>
          <a:lstStyle/>
          <a:p>
            <a:r>
              <a:rPr lang="en-US" dirty="0"/>
              <a:t>What other delegates learned about change …</a:t>
            </a:r>
          </a:p>
        </p:txBody>
      </p:sp>
      <p:pic>
        <p:nvPicPr>
          <p:cNvPr id="3" name="Picture 2" descr="A black and white sign&#10;&#10;Description automatically generated with low confidence">
            <a:extLst>
              <a:ext uri="{FF2B5EF4-FFF2-40B4-BE49-F238E27FC236}">
                <a16:creationId xmlns:a16="http://schemas.microsoft.com/office/drawing/2014/main" id="{D3B184F0-A315-B8EF-DC2D-8A6E249B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2" y="6678685"/>
            <a:ext cx="921475" cy="165503"/>
          </a:xfrm>
          <a:prstGeom prst="rect">
            <a:avLst/>
          </a:prstGeom>
        </p:spPr>
      </p:pic>
      <p:sp>
        <p:nvSpPr>
          <p:cNvPr id="5" name="TextBox 4">
            <a:extLst>
              <a:ext uri="{FF2B5EF4-FFF2-40B4-BE49-F238E27FC236}">
                <a16:creationId xmlns:a16="http://schemas.microsoft.com/office/drawing/2014/main" id="{E6818F83-BE9A-CA2D-449E-8E8A7295D692}"/>
              </a:ext>
            </a:extLst>
          </p:cNvPr>
          <p:cNvSpPr txBox="1"/>
          <p:nvPr/>
        </p:nvSpPr>
        <p:spPr>
          <a:xfrm>
            <a:off x="638128" y="1805540"/>
            <a:ext cx="5334669" cy="3769493"/>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1200"/>
              </a:spcAft>
              <a:buClr>
                <a:srgbClr val="000000"/>
              </a:buClr>
              <a:buSzTx/>
              <a:buFont typeface="Arial"/>
              <a:buNone/>
              <a:tabLst/>
              <a:defRPr/>
            </a:pPr>
            <a:r>
              <a:rPr kumimoji="0" lang="en-GB" sz="2400" b="0" i="0" u="none" strike="noStrike" kern="0" cap="none" spc="0" normalizeH="0" baseline="0" noProof="0" dirty="0">
                <a:ln>
                  <a:noFill/>
                </a:ln>
                <a:solidFill>
                  <a:srgbClr val="000000"/>
                </a:solidFill>
                <a:effectLst/>
                <a:uLnTx/>
                <a:uFillTx/>
                <a:cs typeface="Arial"/>
                <a:sym typeface="Arial"/>
              </a:rPr>
              <a:t>Not all change is bad</a:t>
            </a:r>
          </a:p>
          <a:p>
            <a:pPr marL="0" marR="0" lvl="0" indent="0" algn="l" defTabSz="914400" rtl="0" eaLnBrk="1" fontAlgn="auto" latinLnBrk="0" hangingPunct="1">
              <a:lnSpc>
                <a:spcPct val="120000"/>
              </a:lnSpc>
              <a:spcBef>
                <a:spcPts val="0"/>
              </a:spcBef>
              <a:spcAft>
                <a:spcPts val="1200"/>
              </a:spcAft>
              <a:buClr>
                <a:srgbClr val="000000"/>
              </a:buClr>
              <a:buSzTx/>
              <a:buFont typeface="Arial"/>
              <a:buNone/>
              <a:tabLst/>
              <a:defRPr/>
            </a:pPr>
            <a:r>
              <a:rPr kumimoji="0" lang="en-GB" sz="2400" b="0" i="0" u="none" strike="noStrike" kern="0" cap="none" spc="0" normalizeH="0" baseline="0" noProof="0" dirty="0">
                <a:ln>
                  <a:noFill/>
                </a:ln>
                <a:solidFill>
                  <a:srgbClr val="000000"/>
                </a:solidFill>
                <a:effectLst/>
                <a:uLnTx/>
                <a:uFillTx/>
                <a:cs typeface="Arial"/>
                <a:sym typeface="Arial"/>
              </a:rPr>
              <a:t>Not all change is good</a:t>
            </a:r>
          </a:p>
          <a:p>
            <a:pPr marL="0" marR="0" lvl="0" indent="0" algn="l" defTabSz="914400" rtl="0" eaLnBrk="1" fontAlgn="auto" latinLnBrk="0" hangingPunct="1">
              <a:lnSpc>
                <a:spcPct val="120000"/>
              </a:lnSpc>
              <a:spcBef>
                <a:spcPts val="0"/>
              </a:spcBef>
              <a:spcAft>
                <a:spcPts val="1200"/>
              </a:spcAft>
              <a:buClr>
                <a:srgbClr val="000000"/>
              </a:buClr>
              <a:buSzTx/>
              <a:buFont typeface="Arial"/>
              <a:buNone/>
              <a:tabLst/>
              <a:defRPr/>
            </a:pPr>
            <a:r>
              <a:rPr kumimoji="0" lang="en-GB" sz="2400" b="0" i="0" u="none" strike="noStrike" kern="0" cap="none" spc="0" normalizeH="0" baseline="0" noProof="0" dirty="0">
                <a:ln>
                  <a:noFill/>
                </a:ln>
                <a:solidFill>
                  <a:srgbClr val="000000"/>
                </a:solidFill>
                <a:effectLst/>
                <a:uLnTx/>
                <a:uFillTx/>
                <a:cs typeface="Arial"/>
                <a:sym typeface="Arial"/>
              </a:rPr>
              <a:t>Even good change is net good</a:t>
            </a:r>
          </a:p>
          <a:p>
            <a:pPr marL="0" marR="0" lvl="0" indent="0" algn="l" defTabSz="914400" rtl="0" eaLnBrk="1" fontAlgn="auto" latinLnBrk="0" hangingPunct="1">
              <a:lnSpc>
                <a:spcPct val="120000"/>
              </a:lnSpc>
              <a:spcBef>
                <a:spcPts val="0"/>
              </a:spcBef>
              <a:spcAft>
                <a:spcPts val="1200"/>
              </a:spcAft>
              <a:buClr>
                <a:srgbClr val="000000"/>
              </a:buClr>
              <a:buSzTx/>
              <a:buFont typeface="Arial"/>
              <a:buNone/>
              <a:tabLst/>
              <a:defRPr/>
            </a:pPr>
            <a:r>
              <a:rPr kumimoji="0" lang="en-GB" sz="2400" b="0" i="0" u="none" strike="noStrike" kern="0" cap="none" spc="0" normalizeH="0" baseline="0" noProof="0" dirty="0">
                <a:ln>
                  <a:noFill/>
                </a:ln>
                <a:solidFill>
                  <a:srgbClr val="000000"/>
                </a:solidFill>
                <a:effectLst/>
                <a:uLnTx/>
                <a:uFillTx/>
                <a:cs typeface="Arial"/>
                <a:sym typeface="Arial"/>
              </a:rPr>
              <a:t>We can change – if we have the motivation to do so</a:t>
            </a:r>
          </a:p>
          <a:p>
            <a:pPr marL="0" marR="0" lvl="0" indent="0" algn="l" defTabSz="914400" rtl="0" eaLnBrk="1" fontAlgn="auto" latinLnBrk="0" hangingPunct="1">
              <a:lnSpc>
                <a:spcPct val="120000"/>
              </a:lnSpc>
              <a:spcBef>
                <a:spcPts val="0"/>
              </a:spcBef>
              <a:spcAft>
                <a:spcPts val="1200"/>
              </a:spcAft>
              <a:buClr>
                <a:srgbClr val="000000"/>
              </a:buClr>
              <a:buSzTx/>
              <a:buFont typeface="Arial"/>
              <a:buNone/>
              <a:tabLst/>
              <a:defRPr/>
            </a:pPr>
            <a:r>
              <a:rPr kumimoji="0" lang="en-GB" sz="2400" b="0" i="0" u="none" strike="noStrike" kern="0" cap="none" spc="0" normalizeH="0" baseline="0" noProof="0" dirty="0">
                <a:ln>
                  <a:noFill/>
                </a:ln>
                <a:solidFill>
                  <a:srgbClr val="000000"/>
                </a:solidFill>
                <a:effectLst/>
                <a:uLnTx/>
                <a:uFillTx/>
                <a:cs typeface="Arial"/>
                <a:sym typeface="Arial"/>
              </a:rPr>
              <a:t>We can change quicker than we thought</a:t>
            </a:r>
          </a:p>
        </p:txBody>
      </p:sp>
      <p:sp>
        <p:nvSpPr>
          <p:cNvPr id="6" name="TextBox 5">
            <a:extLst>
              <a:ext uri="{FF2B5EF4-FFF2-40B4-BE49-F238E27FC236}">
                <a16:creationId xmlns:a16="http://schemas.microsoft.com/office/drawing/2014/main" id="{4CAEB60F-E21F-BB43-04F1-BCAF07A848E9}"/>
              </a:ext>
            </a:extLst>
          </p:cNvPr>
          <p:cNvSpPr txBox="1"/>
          <p:nvPr/>
        </p:nvSpPr>
        <p:spPr>
          <a:xfrm>
            <a:off x="6400131" y="1805540"/>
            <a:ext cx="5334669" cy="3769493"/>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1200"/>
              </a:spcAft>
              <a:buClr>
                <a:srgbClr val="000000"/>
              </a:buClr>
              <a:buSzTx/>
              <a:buFont typeface="Arial"/>
              <a:buNone/>
              <a:tabLst/>
              <a:defRPr/>
            </a:pPr>
            <a:r>
              <a:rPr kumimoji="0" lang="en-GB" sz="2400" b="0" i="0" u="none" strike="noStrike" kern="0" cap="none" spc="0" normalizeH="0" baseline="0" noProof="0" dirty="0">
                <a:ln>
                  <a:noFill/>
                </a:ln>
                <a:solidFill>
                  <a:srgbClr val="000000"/>
                </a:solidFill>
                <a:effectLst/>
                <a:uLnTx/>
                <a:uFillTx/>
                <a:cs typeface="Arial"/>
                <a:sym typeface="Arial"/>
              </a:rPr>
              <a:t>Change doesn’t have an end date</a:t>
            </a:r>
          </a:p>
          <a:p>
            <a:pPr>
              <a:lnSpc>
                <a:spcPct val="120000"/>
              </a:lnSpc>
              <a:spcAft>
                <a:spcPts val="1200"/>
              </a:spcAft>
              <a:buClr>
                <a:srgbClr val="000000"/>
              </a:buClr>
              <a:defRPr/>
            </a:pPr>
            <a:r>
              <a:rPr kumimoji="0" lang="en-GB" sz="2400" b="0" i="0" u="none" strike="noStrike" kern="0" cap="none" spc="0" normalizeH="0" baseline="0" noProof="0" dirty="0">
                <a:ln>
                  <a:noFill/>
                </a:ln>
                <a:solidFill>
                  <a:srgbClr val="000000"/>
                </a:solidFill>
                <a:effectLst/>
                <a:uLnTx/>
                <a:uFillTx/>
                <a:cs typeface="Arial"/>
                <a:sym typeface="Arial"/>
              </a:rPr>
              <a:t>Our ability to cope with change varies </a:t>
            </a:r>
            <a:endParaRPr lang="en-GB" sz="2400" kern="0" dirty="0">
              <a:solidFill>
                <a:srgbClr val="000000"/>
              </a:solidFill>
              <a:cs typeface="Arial"/>
              <a:sym typeface="Arial"/>
            </a:endParaRPr>
          </a:p>
          <a:p>
            <a:pPr>
              <a:lnSpc>
                <a:spcPct val="120000"/>
              </a:lnSpc>
              <a:spcAft>
                <a:spcPts val="1200"/>
              </a:spcAft>
              <a:buClr>
                <a:srgbClr val="000000"/>
              </a:buClr>
              <a:defRPr/>
            </a:pPr>
            <a:r>
              <a:rPr kumimoji="0" lang="en-GB" sz="2400" b="0" i="0" u="none" strike="noStrike" kern="0" cap="none" spc="0" normalizeH="0" baseline="0" noProof="0" dirty="0">
                <a:ln>
                  <a:noFill/>
                </a:ln>
                <a:solidFill>
                  <a:srgbClr val="000000"/>
                </a:solidFill>
                <a:effectLst/>
                <a:uLnTx/>
                <a:uFillTx/>
                <a:cs typeface="Arial"/>
                <a:sym typeface="Arial"/>
              </a:rPr>
              <a:t>Some people cope with change better than others</a:t>
            </a:r>
          </a:p>
          <a:p>
            <a:pPr>
              <a:lnSpc>
                <a:spcPct val="120000"/>
              </a:lnSpc>
              <a:spcAft>
                <a:spcPts val="1200"/>
              </a:spcAft>
              <a:buClr>
                <a:srgbClr val="000000"/>
              </a:buClr>
              <a:defRPr/>
            </a:pPr>
            <a:r>
              <a:rPr kumimoji="0" lang="en-GB" sz="2400" b="0" i="0" u="none" strike="noStrike" kern="0" cap="none" spc="0" normalizeH="0" baseline="0" noProof="0" dirty="0">
                <a:ln>
                  <a:noFill/>
                </a:ln>
                <a:solidFill>
                  <a:srgbClr val="000000"/>
                </a:solidFill>
                <a:effectLst/>
                <a:uLnTx/>
                <a:uFillTx/>
                <a:cs typeface="Arial"/>
                <a:sym typeface="Arial"/>
              </a:rPr>
              <a:t>Successful change requires constant vigilance</a:t>
            </a:r>
          </a:p>
          <a:p>
            <a:pPr marL="0" marR="0" lvl="0" indent="0" algn="l" defTabSz="914400" rtl="0" eaLnBrk="1" fontAlgn="auto" latinLnBrk="0" hangingPunct="1">
              <a:lnSpc>
                <a:spcPct val="120000"/>
              </a:lnSpc>
              <a:spcBef>
                <a:spcPts val="0"/>
              </a:spcBef>
              <a:spcAft>
                <a:spcPts val="1200"/>
              </a:spcAft>
              <a:buClr>
                <a:srgbClr val="000000"/>
              </a:buClr>
              <a:buSzTx/>
              <a:buFont typeface="Arial"/>
              <a:buNone/>
              <a:tabLst/>
              <a:defRPr/>
            </a:pPr>
            <a:r>
              <a:rPr kumimoji="0" lang="en-GB" sz="2400" b="0" i="0" u="none" strike="noStrike" kern="0" cap="none" spc="0" normalizeH="0" baseline="0" noProof="0" dirty="0">
                <a:ln>
                  <a:noFill/>
                </a:ln>
                <a:solidFill>
                  <a:srgbClr val="000000"/>
                </a:solidFill>
                <a:effectLst/>
                <a:uLnTx/>
                <a:uFillTx/>
                <a:cs typeface="Arial"/>
                <a:sym typeface="Arial"/>
              </a:rPr>
              <a:t>Building resilience is key</a:t>
            </a:r>
          </a:p>
        </p:txBody>
      </p:sp>
    </p:spTree>
    <p:extLst>
      <p:ext uri="{BB962C8B-B14F-4D97-AF65-F5344CB8AC3E}">
        <p14:creationId xmlns:p14="http://schemas.microsoft.com/office/powerpoint/2010/main" val="239820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plate widescreen master">
  <a:themeElements>
    <a:clrScheme name="Custom 2021">
      <a:dk1>
        <a:srgbClr val="000000"/>
      </a:dk1>
      <a:lt1>
        <a:srgbClr val="FFFFFF"/>
      </a:lt1>
      <a:dk2>
        <a:srgbClr val="3B4B59"/>
      </a:dk2>
      <a:lt2>
        <a:srgbClr val="F3F5F6"/>
      </a:lt2>
      <a:accent1>
        <a:srgbClr val="054C70"/>
      </a:accent1>
      <a:accent2>
        <a:srgbClr val="05C3DE"/>
      </a:accent2>
      <a:accent3>
        <a:srgbClr val="3B4B59"/>
      </a:accent3>
      <a:accent4>
        <a:srgbClr val="A8AFB5"/>
      </a:accent4>
      <a:accent5>
        <a:srgbClr val="D8D8D8"/>
      </a:accent5>
      <a:accent6>
        <a:srgbClr val="F3F5F6"/>
      </a:accent6>
      <a:hlink>
        <a:srgbClr val="086EA1"/>
      </a:hlink>
      <a:folHlink>
        <a:srgbClr val="A8AFB5"/>
      </a:folHlink>
    </a:clrScheme>
    <a:fontScheme name="Essential">
      <a:majorFont>
        <a:latin typeface="Arial Black"/>
        <a:ea typeface=""/>
        <a:cs typeface=""/>
        <a:font script="Jpan" typeface="ÃƒÆ’Ã‚Â¯Ãƒâ€šÃ‚Â¼Ãƒâ€šÃ‚Â­ÃƒÆ’Ã‚Â¯Ãƒâ€šÃ‚Â¼Ãƒâ€šÃ‚Â³ ÃƒÆ’Ã‚Â¯Ãƒâ€šÃ‚Â¼Ãƒâ€šÃ‚Â°ÃƒÆ’Ã‚Â£ÃƒÂ¢Ã¢â€šÂ¬Ã…Â¡Ãƒâ€šÃ‚Â´ÃƒÆ’Ã‚Â£ÃƒÂ¢Ã¢â€šÂ¬Ã…Â¡Ãƒâ€šÃ‚Â·ÃƒÆ’Ã‚Â£Ãƒâ€ Ã¢â‚¬â„¢Ãƒâ€ Ã¢â‚¬â„¢ÃƒÆ’Ã‚Â£ÃƒÂ¢Ã¢â€šÂ¬Ã…Â¡Ãƒâ€šÃ‚Â¯"/>
        <a:font script="Hang" typeface="HYÃƒÆ’Ã‚ÂªÃƒâ€šÃ‚Â²Ãƒâ€šÃ‚Â¬ÃƒÆ’Ã‚ÂªÃƒâ€šÃ‚Â³Ãƒâ€šÃ‚Â ÃƒÆ’Ã‚Â«ÃƒÂ¢Ã¢â€šÂ¬Ã‚ÂÃƒÂ¢Ã¢â€šÂ¬Ã‚Â¢"/>
        <a:font script="Hans" typeface="ÃƒÆ’Ã‚Â¥Ãƒâ€šÃ‚Â¾Ãƒâ€šÃ‚Â®ÃƒÆ’Ã‚Â¨Ãƒâ€šÃ‚Â½Ãƒâ€šÃ‚Â¯ÃƒÆ’Ã‚Â©ÃƒÂ¢Ã¢â€šÂ¬Ã‚ÂºÃƒÂ¢Ã¢â€šÂ¬Ã‚Â¦ÃƒÆ’Ã‚Â©Ãƒâ€šÃ‚Â»ÃƒÂ¢Ã¢â€šÂ¬Ã‹Å“"/>
        <a:font script="Hant" typeface="ÃƒÆ’Ã‚Â¥Ãƒâ€šÃ‚Â¾Ãƒâ€šÃ‚Â®ÃƒÆ’Ã‚Â¨Ãƒâ€šÃ‚Â»Ãƒâ€¦Ã‚Â¸ÃƒÆ’Ã‚Â¦Ãƒâ€šÃ‚Â­Ãƒâ€šÃ‚Â£ÃƒÆ’Ã‚Â©Ãƒâ€šÃ‚Â»ÃƒÂ¢Ã¢â€šÂ¬Ã‹Å“ÃƒÆ’Ã‚Â©Ãƒâ€šÃ‚Â«ÃƒÂ¢Ã¢â€šÂ¬Ã‚Â"/>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ÃƒÆ’Ã‚Â¯Ãƒâ€šÃ‚Â¼Ãƒâ€šÃ‚Â­ÃƒÆ’Ã‚Â¯Ãƒâ€šÃ‚Â¼Ãƒâ€šÃ‚Â³ ÃƒÆ’Ã‚Â¯Ãƒâ€šÃ‚Â¼Ãƒâ€šÃ‚Â°ÃƒÆ’Ã‚Â£ÃƒÂ¢Ã¢â€šÂ¬Ã…Â¡Ãƒâ€šÃ‚Â´ÃƒÆ’Ã‚Â£ÃƒÂ¢Ã¢â€šÂ¬Ã…Â¡Ãƒâ€šÃ‚Â·ÃƒÆ’Ã‚Â£Ãƒâ€ Ã¢â‚¬â„¢Ãƒâ€ Ã¢â‚¬â„¢ÃƒÆ’Ã‚Â£ÃƒÂ¢Ã¢â€šÂ¬Ã…Â¡Ãƒâ€šÃ‚Â¯"/>
        <a:font script="Hang" typeface="ÃƒÆ’Ã‚Â«Ãƒâ€šÃ‚ÂÃƒÂ¢Ã¢â€šÂ¬Ã‚Â¹ÃƒÆ’Ã‚Â¬ÃƒÂ¢Ã¢â€šÂ¬Ã‚ÂºÃƒÂ¢Ã¢â‚¬Å¡Ã‚Â¬"/>
        <a:font script="Hans" typeface="ÃƒÆ’Ã‚Â©Ãƒâ€šÃ‚Â»ÃƒÂ¢Ã¢â€šÂ¬Ã‹Å“ÃƒÆ’Ã‚Â¤Ãƒâ€šÃ‚Â½ÃƒÂ¢Ã¢â€šÂ¬Ã…â€œ"/>
        <a:font script="Hant" typeface="ÃƒÆ’Ã‚Â¥Ãƒâ€šÃ‚Â¾Ãƒâ€šÃ‚Â®ÃƒÆ’Ã‚Â¨Ãƒâ€šÃ‚Â»Ãƒâ€¦Ã‚Â¸ÃƒÆ’Ã‚Â¦Ãƒâ€šÃ‚Â­Ãƒâ€šÃ‚Â£ÃƒÆ’Ã‚Â©Ãƒâ€šÃ‚Â»ÃƒÂ¢Ã¢â€šÂ¬Ã‹Å“ÃƒÆ’Ã‚Â©Ãƒâ€šÃ‚Â«ÃƒÂ¢Ã¢â€šÂ¬Ã‚Â"/>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tIns="91440" bIns="91440" rtlCol="0" anchor="t">
        <a:noAutofit/>
      </a:bodyPr>
      <a:lstStyle>
        <a:defPPr>
          <a:defRPr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spcAft>
            <a:spcPts val="1000"/>
          </a:spcAft>
          <a:buClr>
            <a:schemeClr val="accent2"/>
          </a:buClr>
          <a:defRPr sz="2000" dirty="0"/>
        </a:defPPr>
      </a:lstStyle>
    </a:txDef>
  </a:objectDefaults>
  <a:extraClrSchemeLst/>
  <a:custClrLst>
    <a:custClr name="TRP Midnight Blue">
      <a:srgbClr val="002F48"/>
    </a:custClr>
    <a:custClr name="TRP Dark Blue">
      <a:srgbClr val="054C70"/>
    </a:custClr>
    <a:custClr name="TRP Bright Blue">
      <a:srgbClr val="05C3DE"/>
    </a:custClr>
    <a:custClr name="TRP Midnight Gray">
      <a:srgbClr val="1E2D39"/>
    </a:custClr>
    <a:custClr name="TRP Gray">
      <a:srgbClr val="253746"/>
    </a:custClr>
    <a:custClr name="TRP Gray 90%">
      <a:srgbClr val="3B4B59"/>
    </a:custClr>
    <a:custClr name="TRP Gray 40%">
      <a:srgbClr val="A8AFB5"/>
    </a:custClr>
    <a:custClr name="TRP Gray 5%">
      <a:srgbClr val="F4F5F6"/>
    </a:custClr>
    <a:custClr name="Charting Blue LTC 4">
      <a:srgbClr val="00608A"/>
    </a:custClr>
    <a:custClr name="Charting Blue LTC 1">
      <a:srgbClr val="0096D6"/>
    </a:custClr>
    <a:custClr name="Charting Teal LTC 4">
      <a:srgbClr val="166A54"/>
    </a:custClr>
    <a:custClr name="Charting Teal LTC 1">
      <a:srgbClr val="209D7D"/>
    </a:custClr>
    <a:custClr name="Charting Purple LTC 3">
      <a:srgbClr val="7749BC"/>
    </a:custClr>
    <a:custClr name="Charting Purple LTC 1">
      <a:srgbClr val="9E7DCF"/>
    </a:custClr>
    <a:custClr name="Charting Berry LTC 4">
      <a:srgbClr val="AE3260"/>
    </a:custClr>
    <a:custClr name="Charting Berry LTC 1">
      <a:srgbClr val="D36990"/>
    </a:custClr>
    <a:custClr name="Charting Orange LTC 3">
      <a:srgbClr val="926117"/>
    </a:custClr>
    <a:custClr name="Charting Orange LTC 1">
      <a:srgbClr val="BE7E1E"/>
    </a:custClr>
    <a:custClr name="Charting Gray LTC 3">
      <a:srgbClr val="7B8F9E"/>
    </a:custClr>
    <a:custClr name="Charting Gray LTC 1">
      <a:srgbClr val="596B78"/>
    </a:custClr>
    <a:custClr name="Functional Red">
      <a:srgbClr val="DD3636"/>
    </a:custClr>
    <a:custClr name="Functional Amber">
      <a:srgbClr val="FFAD00"/>
    </a:custClr>
    <a:custClr name="Functional Green">
      <a:srgbClr val="248647"/>
    </a:custClr>
  </a:custClrLst>
  <a:extLst>
    <a:ext uri="{05A4C25C-085E-4340-85A3-A5531E510DB2}">
      <thm15:themeFamily xmlns:thm15="http://schemas.microsoft.com/office/thememl/2012/main" name="TRP_Template_16-9_MASTER_R" id="{B16939C5-BB40-DD4D-9533-3E81EB0F8D05}" vid="{46F331C5-8CA8-C349-92B0-3825BAE024E9}"/>
    </a:ext>
  </a:extLst>
</a:theme>
</file>

<file path=ppt/theme/theme2.xml><?xml version="1.0" encoding="utf-8"?>
<a:theme xmlns:a="http://schemas.openxmlformats.org/drawingml/2006/main" name="Herrmann Master Slides">
  <a:themeElements>
    <a:clrScheme name="Herrmann Colors">
      <a:dk1>
        <a:srgbClr val="000000"/>
      </a:dk1>
      <a:lt1>
        <a:srgbClr val="FFFFFF"/>
      </a:lt1>
      <a:dk2>
        <a:srgbClr val="44546A"/>
      </a:dk2>
      <a:lt2>
        <a:srgbClr val="E7E6E6"/>
      </a:lt2>
      <a:accent1>
        <a:srgbClr val="5CB77C"/>
      </a:accent1>
      <a:accent2>
        <a:srgbClr val="F9D34A"/>
      </a:accent2>
      <a:accent3>
        <a:srgbClr val="3ABBDE"/>
      </a:accent3>
      <a:accent4>
        <a:srgbClr val="DB354A"/>
      </a:accent4>
      <a:accent5>
        <a:srgbClr val="C5C4BE"/>
      </a:accent5>
      <a:accent6>
        <a:srgbClr val="949692"/>
      </a:accent6>
      <a:hlink>
        <a:srgbClr val="233A5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3070</Words>
  <Application>Microsoft Office PowerPoint</Application>
  <PresentationFormat>Widescreen</PresentationFormat>
  <Paragraphs>464</Paragraphs>
  <Slides>61</Slides>
  <Notes>21</Notes>
  <HiddenSlides>7</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61</vt:i4>
      </vt:variant>
    </vt:vector>
  </HeadingPairs>
  <TitlesOfParts>
    <vt:vector size="80" baseType="lpstr">
      <vt:lpstr>Adelle PE</vt:lpstr>
      <vt:lpstr>Arial</vt:lpstr>
      <vt:lpstr>Arial Black</vt:lpstr>
      <vt:lpstr>Arial Regular</vt:lpstr>
      <vt:lpstr>Calibri</vt:lpstr>
      <vt:lpstr>Georgia</vt:lpstr>
      <vt:lpstr>Georgia Bold Italic</vt:lpstr>
      <vt:lpstr>Georgia Regular</vt:lpstr>
      <vt:lpstr>Gotham Bold</vt:lpstr>
      <vt:lpstr>Gotham Book</vt:lpstr>
      <vt:lpstr>Gotham Light</vt:lpstr>
      <vt:lpstr>Gotham Medium</vt:lpstr>
      <vt:lpstr>Proxima Nova</vt:lpstr>
      <vt:lpstr>Proxima Nova Light</vt:lpstr>
      <vt:lpstr>Proxima Nova Regular</vt:lpstr>
      <vt:lpstr>Proxima Nova Semibold</vt:lpstr>
      <vt:lpstr>Wingdings</vt:lpstr>
      <vt:lpstr>Template widescreen master</vt:lpstr>
      <vt:lpstr>Herrmann Master Slides</vt:lpstr>
      <vt:lpstr>PowerPoint Presentation</vt:lpstr>
      <vt:lpstr>Your Program</vt:lpstr>
      <vt:lpstr>Today</vt:lpstr>
      <vt:lpstr>Use your handbook to capture your ‘light bulb moments’</vt:lpstr>
      <vt:lpstr>What are you going to:  Stop Doing Start Doing Continue Doing  as a result of today?   (Be prepared to answer this question in the group mentoring session)</vt:lpstr>
      <vt:lpstr>Key themes</vt:lpstr>
      <vt:lpstr>Key themes</vt:lpstr>
      <vt:lpstr>What have you learned about change these last few years?</vt:lpstr>
      <vt:lpstr>What other delegates learned about change …</vt:lpstr>
      <vt:lpstr>5 key truths about change</vt:lpstr>
      <vt:lpstr>Change is tough</vt:lpstr>
      <vt:lpstr>The vast majority of change initiatives fail</vt:lpstr>
      <vt:lpstr>Responses from other delegates </vt:lpstr>
      <vt:lpstr>Leading change is tough</vt:lpstr>
      <vt:lpstr>Breakout: Leading Change vs Receiving Change</vt:lpstr>
      <vt:lpstr>Ineffective change leadership stops with you!</vt:lpstr>
      <vt:lpstr>Essential ingredients of successful change</vt:lpstr>
      <vt:lpstr>1. Clarity of what you are trying to achieve – and why</vt:lpstr>
      <vt:lpstr>Clarity of what</vt:lpstr>
      <vt:lpstr>… and why</vt:lpstr>
      <vt:lpstr>2. Ensure implications are fully understood</vt:lpstr>
      <vt:lpstr>Remember: Even good change is net good</vt:lpstr>
      <vt:lpstr>3. Genuine communication and engagement</vt:lpstr>
      <vt:lpstr>Genuine communication involves active listening</vt:lpstr>
      <vt:lpstr>4. Appeal to people’s emotions</vt:lpstr>
      <vt:lpstr>PowerPoint Presentation</vt:lpstr>
      <vt:lpstr>PowerPoint Presentation</vt:lpstr>
      <vt:lpstr>5. Focus on outcomes</vt:lpstr>
      <vt:lpstr>6. Set people up to succeed</vt:lpstr>
      <vt:lpstr>7. Overcome inertia</vt:lpstr>
      <vt:lpstr>8. Build a change-ready culture / environment</vt:lpstr>
      <vt:lpstr>The culture-change checklist: treat culture change like a project</vt:lpstr>
      <vt:lpstr>9. Committed, focused change leadership</vt:lpstr>
      <vt:lpstr>10. Be a catalyst for change</vt:lpstr>
      <vt:lpstr>Essential ingredients to successful change</vt:lpstr>
      <vt:lpstr>PowerPoint Presentation</vt:lpstr>
      <vt:lpstr>How we react to change</vt:lpstr>
      <vt:lpstr>How we react to change: The Change Matrix</vt:lpstr>
      <vt:lpstr>The Burning Platform Change Curve</vt:lpstr>
      <vt:lpstr>Breakout: How to help people through the change curve</vt:lpstr>
      <vt:lpstr>Beware: the trough is where victims dwell</vt:lpstr>
      <vt:lpstr>The Quantum Leap Change Curve</vt:lpstr>
      <vt:lpstr>Too often, change leaders start from very different places on the matrix than the people who need to deliver it</vt:lpstr>
      <vt:lpstr>Overcoming our barriers to change</vt:lpstr>
      <vt:lpstr>2. Observing our emotions</vt:lpstr>
      <vt:lpstr>2. Detaching from our negative thoughts</vt:lpstr>
      <vt:lpstr>4. Confronting our fears</vt:lpstr>
      <vt:lpstr>5. Reframing our identity or status</vt:lpstr>
      <vt:lpstr>6. Voicing our doubts and concerns</vt:lpstr>
      <vt:lpstr>7. Accepting reality</vt:lpstr>
      <vt:lpstr>Acceptance: of what we can and cannot change</vt:lpstr>
      <vt:lpstr>Now you have two to-do lists</vt:lpstr>
      <vt:lpstr>Resilience</vt:lpstr>
      <vt:lpstr>Building resilience</vt:lpstr>
      <vt:lpstr>Building resilience</vt:lpstr>
      <vt:lpstr>Building resilience</vt:lpstr>
      <vt:lpstr>It’s all about change</vt:lpstr>
      <vt:lpstr>What are your ‘light bulb moments’ from today?</vt:lpstr>
      <vt:lpstr>What are you going to:  Stop Doing Start Doing Continue Doing  as a result of today?   (Be prepared to answer this question in the group mentoring session)</vt:lpstr>
      <vt:lpstr>TRP HR asking for feedback after each workshop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Recommendations on smallest text size and colors</dc:title>
  <dc:creator>Edwards, Susie</dc:creator>
  <cp:lastModifiedBy>Campbell Macpherson</cp:lastModifiedBy>
  <cp:revision>20</cp:revision>
  <dcterms:created xsi:type="dcterms:W3CDTF">2022-08-05T15:46:41Z</dcterms:created>
  <dcterms:modified xsi:type="dcterms:W3CDTF">2023-08-12T02:35:16Z</dcterms:modified>
</cp:coreProperties>
</file>