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49"/>
  </p:notesMasterIdLst>
  <p:sldIdLst>
    <p:sldId id="257" r:id="rId2"/>
    <p:sldId id="5204" r:id="rId3"/>
    <p:sldId id="5196" r:id="rId4"/>
    <p:sldId id="5218" r:id="rId5"/>
    <p:sldId id="5214" r:id="rId6"/>
    <p:sldId id="376" r:id="rId7"/>
    <p:sldId id="296" r:id="rId8"/>
    <p:sldId id="5211" r:id="rId9"/>
    <p:sldId id="5157" r:id="rId10"/>
    <p:sldId id="5224" r:id="rId11"/>
    <p:sldId id="5158" r:id="rId12"/>
    <p:sldId id="5148" r:id="rId13"/>
    <p:sldId id="5216" r:id="rId14"/>
    <p:sldId id="5217" r:id="rId15"/>
    <p:sldId id="5162" r:id="rId16"/>
    <p:sldId id="5200" r:id="rId17"/>
    <p:sldId id="5201" r:id="rId18"/>
    <p:sldId id="5166" r:id="rId19"/>
    <p:sldId id="5198" r:id="rId20"/>
    <p:sldId id="5167" r:id="rId21"/>
    <p:sldId id="5168" r:id="rId22"/>
    <p:sldId id="5169" r:id="rId23"/>
    <p:sldId id="5170" r:id="rId24"/>
    <p:sldId id="5171" r:id="rId25"/>
    <p:sldId id="5172" r:id="rId26"/>
    <p:sldId id="5173" r:id="rId27"/>
    <p:sldId id="5174" r:id="rId28"/>
    <p:sldId id="5175" r:id="rId29"/>
    <p:sldId id="5176" r:id="rId30"/>
    <p:sldId id="5177" r:id="rId31"/>
    <p:sldId id="5178" r:id="rId32"/>
    <p:sldId id="5179" r:id="rId33"/>
    <p:sldId id="5180" r:id="rId34"/>
    <p:sldId id="5181" r:id="rId35"/>
    <p:sldId id="5182" r:id="rId36"/>
    <p:sldId id="5183" r:id="rId37"/>
    <p:sldId id="5199" r:id="rId38"/>
    <p:sldId id="5186" r:id="rId39"/>
    <p:sldId id="310" r:id="rId40"/>
    <p:sldId id="5207" r:id="rId41"/>
    <p:sldId id="5209" r:id="rId42"/>
    <p:sldId id="5189" r:id="rId43"/>
    <p:sldId id="5219" r:id="rId44"/>
    <p:sldId id="312" r:id="rId45"/>
    <p:sldId id="5203" r:id="rId46"/>
    <p:sldId id="5239" r:id="rId47"/>
    <p:sldId id="298" r:id="rId48"/>
  </p:sldIdLst>
  <p:sldSz cx="12192000" cy="6858000"/>
  <p:notesSz cx="6797675"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31859C"/>
    <a:srgbClr val="00808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8A2B25-40A6-453D-B378-1F0456FDB047}" v="132" dt="2023-07-30T21:32:50.4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30" autoAdjust="0"/>
    <p:restoredTop sz="88987" autoAdjust="0"/>
  </p:normalViewPr>
  <p:slideViewPr>
    <p:cSldViewPr snapToGrid="0">
      <p:cViewPr varScale="1">
        <p:scale>
          <a:sx n="97" d="100"/>
          <a:sy n="97" d="100"/>
        </p:scale>
        <p:origin x="404" y="52"/>
      </p:cViewPr>
      <p:guideLst/>
    </p:cSldViewPr>
  </p:slideViewPr>
  <p:notesTextViewPr>
    <p:cViewPr>
      <p:scale>
        <a:sx n="1" d="1"/>
        <a:sy n="1" d="1"/>
      </p:scale>
      <p:origin x="0" y="0"/>
    </p:cViewPr>
  </p:notesTextViewPr>
  <p:sorterViewPr>
    <p:cViewPr varScale="1">
      <p:scale>
        <a:sx n="1" d="1"/>
        <a:sy n="1" d="1"/>
      </p:scale>
      <p:origin x="0" y="-35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mpbell Macpherson" userId="7d4b2ce46dfb5564" providerId="LiveId" clId="{3D8A2B25-40A6-453D-B378-1F0456FDB047}"/>
    <pc:docChg chg="undo custSel addSld delSld modSld sldOrd">
      <pc:chgData name="Campbell Macpherson" userId="7d4b2ce46dfb5564" providerId="LiveId" clId="{3D8A2B25-40A6-453D-B378-1F0456FDB047}" dt="2023-08-04T01:23:29.877" v="2284" actId="20577"/>
      <pc:docMkLst>
        <pc:docMk/>
      </pc:docMkLst>
      <pc:sldChg chg="modSp mod modNotesTx">
        <pc:chgData name="Campbell Macpherson" userId="7d4b2ce46dfb5564" providerId="LiveId" clId="{3D8A2B25-40A6-453D-B378-1F0456FDB047}" dt="2023-07-19T09:54:44.765" v="424" actId="1076"/>
        <pc:sldMkLst>
          <pc:docMk/>
          <pc:sldMk cId="1789219325" sldId="257"/>
        </pc:sldMkLst>
        <pc:picChg chg="mod">
          <ac:chgData name="Campbell Macpherson" userId="7d4b2ce46dfb5564" providerId="LiveId" clId="{3D8A2B25-40A6-453D-B378-1F0456FDB047}" dt="2023-07-19T09:54:44.765" v="424" actId="1076"/>
          <ac:picMkLst>
            <pc:docMk/>
            <pc:sldMk cId="1789219325" sldId="257"/>
            <ac:picMk id="3" creationId="{A56FA4B1-F3EF-625D-D49A-9943493E314F}"/>
          </ac:picMkLst>
        </pc:picChg>
      </pc:sldChg>
      <pc:sldChg chg="ord">
        <pc:chgData name="Campbell Macpherson" userId="7d4b2ce46dfb5564" providerId="LiveId" clId="{3D8A2B25-40A6-453D-B378-1F0456FDB047}" dt="2023-07-19T10:07:29.999" v="725"/>
        <pc:sldMkLst>
          <pc:docMk/>
          <pc:sldMk cId="4113589235" sldId="296"/>
        </pc:sldMkLst>
      </pc:sldChg>
      <pc:sldChg chg="add del modNotesTx">
        <pc:chgData name="Campbell Macpherson" userId="7d4b2ce46dfb5564" providerId="LiveId" clId="{3D8A2B25-40A6-453D-B378-1F0456FDB047}" dt="2023-07-19T09:48:07.070" v="300" actId="47"/>
        <pc:sldMkLst>
          <pc:docMk/>
          <pc:sldMk cId="3144367165" sldId="302"/>
        </pc:sldMkLst>
      </pc:sldChg>
      <pc:sldChg chg="add del modNotesTx">
        <pc:chgData name="Campbell Macpherson" userId="7d4b2ce46dfb5564" providerId="LiveId" clId="{3D8A2B25-40A6-453D-B378-1F0456FDB047}" dt="2023-07-19T09:48:07.070" v="300" actId="47"/>
        <pc:sldMkLst>
          <pc:docMk/>
          <pc:sldMk cId="2390746546" sldId="306"/>
        </pc:sldMkLst>
      </pc:sldChg>
      <pc:sldChg chg="delSp modSp mod">
        <pc:chgData name="Campbell Macpherson" userId="7d4b2ce46dfb5564" providerId="LiveId" clId="{3D8A2B25-40A6-453D-B378-1F0456FDB047}" dt="2023-07-20T15:04:53.982" v="2077" actId="1038"/>
        <pc:sldMkLst>
          <pc:docMk/>
          <pc:sldMk cId="3371723465" sldId="312"/>
        </pc:sldMkLst>
        <pc:spChg chg="mod">
          <ac:chgData name="Campbell Macpherson" userId="7d4b2ce46dfb5564" providerId="LiveId" clId="{3D8A2B25-40A6-453D-B378-1F0456FDB047}" dt="2023-07-20T02:12:38.102" v="1785" actId="1076"/>
          <ac:spMkLst>
            <pc:docMk/>
            <pc:sldMk cId="3371723465" sldId="312"/>
            <ac:spMk id="4" creationId="{6DB8690C-78B9-BB7E-832D-C36F77228BCD}"/>
          </ac:spMkLst>
        </pc:spChg>
        <pc:spChg chg="mod">
          <ac:chgData name="Campbell Macpherson" userId="7d4b2ce46dfb5564" providerId="LiveId" clId="{3D8A2B25-40A6-453D-B378-1F0456FDB047}" dt="2023-07-20T02:12:28.043" v="1784" actId="14100"/>
          <ac:spMkLst>
            <pc:docMk/>
            <pc:sldMk cId="3371723465" sldId="312"/>
            <ac:spMk id="10" creationId="{CF55178A-747B-A2A3-7C12-D5919CE9F29C}"/>
          </ac:spMkLst>
        </pc:spChg>
        <pc:spChg chg="del">
          <ac:chgData name="Campbell Macpherson" userId="7d4b2ce46dfb5564" providerId="LiveId" clId="{3D8A2B25-40A6-453D-B378-1F0456FDB047}" dt="2023-07-20T02:09:55.921" v="1673" actId="478"/>
          <ac:spMkLst>
            <pc:docMk/>
            <pc:sldMk cId="3371723465" sldId="312"/>
            <ac:spMk id="11" creationId="{846AED0E-8A38-D0B4-AEC8-E67BA8E291CB}"/>
          </ac:spMkLst>
        </pc:spChg>
        <pc:spChg chg="mod">
          <ac:chgData name="Campbell Macpherson" userId="7d4b2ce46dfb5564" providerId="LiveId" clId="{3D8A2B25-40A6-453D-B378-1F0456FDB047}" dt="2023-07-20T02:12:52.123" v="1796" actId="20577"/>
          <ac:spMkLst>
            <pc:docMk/>
            <pc:sldMk cId="3371723465" sldId="312"/>
            <ac:spMk id="12" creationId="{FB52BAAA-A17B-A984-EA9B-9872742473FD}"/>
          </ac:spMkLst>
        </pc:spChg>
        <pc:picChg chg="mod">
          <ac:chgData name="Campbell Macpherson" userId="7d4b2ce46dfb5564" providerId="LiveId" clId="{3D8A2B25-40A6-453D-B378-1F0456FDB047}" dt="2023-07-20T02:10:33.840" v="1687" actId="14100"/>
          <ac:picMkLst>
            <pc:docMk/>
            <pc:sldMk cId="3371723465" sldId="312"/>
            <ac:picMk id="2" creationId="{CDD6BBEB-6ADF-761D-0E26-71BAF9805308}"/>
          </ac:picMkLst>
        </pc:picChg>
        <pc:picChg chg="mod">
          <ac:chgData name="Campbell Macpherson" userId="7d4b2ce46dfb5564" providerId="LiveId" clId="{3D8A2B25-40A6-453D-B378-1F0456FDB047}" dt="2023-07-20T02:10:35.817" v="1688" actId="1076"/>
          <ac:picMkLst>
            <pc:docMk/>
            <pc:sldMk cId="3371723465" sldId="312"/>
            <ac:picMk id="5" creationId="{8D3CFBBB-6BF6-1616-D55E-B7D018CFC985}"/>
          </ac:picMkLst>
        </pc:picChg>
        <pc:picChg chg="mod">
          <ac:chgData name="Campbell Macpherson" userId="7d4b2ce46dfb5564" providerId="LiveId" clId="{3D8A2B25-40A6-453D-B378-1F0456FDB047}" dt="2023-07-20T15:04:53.982" v="2077" actId="1038"/>
          <ac:picMkLst>
            <pc:docMk/>
            <pc:sldMk cId="3371723465" sldId="312"/>
            <ac:picMk id="9" creationId="{291731D5-AA0A-48F6-D199-FCA93DF3273F}"/>
          </ac:picMkLst>
        </pc:picChg>
      </pc:sldChg>
      <pc:sldChg chg="add del">
        <pc:chgData name="Campbell Macpherson" userId="7d4b2ce46dfb5564" providerId="LiveId" clId="{3D8A2B25-40A6-453D-B378-1F0456FDB047}" dt="2023-07-28T04:39:58.208" v="2184" actId="47"/>
        <pc:sldMkLst>
          <pc:docMk/>
          <pc:sldMk cId="957824579" sldId="326"/>
        </pc:sldMkLst>
      </pc:sldChg>
      <pc:sldChg chg="del">
        <pc:chgData name="Campbell Macpherson" userId="7d4b2ce46dfb5564" providerId="LiveId" clId="{3D8A2B25-40A6-453D-B378-1F0456FDB047}" dt="2023-07-19T10:02:04.855" v="670" actId="47"/>
        <pc:sldMkLst>
          <pc:docMk/>
          <pc:sldMk cId="1770247240" sldId="5155"/>
        </pc:sldMkLst>
      </pc:sldChg>
      <pc:sldChg chg="modSp mod">
        <pc:chgData name="Campbell Macpherson" userId="7d4b2ce46dfb5564" providerId="LiveId" clId="{3D8A2B25-40A6-453D-B378-1F0456FDB047}" dt="2023-07-20T10:08:27.145" v="1973" actId="20577"/>
        <pc:sldMkLst>
          <pc:docMk/>
          <pc:sldMk cId="1966792943" sldId="5157"/>
        </pc:sldMkLst>
        <pc:graphicFrameChg chg="modGraphic">
          <ac:chgData name="Campbell Macpherson" userId="7d4b2ce46dfb5564" providerId="LiveId" clId="{3D8A2B25-40A6-453D-B378-1F0456FDB047}" dt="2023-07-20T10:08:27.145" v="1973" actId="20577"/>
          <ac:graphicFrameMkLst>
            <pc:docMk/>
            <pc:sldMk cId="1966792943" sldId="5157"/>
            <ac:graphicFrameMk id="9" creationId="{FBA26F57-6AB9-5F0E-78B3-0BA166F4DF85}"/>
          </ac:graphicFrameMkLst>
        </pc:graphicFrameChg>
      </pc:sldChg>
      <pc:sldChg chg="modSp mod">
        <pc:chgData name="Campbell Macpherson" userId="7d4b2ce46dfb5564" providerId="LiveId" clId="{3D8A2B25-40A6-453D-B378-1F0456FDB047}" dt="2023-07-20T02:48:39.568" v="1932" actId="20577"/>
        <pc:sldMkLst>
          <pc:docMk/>
          <pc:sldMk cId="123972291" sldId="5158"/>
        </pc:sldMkLst>
        <pc:spChg chg="mod">
          <ac:chgData name="Campbell Macpherson" userId="7d4b2ce46dfb5564" providerId="LiveId" clId="{3D8A2B25-40A6-453D-B378-1F0456FDB047}" dt="2023-07-20T02:48:39.568" v="1932" actId="20577"/>
          <ac:spMkLst>
            <pc:docMk/>
            <pc:sldMk cId="123972291" sldId="5158"/>
            <ac:spMk id="2" creationId="{733B1EE1-E238-5796-6341-08F1CB0C11C7}"/>
          </ac:spMkLst>
        </pc:spChg>
      </pc:sldChg>
      <pc:sldChg chg="addSp modSp del mod modNotesTx">
        <pc:chgData name="Campbell Macpherson" userId="7d4b2ce46dfb5564" providerId="LiveId" clId="{3D8A2B25-40A6-453D-B378-1F0456FDB047}" dt="2023-07-20T02:46:41.244" v="1896" actId="47"/>
        <pc:sldMkLst>
          <pc:docMk/>
          <pc:sldMk cId="2057203289" sldId="5159"/>
        </pc:sldMkLst>
        <pc:picChg chg="mod">
          <ac:chgData name="Campbell Macpherson" userId="7d4b2ce46dfb5564" providerId="LiveId" clId="{3D8A2B25-40A6-453D-B378-1F0456FDB047}" dt="2023-07-20T01:45:11.090" v="1107" actId="1076"/>
          <ac:picMkLst>
            <pc:docMk/>
            <pc:sldMk cId="2057203289" sldId="5159"/>
            <ac:picMk id="2" creationId="{9717FB1E-69AE-9DE4-DBB9-52ECC8654B9A}"/>
          </ac:picMkLst>
        </pc:picChg>
        <pc:picChg chg="add mod">
          <ac:chgData name="Campbell Macpherson" userId="7d4b2ce46dfb5564" providerId="LiveId" clId="{3D8A2B25-40A6-453D-B378-1F0456FDB047}" dt="2023-07-20T01:45:42.599" v="1114" actId="688"/>
          <ac:picMkLst>
            <pc:docMk/>
            <pc:sldMk cId="2057203289" sldId="5159"/>
            <ac:picMk id="5" creationId="{85685060-C40A-8700-559A-3811EDBF15F1}"/>
          </ac:picMkLst>
        </pc:picChg>
      </pc:sldChg>
      <pc:sldChg chg="modNotesTx">
        <pc:chgData name="Campbell Macpherson" userId="7d4b2ce46dfb5564" providerId="LiveId" clId="{3D8A2B25-40A6-453D-B378-1F0456FDB047}" dt="2023-07-20T01:55:04.233" v="1400" actId="20577"/>
        <pc:sldMkLst>
          <pc:docMk/>
          <pc:sldMk cId="2535217046" sldId="5162"/>
        </pc:sldMkLst>
      </pc:sldChg>
      <pc:sldChg chg="modSp mod">
        <pc:chgData name="Campbell Macpherson" userId="7d4b2ce46dfb5564" providerId="LiveId" clId="{3D8A2B25-40A6-453D-B378-1F0456FDB047}" dt="2023-07-28T04:38:37.167" v="2182" actId="20577"/>
        <pc:sldMkLst>
          <pc:docMk/>
          <pc:sldMk cId="1604788271" sldId="5186"/>
        </pc:sldMkLst>
        <pc:spChg chg="mod">
          <ac:chgData name="Campbell Macpherson" userId="7d4b2ce46dfb5564" providerId="LiveId" clId="{3D8A2B25-40A6-453D-B378-1F0456FDB047}" dt="2023-07-28T04:38:37.167" v="2182" actId="20577"/>
          <ac:spMkLst>
            <pc:docMk/>
            <pc:sldMk cId="1604788271" sldId="5186"/>
            <ac:spMk id="15" creationId="{D1AD7E0F-A80C-F0BD-93F7-56D65A6B8E77}"/>
          </ac:spMkLst>
        </pc:spChg>
      </pc:sldChg>
      <pc:sldChg chg="add del modNotesTx">
        <pc:chgData name="Campbell Macpherson" userId="7d4b2ce46dfb5564" providerId="LiveId" clId="{3D8A2B25-40A6-453D-B378-1F0456FDB047}" dt="2023-07-19T09:48:07.070" v="300" actId="47"/>
        <pc:sldMkLst>
          <pc:docMk/>
          <pc:sldMk cId="3691093499" sldId="5192"/>
        </pc:sldMkLst>
      </pc:sldChg>
      <pc:sldChg chg="add del">
        <pc:chgData name="Campbell Macpherson" userId="7d4b2ce46dfb5564" providerId="LiveId" clId="{3D8A2B25-40A6-453D-B378-1F0456FDB047}" dt="2023-07-20T02:04:00.806" v="1662"/>
        <pc:sldMkLst>
          <pc:docMk/>
          <pc:sldMk cId="3408649851" sldId="5196"/>
        </pc:sldMkLst>
      </pc:sldChg>
      <pc:sldChg chg="modSp del mod modNotesTx">
        <pc:chgData name="Campbell Macpherson" userId="7d4b2ce46dfb5564" providerId="LiveId" clId="{3D8A2B25-40A6-453D-B378-1F0456FDB047}" dt="2023-07-19T09:40:51.431" v="60" actId="47"/>
        <pc:sldMkLst>
          <pc:docMk/>
          <pc:sldMk cId="1005219727" sldId="5197"/>
        </pc:sldMkLst>
        <pc:spChg chg="mod">
          <ac:chgData name="Campbell Macpherson" userId="7d4b2ce46dfb5564" providerId="LiveId" clId="{3D8A2B25-40A6-453D-B378-1F0456FDB047}" dt="2023-07-19T09:39:33.085" v="27" actId="20577"/>
          <ac:spMkLst>
            <pc:docMk/>
            <pc:sldMk cId="1005219727" sldId="5197"/>
            <ac:spMk id="7" creationId="{BCCF1E22-B06F-978B-430C-F9AA45CD6413}"/>
          </ac:spMkLst>
        </pc:spChg>
      </pc:sldChg>
      <pc:sldChg chg="addSp modSp mod modAnim">
        <pc:chgData name="Campbell Macpherson" userId="7d4b2ce46dfb5564" providerId="LiveId" clId="{3D8A2B25-40A6-453D-B378-1F0456FDB047}" dt="2023-07-30T21:32:56.019" v="2280" actId="5793"/>
        <pc:sldMkLst>
          <pc:docMk/>
          <pc:sldMk cId="954364511" sldId="5200"/>
        </pc:sldMkLst>
        <pc:spChg chg="mod">
          <ac:chgData name="Campbell Macpherson" userId="7d4b2ce46dfb5564" providerId="LiveId" clId="{3D8A2B25-40A6-453D-B378-1F0456FDB047}" dt="2023-07-20T01:59:51.359" v="1657" actId="1035"/>
          <ac:spMkLst>
            <pc:docMk/>
            <pc:sldMk cId="954364511" sldId="5200"/>
            <ac:spMk id="2" creationId="{D8414751-5178-20AA-E48C-CBE60A868849}"/>
          </ac:spMkLst>
        </pc:spChg>
        <pc:spChg chg="mod">
          <ac:chgData name="Campbell Macpherson" userId="7d4b2ce46dfb5564" providerId="LiveId" clId="{3D8A2B25-40A6-453D-B378-1F0456FDB047}" dt="2023-07-20T01:59:51.359" v="1657" actId="1035"/>
          <ac:spMkLst>
            <pc:docMk/>
            <pc:sldMk cId="954364511" sldId="5200"/>
            <ac:spMk id="4" creationId="{ED81EBE5-897D-7D14-375C-5947EC082C16}"/>
          </ac:spMkLst>
        </pc:spChg>
        <pc:spChg chg="mod">
          <ac:chgData name="Campbell Macpherson" userId="7d4b2ce46dfb5564" providerId="LiveId" clId="{3D8A2B25-40A6-453D-B378-1F0456FDB047}" dt="2023-07-20T01:59:51.359" v="1657" actId="1035"/>
          <ac:spMkLst>
            <pc:docMk/>
            <pc:sldMk cId="954364511" sldId="5200"/>
            <ac:spMk id="5" creationId="{661EF49F-B599-B315-0989-9D73C273FFBA}"/>
          </ac:spMkLst>
        </pc:spChg>
        <pc:spChg chg="mod">
          <ac:chgData name="Campbell Macpherson" userId="7d4b2ce46dfb5564" providerId="LiveId" clId="{3D8A2B25-40A6-453D-B378-1F0456FDB047}" dt="2023-07-20T14:52:59.935" v="1987" actId="20577"/>
          <ac:spMkLst>
            <pc:docMk/>
            <pc:sldMk cId="954364511" sldId="5200"/>
            <ac:spMk id="6" creationId="{4A7EF530-990A-92FF-77EB-36F6C69FC348}"/>
          </ac:spMkLst>
        </pc:spChg>
        <pc:spChg chg="mod">
          <ac:chgData name="Campbell Macpherson" userId="7d4b2ce46dfb5564" providerId="LiveId" clId="{3D8A2B25-40A6-453D-B378-1F0456FDB047}" dt="2023-07-30T21:32:56.019" v="2280" actId="5793"/>
          <ac:spMkLst>
            <pc:docMk/>
            <pc:sldMk cId="954364511" sldId="5200"/>
            <ac:spMk id="7" creationId="{BCCF1E22-B06F-978B-430C-F9AA45CD6413}"/>
          </ac:spMkLst>
        </pc:spChg>
        <pc:spChg chg="mod">
          <ac:chgData name="Campbell Macpherson" userId="7d4b2ce46dfb5564" providerId="LiveId" clId="{3D8A2B25-40A6-453D-B378-1F0456FDB047}" dt="2023-07-20T01:59:51.359" v="1657" actId="1035"/>
          <ac:spMkLst>
            <pc:docMk/>
            <pc:sldMk cId="954364511" sldId="5200"/>
            <ac:spMk id="8" creationId="{1FF3B53D-2981-1980-AE3F-1F59DC4E65DC}"/>
          </ac:spMkLst>
        </pc:spChg>
        <pc:spChg chg="mod">
          <ac:chgData name="Campbell Macpherson" userId="7d4b2ce46dfb5564" providerId="LiveId" clId="{3D8A2B25-40A6-453D-B378-1F0456FDB047}" dt="2023-07-20T01:59:51.359" v="1657" actId="1035"/>
          <ac:spMkLst>
            <pc:docMk/>
            <pc:sldMk cId="954364511" sldId="5200"/>
            <ac:spMk id="9" creationId="{460F7594-8F30-45EE-FE8D-A3C036412911}"/>
          </ac:spMkLst>
        </pc:spChg>
        <pc:spChg chg="add mod">
          <ac:chgData name="Campbell Macpherson" userId="7d4b2ce46dfb5564" providerId="LiveId" clId="{3D8A2B25-40A6-453D-B378-1F0456FDB047}" dt="2023-07-30T21:32:50.487" v="2274" actId="20577"/>
          <ac:spMkLst>
            <pc:docMk/>
            <pc:sldMk cId="954364511" sldId="5200"/>
            <ac:spMk id="10" creationId="{C3C8711D-311F-E874-91BD-0643E3FDEA8F}"/>
          </ac:spMkLst>
        </pc:spChg>
        <pc:spChg chg="mod">
          <ac:chgData name="Campbell Macpherson" userId="7d4b2ce46dfb5564" providerId="LiveId" clId="{3D8A2B25-40A6-453D-B378-1F0456FDB047}" dt="2023-07-20T01:59:51.359" v="1657" actId="1035"/>
          <ac:spMkLst>
            <pc:docMk/>
            <pc:sldMk cId="954364511" sldId="5200"/>
            <ac:spMk id="35" creationId="{6EBC40E4-216D-C44E-B5E7-6B0D3C763C82}"/>
          </ac:spMkLst>
        </pc:spChg>
      </pc:sldChg>
      <pc:sldChg chg="modSp mod">
        <pc:chgData name="Campbell Macpherson" userId="7d4b2ce46dfb5564" providerId="LiveId" clId="{3D8A2B25-40A6-453D-B378-1F0456FDB047}" dt="2023-07-20T14:53:09.219" v="2003" actId="20577"/>
        <pc:sldMkLst>
          <pc:docMk/>
          <pc:sldMk cId="1263130221" sldId="5201"/>
        </pc:sldMkLst>
        <pc:spChg chg="mod">
          <ac:chgData name="Campbell Macpherson" userId="7d4b2ce46dfb5564" providerId="LiveId" clId="{3D8A2B25-40A6-453D-B378-1F0456FDB047}" dt="2023-07-20T14:53:09.219" v="2003" actId="20577"/>
          <ac:spMkLst>
            <pc:docMk/>
            <pc:sldMk cId="1263130221" sldId="5201"/>
            <ac:spMk id="4" creationId="{ED81EBE5-897D-7D14-375C-5947EC082C16}"/>
          </ac:spMkLst>
        </pc:spChg>
        <pc:spChg chg="mod">
          <ac:chgData name="Campbell Macpherson" userId="7d4b2ce46dfb5564" providerId="LiveId" clId="{3D8A2B25-40A6-453D-B378-1F0456FDB047}" dt="2023-07-19T10:21:02.781" v="1096" actId="20577"/>
          <ac:spMkLst>
            <pc:docMk/>
            <pc:sldMk cId="1263130221" sldId="5201"/>
            <ac:spMk id="7" creationId="{BCCF1E22-B06F-978B-430C-F9AA45CD6413}"/>
          </ac:spMkLst>
        </pc:spChg>
      </pc:sldChg>
      <pc:sldChg chg="addSp modSp add del mod">
        <pc:chgData name="Campbell Macpherson" userId="7d4b2ce46dfb5564" providerId="LiveId" clId="{3D8A2B25-40A6-453D-B378-1F0456FDB047}" dt="2023-08-04T01:23:29.877" v="2284" actId="20577"/>
        <pc:sldMkLst>
          <pc:docMk/>
          <pc:sldMk cId="4010398502" sldId="5203"/>
        </pc:sldMkLst>
        <pc:spChg chg="add mod">
          <ac:chgData name="Campbell Macpherson" userId="7d4b2ce46dfb5564" providerId="LiveId" clId="{3D8A2B25-40A6-453D-B378-1F0456FDB047}" dt="2023-07-20T15:03:50.698" v="2050" actId="1037"/>
          <ac:spMkLst>
            <pc:docMk/>
            <pc:sldMk cId="4010398502" sldId="5203"/>
            <ac:spMk id="2" creationId="{CB81BB4A-1D2A-CDC6-AD7D-F72A3283A25D}"/>
          </ac:spMkLst>
        </pc:spChg>
        <pc:spChg chg="add mod">
          <ac:chgData name="Campbell Macpherson" userId="7d4b2ce46dfb5564" providerId="LiveId" clId="{3D8A2B25-40A6-453D-B378-1F0456FDB047}" dt="2023-07-20T15:04:32.366" v="2056" actId="688"/>
          <ac:spMkLst>
            <pc:docMk/>
            <pc:sldMk cId="4010398502" sldId="5203"/>
            <ac:spMk id="5" creationId="{044963F6-2074-C8AB-E80A-91E2A3AE8A1F}"/>
          </ac:spMkLst>
        </pc:spChg>
        <pc:spChg chg="add mod">
          <ac:chgData name="Campbell Macpherson" userId="7d4b2ce46dfb5564" providerId="LiveId" clId="{3D8A2B25-40A6-453D-B378-1F0456FDB047}" dt="2023-08-04T01:23:29.877" v="2284" actId="20577"/>
          <ac:spMkLst>
            <pc:docMk/>
            <pc:sldMk cId="4010398502" sldId="5203"/>
            <ac:spMk id="9" creationId="{83EE0CFD-65D7-95D7-EC1F-5A501A84AF3E}"/>
          </ac:spMkLst>
        </pc:spChg>
      </pc:sldChg>
      <pc:sldChg chg="addSp delSp modSp mod modNotesTx">
        <pc:chgData name="Campbell Macpherson" userId="7d4b2ce46dfb5564" providerId="LiveId" clId="{3D8A2B25-40A6-453D-B378-1F0456FDB047}" dt="2023-07-20T15:05:39.686" v="2176" actId="20577"/>
        <pc:sldMkLst>
          <pc:docMk/>
          <pc:sldMk cId="4006187338" sldId="5204"/>
        </pc:sldMkLst>
        <pc:spChg chg="add mod">
          <ac:chgData name="Campbell Macpherson" userId="7d4b2ce46dfb5564" providerId="LiveId" clId="{3D8A2B25-40A6-453D-B378-1F0456FDB047}" dt="2023-07-19T10:06:33.720" v="713" actId="1076"/>
          <ac:spMkLst>
            <pc:docMk/>
            <pc:sldMk cId="4006187338" sldId="5204"/>
            <ac:spMk id="4" creationId="{99F33B40-99A3-5503-DBD5-E854299B7374}"/>
          </ac:spMkLst>
        </pc:spChg>
        <pc:spChg chg="add mod">
          <ac:chgData name="Campbell Macpherson" userId="7d4b2ce46dfb5564" providerId="LiveId" clId="{3D8A2B25-40A6-453D-B378-1F0456FDB047}" dt="2023-07-19T10:06:44.478" v="717" actId="1076"/>
          <ac:spMkLst>
            <pc:docMk/>
            <pc:sldMk cId="4006187338" sldId="5204"/>
            <ac:spMk id="6" creationId="{A7ED9A20-0873-A3D0-9855-0E3FBB7FB89C}"/>
          </ac:spMkLst>
        </pc:spChg>
        <pc:spChg chg="mod">
          <ac:chgData name="Campbell Macpherson" userId="7d4b2ce46dfb5564" providerId="LiveId" clId="{3D8A2B25-40A6-453D-B378-1F0456FDB047}" dt="2023-07-19T10:00:48.088" v="503" actId="20577"/>
          <ac:spMkLst>
            <pc:docMk/>
            <pc:sldMk cId="4006187338" sldId="5204"/>
            <ac:spMk id="7" creationId="{BCCF1E22-B06F-978B-430C-F9AA45CD6413}"/>
          </ac:spMkLst>
        </pc:spChg>
        <pc:spChg chg="add mod">
          <ac:chgData name="Campbell Macpherson" userId="7d4b2ce46dfb5564" providerId="LiveId" clId="{3D8A2B25-40A6-453D-B378-1F0456FDB047}" dt="2023-07-19T10:23:14.497" v="1103" actId="1076"/>
          <ac:spMkLst>
            <pc:docMk/>
            <pc:sldMk cId="4006187338" sldId="5204"/>
            <ac:spMk id="8" creationId="{8E8BD0D0-A0BE-737D-0D63-1E28DFFB5F03}"/>
          </ac:spMkLst>
        </pc:spChg>
        <pc:spChg chg="add mod">
          <ac:chgData name="Campbell Macpherson" userId="7d4b2ce46dfb5564" providerId="LiveId" clId="{3D8A2B25-40A6-453D-B378-1F0456FDB047}" dt="2023-07-19T10:07:10.716" v="721" actId="1076"/>
          <ac:spMkLst>
            <pc:docMk/>
            <pc:sldMk cId="4006187338" sldId="5204"/>
            <ac:spMk id="9" creationId="{3A554E9A-EBA5-D07C-0141-0C8D504A2DF5}"/>
          </ac:spMkLst>
        </pc:spChg>
        <pc:spChg chg="add mod">
          <ac:chgData name="Campbell Macpherson" userId="7d4b2ce46dfb5564" providerId="LiveId" clId="{3D8A2B25-40A6-453D-B378-1F0456FDB047}" dt="2023-07-19T10:07:17.048" v="723" actId="1076"/>
          <ac:spMkLst>
            <pc:docMk/>
            <pc:sldMk cId="4006187338" sldId="5204"/>
            <ac:spMk id="10" creationId="{80826564-5A2C-2972-A353-7EE17A601974}"/>
          </ac:spMkLst>
        </pc:spChg>
        <pc:spChg chg="add mod">
          <ac:chgData name="Campbell Macpherson" userId="7d4b2ce46dfb5564" providerId="LiveId" clId="{3D8A2B25-40A6-453D-B378-1F0456FDB047}" dt="2023-07-19T10:23:24.144" v="1105" actId="1076"/>
          <ac:spMkLst>
            <pc:docMk/>
            <pc:sldMk cId="4006187338" sldId="5204"/>
            <ac:spMk id="11" creationId="{C8C4FD00-893D-047D-BF8E-CA65C865BBEF}"/>
          </ac:spMkLst>
        </pc:spChg>
        <pc:picChg chg="add del mod">
          <ac:chgData name="Campbell Macpherson" userId="7d4b2ce46dfb5564" providerId="LiveId" clId="{3D8A2B25-40A6-453D-B378-1F0456FDB047}" dt="2023-07-19T09:58:36.600" v="434" actId="478"/>
          <ac:picMkLst>
            <pc:docMk/>
            <pc:sldMk cId="4006187338" sldId="5204"/>
            <ac:picMk id="2" creationId="{1E5B614F-4093-815D-5960-86D8E4E97ADC}"/>
          </ac:picMkLst>
        </pc:picChg>
        <pc:picChg chg="del">
          <ac:chgData name="Campbell Macpherson" userId="7d4b2ce46dfb5564" providerId="LiveId" clId="{3D8A2B25-40A6-453D-B378-1F0456FDB047}" dt="2023-07-19T09:56:19.107" v="428" actId="478"/>
          <ac:picMkLst>
            <pc:docMk/>
            <pc:sldMk cId="4006187338" sldId="5204"/>
            <ac:picMk id="5" creationId="{D9D62D87-8878-23C2-501F-BD6A572CFC4C}"/>
          </ac:picMkLst>
        </pc:picChg>
        <pc:picChg chg="add del">
          <ac:chgData name="Campbell Macpherson" userId="7d4b2ce46dfb5564" providerId="LiveId" clId="{3D8A2B25-40A6-453D-B378-1F0456FDB047}" dt="2023-07-19T09:56:13.310" v="427" actId="21"/>
          <ac:picMkLst>
            <pc:docMk/>
            <pc:sldMk cId="4006187338" sldId="5204"/>
            <ac:picMk id="1026" creationId="{B7CEBFF3-2C60-312E-4582-B4ED85A16438}"/>
          </ac:picMkLst>
        </pc:picChg>
        <pc:picChg chg="add mod">
          <ac:chgData name="Campbell Macpherson" userId="7d4b2ce46dfb5564" providerId="LiveId" clId="{3D8A2B25-40A6-453D-B378-1F0456FDB047}" dt="2023-07-19T10:22:58.866" v="1102" actId="1076"/>
          <ac:picMkLst>
            <pc:docMk/>
            <pc:sldMk cId="4006187338" sldId="5204"/>
            <ac:picMk id="1028" creationId="{30A059FE-6222-E0D2-1168-8CF5C5B08B43}"/>
          </ac:picMkLst>
        </pc:picChg>
        <pc:picChg chg="add del mod">
          <ac:chgData name="Campbell Macpherson" userId="7d4b2ce46dfb5564" providerId="LiveId" clId="{3D8A2B25-40A6-453D-B378-1F0456FDB047}" dt="2023-07-19T10:23:25.912" v="1106" actId="478"/>
          <ac:picMkLst>
            <pc:docMk/>
            <pc:sldMk cId="4006187338" sldId="5204"/>
            <ac:picMk id="1030" creationId="{166F2F83-57B4-535B-76DA-5DE9D4D7FF46}"/>
          </ac:picMkLst>
        </pc:picChg>
      </pc:sldChg>
      <pc:sldChg chg="add del">
        <pc:chgData name="Campbell Macpherson" userId="7d4b2ce46dfb5564" providerId="LiveId" clId="{3D8A2B25-40A6-453D-B378-1F0456FDB047}" dt="2023-07-20T02:18:42.459" v="1894" actId="47"/>
        <pc:sldMkLst>
          <pc:docMk/>
          <pc:sldMk cId="1627460631" sldId="5210"/>
        </pc:sldMkLst>
      </pc:sldChg>
      <pc:sldChg chg="modSp mod">
        <pc:chgData name="Campbell Macpherson" userId="7d4b2ce46dfb5564" providerId="LiveId" clId="{3D8A2B25-40A6-453D-B378-1F0456FDB047}" dt="2023-07-19T09:44:48.781" v="159" actId="1037"/>
        <pc:sldMkLst>
          <pc:docMk/>
          <pc:sldMk cId="781864977" sldId="5211"/>
        </pc:sldMkLst>
        <pc:picChg chg="mod">
          <ac:chgData name="Campbell Macpherson" userId="7d4b2ce46dfb5564" providerId="LiveId" clId="{3D8A2B25-40A6-453D-B378-1F0456FDB047}" dt="2023-07-19T09:44:48.781" v="159" actId="1037"/>
          <ac:picMkLst>
            <pc:docMk/>
            <pc:sldMk cId="781864977" sldId="5211"/>
            <ac:picMk id="4" creationId="{1E3447D1-44A6-9F27-88AF-35E0C9A0FB76}"/>
          </ac:picMkLst>
        </pc:picChg>
      </pc:sldChg>
      <pc:sldChg chg="modSp del mod">
        <pc:chgData name="Campbell Macpherson" userId="7d4b2ce46dfb5564" providerId="LiveId" clId="{3D8A2B25-40A6-453D-B378-1F0456FDB047}" dt="2023-07-20T15:04:41.982" v="2058" actId="47"/>
        <pc:sldMkLst>
          <pc:docMk/>
          <pc:sldMk cId="2896425452" sldId="5213"/>
        </pc:sldMkLst>
        <pc:spChg chg="mod">
          <ac:chgData name="Campbell Macpherson" userId="7d4b2ce46dfb5564" providerId="LiveId" clId="{3D8A2B25-40A6-453D-B378-1F0456FDB047}" dt="2023-07-20T15:03:21.629" v="2007" actId="1076"/>
          <ac:spMkLst>
            <pc:docMk/>
            <pc:sldMk cId="2896425452" sldId="5213"/>
            <ac:spMk id="4" creationId="{C90AF890-2AC8-7E04-6B3B-1305A924F9C4}"/>
          </ac:spMkLst>
        </pc:spChg>
        <pc:spChg chg="mod">
          <ac:chgData name="Campbell Macpherson" userId="7d4b2ce46dfb5564" providerId="LiveId" clId="{3D8A2B25-40A6-453D-B378-1F0456FDB047}" dt="2023-07-20T02:17:30.880" v="1890" actId="20577"/>
          <ac:spMkLst>
            <pc:docMk/>
            <pc:sldMk cId="2896425452" sldId="5213"/>
            <ac:spMk id="7" creationId="{BCCF1E22-B06F-978B-430C-F9AA45CD6413}"/>
          </ac:spMkLst>
        </pc:spChg>
        <pc:spChg chg="mod">
          <ac:chgData name="Campbell Macpherson" userId="7d4b2ce46dfb5564" providerId="LiveId" clId="{3D8A2B25-40A6-453D-B378-1F0456FDB047}" dt="2023-07-20T15:03:21.629" v="2007" actId="1076"/>
          <ac:spMkLst>
            <pc:docMk/>
            <pc:sldMk cId="2896425452" sldId="5213"/>
            <ac:spMk id="9" creationId="{C9FFEBF1-50F7-2695-BD5D-D0DA3440F3E4}"/>
          </ac:spMkLst>
        </pc:spChg>
        <pc:picChg chg="mod">
          <ac:chgData name="Campbell Macpherson" userId="7d4b2ce46dfb5564" providerId="LiveId" clId="{3D8A2B25-40A6-453D-B378-1F0456FDB047}" dt="2023-07-20T15:03:18.925" v="2006" actId="1076"/>
          <ac:picMkLst>
            <pc:docMk/>
            <pc:sldMk cId="2896425452" sldId="5213"/>
            <ac:picMk id="5" creationId="{144AF557-1385-3F4E-C7E7-76E455974798}"/>
          </ac:picMkLst>
        </pc:picChg>
      </pc:sldChg>
      <pc:sldChg chg="add ord modNotesTx">
        <pc:chgData name="Campbell Macpherson" userId="7d4b2ce46dfb5564" providerId="LiveId" clId="{3D8A2B25-40A6-453D-B378-1F0456FDB047}" dt="2023-07-19T10:19:45.527" v="1064"/>
        <pc:sldMkLst>
          <pc:docMk/>
          <pc:sldMk cId="2419811685" sldId="5214"/>
        </pc:sldMkLst>
      </pc:sldChg>
      <pc:sldChg chg="new del">
        <pc:chgData name="Campbell Macpherson" userId="7d4b2ce46dfb5564" providerId="LiveId" clId="{3D8A2B25-40A6-453D-B378-1F0456FDB047}" dt="2023-07-19T09:41:19.416" v="63" actId="47"/>
        <pc:sldMkLst>
          <pc:docMk/>
          <pc:sldMk cId="1977361974" sldId="5215"/>
        </pc:sldMkLst>
      </pc:sldChg>
      <pc:sldChg chg="addSp delSp modSp add del mod modNotesTx">
        <pc:chgData name="Campbell Macpherson" userId="7d4b2ce46dfb5564" providerId="LiveId" clId="{3D8A2B25-40A6-453D-B378-1F0456FDB047}" dt="2023-07-19T10:02:26.142" v="671" actId="2696"/>
        <pc:sldMkLst>
          <pc:docMk/>
          <pc:sldMk cId="374129459" sldId="5216"/>
        </pc:sldMkLst>
        <pc:spChg chg="del">
          <ac:chgData name="Campbell Macpherson" userId="7d4b2ce46dfb5564" providerId="LiveId" clId="{3D8A2B25-40A6-453D-B378-1F0456FDB047}" dt="2023-07-19T09:41:24.151" v="64" actId="478"/>
          <ac:spMkLst>
            <pc:docMk/>
            <pc:sldMk cId="374129459" sldId="5216"/>
            <ac:spMk id="4" creationId="{C7BC880E-8EAF-8F0E-D2D5-ABEAF73AF997}"/>
          </ac:spMkLst>
        </pc:spChg>
        <pc:spChg chg="del">
          <ac:chgData name="Campbell Macpherson" userId="7d4b2ce46dfb5564" providerId="LiveId" clId="{3D8A2B25-40A6-453D-B378-1F0456FDB047}" dt="2023-07-19T09:41:24.151" v="64" actId="478"/>
          <ac:spMkLst>
            <pc:docMk/>
            <pc:sldMk cId="374129459" sldId="5216"/>
            <ac:spMk id="5" creationId="{FAE74952-7022-BCC8-102E-2E4B08D6F76D}"/>
          </ac:spMkLst>
        </pc:spChg>
        <pc:spChg chg="del">
          <ac:chgData name="Campbell Macpherson" userId="7d4b2ce46dfb5564" providerId="LiveId" clId="{3D8A2B25-40A6-453D-B378-1F0456FDB047}" dt="2023-07-19T09:41:24.151" v="64" actId="478"/>
          <ac:spMkLst>
            <pc:docMk/>
            <pc:sldMk cId="374129459" sldId="5216"/>
            <ac:spMk id="6" creationId="{98053856-E67D-03AE-4B38-68957D3347EE}"/>
          </ac:spMkLst>
        </pc:spChg>
        <pc:spChg chg="mod">
          <ac:chgData name="Campbell Macpherson" userId="7d4b2ce46dfb5564" providerId="LiveId" clId="{3D8A2B25-40A6-453D-B378-1F0456FDB047}" dt="2023-07-19T09:41:48.425" v="94" actId="20577"/>
          <ac:spMkLst>
            <pc:docMk/>
            <pc:sldMk cId="374129459" sldId="5216"/>
            <ac:spMk id="7" creationId="{BCCF1E22-B06F-978B-430C-F9AA45CD6413}"/>
          </ac:spMkLst>
        </pc:spChg>
        <pc:spChg chg="add del mod">
          <ac:chgData name="Campbell Macpherson" userId="7d4b2ce46dfb5564" providerId="LiveId" clId="{3D8A2B25-40A6-453D-B378-1F0456FDB047}" dt="2023-07-19T09:42:22.462" v="96"/>
          <ac:spMkLst>
            <pc:docMk/>
            <pc:sldMk cId="374129459" sldId="5216"/>
            <ac:spMk id="8" creationId="{8DCAEDCB-6D57-08B1-2FE6-E6B1B28D9326}"/>
          </ac:spMkLst>
        </pc:spChg>
        <pc:spChg chg="add del mod">
          <ac:chgData name="Campbell Macpherson" userId="7d4b2ce46dfb5564" providerId="LiveId" clId="{3D8A2B25-40A6-453D-B378-1F0456FDB047}" dt="2023-07-19T09:42:40.678" v="100"/>
          <ac:spMkLst>
            <pc:docMk/>
            <pc:sldMk cId="374129459" sldId="5216"/>
            <ac:spMk id="11" creationId="{20841EB2-31D3-8E24-6450-AEB6A96B7444}"/>
          </ac:spMkLst>
        </pc:spChg>
        <pc:spChg chg="add del mod">
          <ac:chgData name="Campbell Macpherson" userId="7d4b2ce46dfb5564" providerId="LiveId" clId="{3D8A2B25-40A6-453D-B378-1F0456FDB047}" dt="2023-07-19T09:42:40.678" v="100"/>
          <ac:spMkLst>
            <pc:docMk/>
            <pc:sldMk cId="374129459" sldId="5216"/>
            <ac:spMk id="12" creationId="{CCF026B4-7D0E-15CF-CF6C-48E8F0E384DD}"/>
          </ac:spMkLst>
        </pc:spChg>
        <pc:picChg chg="del">
          <ac:chgData name="Campbell Macpherson" userId="7d4b2ce46dfb5564" providerId="LiveId" clId="{3D8A2B25-40A6-453D-B378-1F0456FDB047}" dt="2023-07-19T09:41:24.151" v="64" actId="478"/>
          <ac:picMkLst>
            <pc:docMk/>
            <pc:sldMk cId="374129459" sldId="5216"/>
            <ac:picMk id="2" creationId="{BF25C932-067E-D6F2-6C3A-1C426C240FB3}"/>
          </ac:picMkLst>
        </pc:picChg>
        <pc:picChg chg="add del">
          <ac:chgData name="Campbell Macpherson" userId="7d4b2ce46dfb5564" providerId="LiveId" clId="{3D8A2B25-40A6-453D-B378-1F0456FDB047}" dt="2023-07-19T09:42:36.489" v="98" actId="478"/>
          <ac:picMkLst>
            <pc:docMk/>
            <pc:sldMk cId="374129459" sldId="5216"/>
            <ac:picMk id="9" creationId="{DB9AC6A4-74AC-BD50-8CDB-FD6B86AC40FB}"/>
          </ac:picMkLst>
        </pc:picChg>
        <pc:picChg chg="add del mod">
          <ac:chgData name="Campbell Macpherson" userId="7d4b2ce46dfb5564" providerId="LiveId" clId="{3D8A2B25-40A6-453D-B378-1F0456FDB047}" dt="2023-07-19T09:42:40.678" v="100"/>
          <ac:picMkLst>
            <pc:docMk/>
            <pc:sldMk cId="374129459" sldId="5216"/>
            <ac:picMk id="10" creationId="{EFC26808-D2F0-5FA6-6A13-028E5E41B0F0}"/>
          </ac:picMkLst>
        </pc:picChg>
        <pc:picChg chg="add mod">
          <ac:chgData name="Campbell Macpherson" userId="7d4b2ce46dfb5564" providerId="LiveId" clId="{3D8A2B25-40A6-453D-B378-1F0456FDB047}" dt="2023-07-19T09:42:56.407" v="102" actId="1076"/>
          <ac:picMkLst>
            <pc:docMk/>
            <pc:sldMk cId="374129459" sldId="5216"/>
            <ac:picMk id="13" creationId="{D77F2815-8569-A22D-9733-A2D5DEDC2D87}"/>
          </ac:picMkLst>
        </pc:picChg>
      </pc:sldChg>
      <pc:sldChg chg="modSp add mod">
        <pc:chgData name="Campbell Macpherson" userId="7d4b2ce46dfb5564" providerId="LiveId" clId="{3D8A2B25-40A6-453D-B378-1F0456FDB047}" dt="2023-07-20T01:53:28.570" v="1312" actId="1037"/>
        <pc:sldMkLst>
          <pc:docMk/>
          <pc:sldMk cId="1347350455" sldId="5216"/>
        </pc:sldMkLst>
        <pc:spChg chg="mod">
          <ac:chgData name="Campbell Macpherson" userId="7d4b2ce46dfb5564" providerId="LiveId" clId="{3D8A2B25-40A6-453D-B378-1F0456FDB047}" dt="2023-07-20T01:53:28.570" v="1312" actId="1037"/>
          <ac:spMkLst>
            <pc:docMk/>
            <pc:sldMk cId="1347350455" sldId="5216"/>
            <ac:spMk id="8" creationId="{2509E793-0A8E-6960-23EE-C8DCC23EB97C}"/>
          </ac:spMkLst>
        </pc:spChg>
        <pc:spChg chg="mod">
          <ac:chgData name="Campbell Macpherson" userId="7d4b2ce46dfb5564" providerId="LiveId" clId="{3D8A2B25-40A6-453D-B378-1F0456FDB047}" dt="2023-07-20T01:53:28.570" v="1312" actId="1037"/>
          <ac:spMkLst>
            <pc:docMk/>
            <pc:sldMk cId="1347350455" sldId="5216"/>
            <ac:spMk id="12" creationId="{6653C3EE-7599-6ABC-D82E-AB3C2290A05A}"/>
          </ac:spMkLst>
        </pc:spChg>
        <pc:picChg chg="mod">
          <ac:chgData name="Campbell Macpherson" userId="7d4b2ce46dfb5564" providerId="LiveId" clId="{3D8A2B25-40A6-453D-B378-1F0456FDB047}" dt="2023-07-20T01:53:28.570" v="1312" actId="1037"/>
          <ac:picMkLst>
            <pc:docMk/>
            <pc:sldMk cId="1347350455" sldId="5216"/>
            <ac:picMk id="6" creationId="{DACD254F-CA4F-4EFC-0381-E22C7FEF4894}"/>
          </ac:picMkLst>
        </pc:picChg>
        <pc:picChg chg="mod">
          <ac:chgData name="Campbell Macpherson" userId="7d4b2ce46dfb5564" providerId="LiveId" clId="{3D8A2B25-40A6-453D-B378-1F0456FDB047}" dt="2023-07-20T01:53:28.570" v="1312" actId="1037"/>
          <ac:picMkLst>
            <pc:docMk/>
            <pc:sldMk cId="1347350455" sldId="5216"/>
            <ac:picMk id="10" creationId="{67C38DAF-F9CE-455A-29B7-5D7388336B8B}"/>
          </ac:picMkLst>
        </pc:picChg>
      </pc:sldChg>
      <pc:sldChg chg="addSp delSp modSp add del mod modNotesTx">
        <pc:chgData name="Campbell Macpherson" userId="7d4b2ce46dfb5564" providerId="LiveId" clId="{3D8A2B25-40A6-453D-B378-1F0456FDB047}" dt="2023-07-19T10:18:28.478" v="1061" actId="2696"/>
        <pc:sldMkLst>
          <pc:docMk/>
          <pc:sldMk cId="3095180062" sldId="5216"/>
        </pc:sldMkLst>
        <pc:spChg chg="add mod">
          <ac:chgData name="Campbell Macpherson" userId="7d4b2ce46dfb5564" providerId="LiveId" clId="{3D8A2B25-40A6-453D-B378-1F0456FDB047}" dt="2023-07-19T10:17:00.080" v="1046" actId="948"/>
          <ac:spMkLst>
            <pc:docMk/>
            <pc:sldMk cId="3095180062" sldId="5216"/>
            <ac:spMk id="2" creationId="{1B3EF7C0-D92D-09C7-DE9F-C131DA58FA3F}"/>
          </ac:spMkLst>
        </pc:spChg>
        <pc:spChg chg="mod">
          <ac:chgData name="Campbell Macpherson" userId="7d4b2ce46dfb5564" providerId="LiveId" clId="{3D8A2B25-40A6-453D-B378-1F0456FDB047}" dt="2023-07-19T10:03:00.251" v="707" actId="20577"/>
          <ac:spMkLst>
            <pc:docMk/>
            <pc:sldMk cId="3095180062" sldId="5216"/>
            <ac:spMk id="7" creationId="{BCCF1E22-B06F-978B-430C-F9AA45CD6413}"/>
          </ac:spMkLst>
        </pc:spChg>
        <pc:spChg chg="mod topLvl">
          <ac:chgData name="Campbell Macpherson" userId="7d4b2ce46dfb5564" providerId="LiveId" clId="{3D8A2B25-40A6-453D-B378-1F0456FDB047}" dt="2023-07-19T10:14:26.875" v="1040" actId="1076"/>
          <ac:spMkLst>
            <pc:docMk/>
            <pc:sldMk cId="3095180062" sldId="5216"/>
            <ac:spMk id="8" creationId="{2509E793-0A8E-6960-23EE-C8DCC23EB97C}"/>
          </ac:spMkLst>
        </pc:spChg>
        <pc:spChg chg="mod topLvl">
          <ac:chgData name="Campbell Macpherson" userId="7d4b2ce46dfb5564" providerId="LiveId" clId="{3D8A2B25-40A6-453D-B378-1F0456FDB047}" dt="2023-07-19T10:14:26.875" v="1040" actId="1076"/>
          <ac:spMkLst>
            <pc:docMk/>
            <pc:sldMk cId="3095180062" sldId="5216"/>
            <ac:spMk id="12" creationId="{6653C3EE-7599-6ABC-D82E-AB3C2290A05A}"/>
          </ac:spMkLst>
        </pc:spChg>
        <pc:spChg chg="mod topLvl">
          <ac:chgData name="Campbell Macpherson" userId="7d4b2ce46dfb5564" providerId="LiveId" clId="{3D8A2B25-40A6-453D-B378-1F0456FDB047}" dt="2023-07-19T10:14:26.875" v="1040" actId="1076"/>
          <ac:spMkLst>
            <pc:docMk/>
            <pc:sldMk cId="3095180062" sldId="5216"/>
            <ac:spMk id="14" creationId="{CECF69BE-7059-7C5D-FA6A-8035287A9D23}"/>
          </ac:spMkLst>
        </pc:spChg>
        <pc:spChg chg="mod topLvl">
          <ac:chgData name="Campbell Macpherson" userId="7d4b2ce46dfb5564" providerId="LiveId" clId="{3D8A2B25-40A6-453D-B378-1F0456FDB047}" dt="2023-07-19T10:14:26.875" v="1040" actId="1076"/>
          <ac:spMkLst>
            <pc:docMk/>
            <pc:sldMk cId="3095180062" sldId="5216"/>
            <ac:spMk id="15" creationId="{32BDC46E-6B10-CE05-4921-17F5F664A640}"/>
          </ac:spMkLst>
        </pc:spChg>
        <pc:spChg chg="mod">
          <ac:chgData name="Campbell Macpherson" userId="7d4b2ce46dfb5564" providerId="LiveId" clId="{3D8A2B25-40A6-453D-B378-1F0456FDB047}" dt="2023-07-19T10:13:53.861" v="1036"/>
          <ac:spMkLst>
            <pc:docMk/>
            <pc:sldMk cId="3095180062" sldId="5216"/>
            <ac:spMk id="18" creationId="{26A1604A-C5E6-4BB5-FED5-8C167FB77008}"/>
          </ac:spMkLst>
        </pc:spChg>
        <pc:spChg chg="mod">
          <ac:chgData name="Campbell Macpherson" userId="7d4b2ce46dfb5564" providerId="LiveId" clId="{3D8A2B25-40A6-453D-B378-1F0456FDB047}" dt="2023-07-19T10:13:53.861" v="1036"/>
          <ac:spMkLst>
            <pc:docMk/>
            <pc:sldMk cId="3095180062" sldId="5216"/>
            <ac:spMk id="22" creationId="{D0CDA461-D1AA-9FDC-4060-29BDB36886C6}"/>
          </ac:spMkLst>
        </pc:spChg>
        <pc:spChg chg="mod">
          <ac:chgData name="Campbell Macpherson" userId="7d4b2ce46dfb5564" providerId="LiveId" clId="{3D8A2B25-40A6-453D-B378-1F0456FDB047}" dt="2023-07-19T10:13:53.861" v="1036"/>
          <ac:spMkLst>
            <pc:docMk/>
            <pc:sldMk cId="3095180062" sldId="5216"/>
            <ac:spMk id="23" creationId="{4E4804A5-D81C-9EBF-875E-C5A8750CEB15}"/>
          </ac:spMkLst>
        </pc:spChg>
        <pc:spChg chg="mod">
          <ac:chgData name="Campbell Macpherson" userId="7d4b2ce46dfb5564" providerId="LiveId" clId="{3D8A2B25-40A6-453D-B378-1F0456FDB047}" dt="2023-07-19T10:13:53.861" v="1036"/>
          <ac:spMkLst>
            <pc:docMk/>
            <pc:sldMk cId="3095180062" sldId="5216"/>
            <ac:spMk id="24" creationId="{97A64482-0C53-A94A-B96C-446E5BE2C2EA}"/>
          </ac:spMkLst>
        </pc:spChg>
        <pc:spChg chg="del">
          <ac:chgData name="Campbell Macpherson" userId="7d4b2ce46dfb5564" providerId="LiveId" clId="{3D8A2B25-40A6-453D-B378-1F0456FDB047}" dt="2023-07-19T10:02:48.889" v="675" actId="478"/>
          <ac:spMkLst>
            <pc:docMk/>
            <pc:sldMk cId="3095180062" sldId="5216"/>
            <ac:spMk id="35" creationId="{6EBC40E4-216D-C44E-B5E7-6B0D3C763C82}"/>
          </ac:spMkLst>
        </pc:spChg>
        <pc:grpChg chg="add del mod">
          <ac:chgData name="Campbell Macpherson" userId="7d4b2ce46dfb5564" providerId="LiveId" clId="{3D8A2B25-40A6-453D-B378-1F0456FDB047}" dt="2023-07-19T10:14:10.253" v="1038" actId="165"/>
          <ac:grpSpMkLst>
            <pc:docMk/>
            <pc:sldMk cId="3095180062" sldId="5216"/>
            <ac:grpSpMk id="5" creationId="{1A43C7A9-CC1A-7133-6B5C-18B8D83CCF15}"/>
          </ac:grpSpMkLst>
        </pc:grpChg>
        <pc:grpChg chg="add del mod">
          <ac:chgData name="Campbell Macpherson" userId="7d4b2ce46dfb5564" providerId="LiveId" clId="{3D8A2B25-40A6-453D-B378-1F0456FDB047}" dt="2023-07-19T10:14:02.901" v="1037"/>
          <ac:grpSpMkLst>
            <pc:docMk/>
            <pc:sldMk cId="3095180062" sldId="5216"/>
            <ac:grpSpMk id="16" creationId="{6418BA5A-35C8-BC5E-04FC-DB77E0AC095F}"/>
          </ac:grpSpMkLst>
        </pc:grpChg>
        <pc:picChg chg="add del mod">
          <ac:chgData name="Campbell Macpherson" userId="7d4b2ce46dfb5564" providerId="LiveId" clId="{3D8A2B25-40A6-453D-B378-1F0456FDB047}" dt="2023-07-19T10:13:37.874" v="1035" actId="478"/>
          <ac:picMkLst>
            <pc:docMk/>
            <pc:sldMk cId="3095180062" sldId="5216"/>
            <ac:picMk id="4" creationId="{8F175099-93C6-BC57-3B48-3A01ABD76A4F}"/>
          </ac:picMkLst>
        </pc:picChg>
        <pc:picChg chg="mod topLvl">
          <ac:chgData name="Campbell Macpherson" userId="7d4b2ce46dfb5564" providerId="LiveId" clId="{3D8A2B25-40A6-453D-B378-1F0456FDB047}" dt="2023-07-19T10:14:26.875" v="1040" actId="1076"/>
          <ac:picMkLst>
            <pc:docMk/>
            <pc:sldMk cId="3095180062" sldId="5216"/>
            <ac:picMk id="6" creationId="{DACD254F-CA4F-4EFC-0381-E22C7FEF4894}"/>
          </ac:picMkLst>
        </pc:picChg>
        <pc:picChg chg="mod topLvl">
          <ac:chgData name="Campbell Macpherson" userId="7d4b2ce46dfb5564" providerId="LiveId" clId="{3D8A2B25-40A6-453D-B378-1F0456FDB047}" dt="2023-07-19T10:14:26.875" v="1040" actId="1076"/>
          <ac:picMkLst>
            <pc:docMk/>
            <pc:sldMk cId="3095180062" sldId="5216"/>
            <ac:picMk id="9" creationId="{BA3A0F31-CD42-9C34-EED9-0F91427BB29D}"/>
          </ac:picMkLst>
        </pc:picChg>
        <pc:picChg chg="mod topLvl">
          <ac:chgData name="Campbell Macpherson" userId="7d4b2ce46dfb5564" providerId="LiveId" clId="{3D8A2B25-40A6-453D-B378-1F0456FDB047}" dt="2023-07-19T10:14:26.875" v="1040" actId="1076"/>
          <ac:picMkLst>
            <pc:docMk/>
            <pc:sldMk cId="3095180062" sldId="5216"/>
            <ac:picMk id="10" creationId="{67C38DAF-F9CE-455A-29B7-5D7388336B8B}"/>
          </ac:picMkLst>
        </pc:picChg>
        <pc:picChg chg="mod topLvl">
          <ac:chgData name="Campbell Macpherson" userId="7d4b2ce46dfb5564" providerId="LiveId" clId="{3D8A2B25-40A6-453D-B378-1F0456FDB047}" dt="2023-07-19T10:14:26.875" v="1040" actId="1076"/>
          <ac:picMkLst>
            <pc:docMk/>
            <pc:sldMk cId="3095180062" sldId="5216"/>
            <ac:picMk id="11" creationId="{05E4ECE9-CB49-2FA1-0F73-DD107277FE8D}"/>
          </ac:picMkLst>
        </pc:picChg>
        <pc:picChg chg="del">
          <ac:chgData name="Campbell Macpherson" userId="7d4b2ce46dfb5564" providerId="LiveId" clId="{3D8A2B25-40A6-453D-B378-1F0456FDB047}" dt="2023-07-19T10:02:48.889" v="675" actId="478"/>
          <ac:picMkLst>
            <pc:docMk/>
            <pc:sldMk cId="3095180062" sldId="5216"/>
            <ac:picMk id="13" creationId="{D77F2815-8569-A22D-9733-A2D5DEDC2D87}"/>
          </ac:picMkLst>
        </pc:picChg>
        <pc:picChg chg="mod">
          <ac:chgData name="Campbell Macpherson" userId="7d4b2ce46dfb5564" providerId="LiveId" clId="{3D8A2B25-40A6-453D-B378-1F0456FDB047}" dt="2023-07-19T10:13:53.861" v="1036"/>
          <ac:picMkLst>
            <pc:docMk/>
            <pc:sldMk cId="3095180062" sldId="5216"/>
            <ac:picMk id="17" creationId="{5AB887BA-E929-8580-E4E5-B4C9F72EC7E0}"/>
          </ac:picMkLst>
        </pc:picChg>
        <pc:picChg chg="mod">
          <ac:chgData name="Campbell Macpherson" userId="7d4b2ce46dfb5564" providerId="LiveId" clId="{3D8A2B25-40A6-453D-B378-1F0456FDB047}" dt="2023-07-19T10:13:53.861" v="1036"/>
          <ac:picMkLst>
            <pc:docMk/>
            <pc:sldMk cId="3095180062" sldId="5216"/>
            <ac:picMk id="19" creationId="{1BC3102D-C3B5-8513-CA2A-287FD724D5CD}"/>
          </ac:picMkLst>
        </pc:picChg>
        <pc:picChg chg="mod">
          <ac:chgData name="Campbell Macpherson" userId="7d4b2ce46dfb5564" providerId="LiveId" clId="{3D8A2B25-40A6-453D-B378-1F0456FDB047}" dt="2023-07-19T10:13:53.861" v="1036"/>
          <ac:picMkLst>
            <pc:docMk/>
            <pc:sldMk cId="3095180062" sldId="5216"/>
            <ac:picMk id="20" creationId="{FD323620-486A-1978-AE22-03733B530360}"/>
          </ac:picMkLst>
        </pc:picChg>
        <pc:picChg chg="mod">
          <ac:chgData name="Campbell Macpherson" userId="7d4b2ce46dfb5564" providerId="LiveId" clId="{3D8A2B25-40A6-453D-B378-1F0456FDB047}" dt="2023-07-19T10:13:53.861" v="1036"/>
          <ac:picMkLst>
            <pc:docMk/>
            <pc:sldMk cId="3095180062" sldId="5216"/>
            <ac:picMk id="21" creationId="{B43DB425-EB8B-46B3-9FF4-BC3B852D9387}"/>
          </ac:picMkLst>
        </pc:picChg>
        <pc:picChg chg="add mod">
          <ac:chgData name="Campbell Macpherson" userId="7d4b2ce46dfb5564" providerId="LiveId" clId="{3D8A2B25-40A6-453D-B378-1F0456FDB047}" dt="2023-07-19T10:17:09.530" v="1058" actId="1076"/>
          <ac:picMkLst>
            <pc:docMk/>
            <pc:sldMk cId="3095180062" sldId="5216"/>
            <ac:picMk id="26" creationId="{559BAC51-485A-1891-F96B-9AB8EFDACB35}"/>
          </ac:picMkLst>
        </pc:picChg>
      </pc:sldChg>
      <pc:sldChg chg="add del ord">
        <pc:chgData name="Campbell Macpherson" userId="7d4b2ce46dfb5564" providerId="LiveId" clId="{3D8A2B25-40A6-453D-B378-1F0456FDB047}" dt="2023-07-19T10:18:28.478" v="1061" actId="2696"/>
        <pc:sldMkLst>
          <pc:docMk/>
          <pc:sldMk cId="830961253" sldId="5217"/>
        </pc:sldMkLst>
      </pc:sldChg>
      <pc:sldChg chg="add modNotesTx">
        <pc:chgData name="Campbell Macpherson" userId="7d4b2ce46dfb5564" providerId="LiveId" clId="{3D8A2B25-40A6-453D-B378-1F0456FDB047}" dt="2023-07-20T01:56:03.283" v="1522" actId="20577"/>
        <pc:sldMkLst>
          <pc:docMk/>
          <pc:sldMk cId="2369257811" sldId="5217"/>
        </pc:sldMkLst>
      </pc:sldChg>
      <pc:sldChg chg="delSp add">
        <pc:chgData name="Campbell Macpherson" userId="7d4b2ce46dfb5564" providerId="LiveId" clId="{3D8A2B25-40A6-453D-B378-1F0456FDB047}" dt="2023-07-19T10:01:52.589" v="669" actId="478"/>
        <pc:sldMkLst>
          <pc:docMk/>
          <pc:sldMk cId="2301707155" sldId="5218"/>
        </pc:sldMkLst>
        <pc:picChg chg="del">
          <ac:chgData name="Campbell Macpherson" userId="7d4b2ce46dfb5564" providerId="LiveId" clId="{3D8A2B25-40A6-453D-B378-1F0456FDB047}" dt="2023-07-19T10:01:52.589" v="669" actId="478"/>
          <ac:picMkLst>
            <pc:docMk/>
            <pc:sldMk cId="2301707155" sldId="5218"/>
            <ac:picMk id="1026" creationId="{B7CEBFF3-2C60-312E-4582-B4ED85A16438}"/>
          </ac:picMkLst>
        </pc:picChg>
      </pc:sldChg>
      <pc:sldChg chg="add">
        <pc:chgData name="Campbell Macpherson" userId="7d4b2ce46dfb5564" providerId="LiveId" clId="{3D8A2B25-40A6-453D-B378-1F0456FDB047}" dt="2023-07-20T02:18:19.571" v="1891"/>
        <pc:sldMkLst>
          <pc:docMk/>
          <pc:sldMk cId="19120796" sldId="5219"/>
        </pc:sldMkLst>
      </pc:sldChg>
      <pc:sldChg chg="add">
        <pc:chgData name="Campbell Macpherson" userId="7d4b2ce46dfb5564" providerId="LiveId" clId="{3D8A2B25-40A6-453D-B378-1F0456FDB047}" dt="2023-07-20T02:46:38.356" v="1895"/>
        <pc:sldMkLst>
          <pc:docMk/>
          <pc:sldMk cId="2505702415" sldId="5224"/>
        </pc:sldMkLst>
      </pc:sldChg>
      <pc:sldChg chg="add">
        <pc:chgData name="Campbell Macpherson" userId="7d4b2ce46dfb5564" providerId="LiveId" clId="{3D8A2B25-40A6-453D-B378-1F0456FDB047}" dt="2023-07-26T03:57:12.227" v="2177"/>
        <pc:sldMkLst>
          <pc:docMk/>
          <pc:sldMk cId="1722391263" sldId="523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C2E24B-E909-47EC-BFD6-E88B1CB013EB}" type="doc">
      <dgm:prSet loTypeId="urn:microsoft.com/office/officeart/2005/8/layout/chart3" loCatId="relationship" qsTypeId="urn:microsoft.com/office/officeart/2005/8/quickstyle/simple1" qsCatId="simple" csTypeId="urn:microsoft.com/office/officeart/2005/8/colors/accent1_2" csCatId="accent1" phldr="1"/>
      <dgm:spPr/>
    </dgm:pt>
    <dgm:pt modelId="{0F3A80B1-DE94-488B-A036-0B00B0090DD3}">
      <dgm:prSet phldrT="[Text]" custT="1"/>
      <dgm:spPr>
        <a:xfrm>
          <a:off x="1358552" y="458750"/>
          <a:ext cx="3707777" cy="3767022"/>
        </a:xfrm>
        <a:prstGeom prst="pie">
          <a:avLst>
            <a:gd name="adj1" fmla="val 16200000"/>
            <a:gd name="adj2" fmla="val 20520000"/>
          </a:avLst>
        </a:prstGeom>
        <a:solidFill>
          <a:srgbClr val="4BACC6">
            <a:lumMod val="75000"/>
          </a:srgbClr>
        </a:solidFill>
        <a:ln w="25400" cap="flat" cmpd="sng" algn="ctr">
          <a:solidFill>
            <a:srgbClr val="4F81BD"/>
          </a:solidFill>
          <a:prstDash val="solid"/>
        </a:ln>
        <a:effectLst/>
      </dgm:spPr>
      <dgm:t>
        <a:bodyPr/>
        <a:lstStyle/>
        <a:p>
          <a:pPr>
            <a:buNone/>
          </a:pPr>
          <a:r>
            <a:rPr lang="en-GB" sz="1400" b="1" dirty="0">
              <a:solidFill>
                <a:sysClr val="window" lastClr="FFFFFF"/>
              </a:solidFill>
              <a:latin typeface="Calibri"/>
              <a:ea typeface="+mn-ea"/>
              <a:cs typeface="+mn-cs"/>
            </a:rPr>
            <a:t>Self-control</a:t>
          </a:r>
        </a:p>
      </dgm:t>
    </dgm:pt>
    <dgm:pt modelId="{EF5C3C4E-F51A-49B6-BC98-4013A643A441}" type="parTrans" cxnId="{C7B4D003-70CA-47A3-BE31-024ABFF6DDEF}">
      <dgm:prSet/>
      <dgm:spPr/>
      <dgm:t>
        <a:bodyPr/>
        <a:lstStyle/>
        <a:p>
          <a:endParaRPr lang="en-GB"/>
        </a:p>
      </dgm:t>
    </dgm:pt>
    <dgm:pt modelId="{22681BEB-017A-45E4-803E-B496C074414A}" type="sibTrans" cxnId="{C7B4D003-70CA-47A3-BE31-024ABFF6DDEF}">
      <dgm:prSet/>
      <dgm:spPr/>
      <dgm:t>
        <a:bodyPr/>
        <a:lstStyle/>
        <a:p>
          <a:endParaRPr lang="en-GB"/>
        </a:p>
      </dgm:t>
    </dgm:pt>
    <dgm:pt modelId="{ABBA1CFD-3A3F-4AB0-8788-F879EC0AF07D}">
      <dgm:prSet phldrT="[Text]" custT="1"/>
      <dgm:spPr>
        <a:xfrm>
          <a:off x="1315899" y="446834"/>
          <a:ext cx="3788007" cy="3788007"/>
        </a:xfrm>
        <a:prstGeom prst="pie">
          <a:avLst>
            <a:gd name="adj1" fmla="val 20520000"/>
            <a:gd name="adj2" fmla="val 3240000"/>
          </a:avLst>
        </a:prstGeom>
        <a:solidFill>
          <a:srgbClr val="4BACC6">
            <a:lumMod val="75000"/>
          </a:srgbClr>
        </a:solidFill>
        <a:ln w="25400" cap="flat" cmpd="sng" algn="ctr">
          <a:solidFill>
            <a:sysClr val="window" lastClr="FFFFFF">
              <a:hueOff val="0"/>
              <a:satOff val="0"/>
              <a:lumOff val="0"/>
              <a:alphaOff val="0"/>
            </a:sysClr>
          </a:solidFill>
          <a:prstDash val="solid"/>
        </a:ln>
        <a:effectLst/>
      </dgm:spPr>
      <dgm:t>
        <a:bodyPr/>
        <a:lstStyle/>
        <a:p>
          <a:pPr>
            <a:buNone/>
          </a:pPr>
          <a:r>
            <a:rPr lang="en-GB" sz="1000" b="1" dirty="0">
              <a:solidFill>
                <a:sysClr val="window" lastClr="FFFFFF"/>
              </a:solidFill>
              <a:latin typeface="Calibri"/>
              <a:ea typeface="+mn-ea"/>
              <a:cs typeface="+mn-cs"/>
            </a:rPr>
            <a:t>Relationship</a:t>
          </a:r>
        </a:p>
        <a:p>
          <a:pPr>
            <a:buNone/>
          </a:pPr>
          <a:r>
            <a:rPr lang="en-GB" sz="1000" b="1" dirty="0">
              <a:solidFill>
                <a:sysClr val="window" lastClr="FFFFFF"/>
              </a:solidFill>
              <a:latin typeface="Calibri"/>
              <a:ea typeface="+mn-ea"/>
              <a:cs typeface="+mn-cs"/>
            </a:rPr>
            <a:t>Management</a:t>
          </a:r>
        </a:p>
      </dgm:t>
    </dgm:pt>
    <dgm:pt modelId="{9C502D7F-7717-4CA5-ADE2-A39A94CE74A1}" type="parTrans" cxnId="{B18E3501-498D-46D5-8A5C-44BD9247C752}">
      <dgm:prSet/>
      <dgm:spPr/>
      <dgm:t>
        <a:bodyPr/>
        <a:lstStyle/>
        <a:p>
          <a:endParaRPr lang="en-GB"/>
        </a:p>
      </dgm:t>
    </dgm:pt>
    <dgm:pt modelId="{D86BEFC9-396F-4FAE-85AE-FD7EC7EC7D81}" type="sibTrans" cxnId="{B18E3501-498D-46D5-8A5C-44BD9247C752}">
      <dgm:prSet/>
      <dgm:spPr/>
      <dgm:t>
        <a:bodyPr/>
        <a:lstStyle/>
        <a:p>
          <a:endParaRPr lang="en-GB"/>
        </a:p>
      </dgm:t>
    </dgm:pt>
    <dgm:pt modelId="{907859CA-351C-45D8-924C-EEE2D232732E}">
      <dgm:prSet phldrT="[Text]" custT="1"/>
      <dgm:spPr>
        <a:xfrm>
          <a:off x="1315899" y="446834"/>
          <a:ext cx="3788007" cy="3788007"/>
        </a:xfrm>
        <a:prstGeom prst="pie">
          <a:avLst>
            <a:gd name="adj1" fmla="val 3240000"/>
            <a:gd name="adj2" fmla="val 7560000"/>
          </a:avLst>
        </a:prstGeom>
        <a:solidFill>
          <a:srgbClr val="F79646">
            <a:lumMod val="75000"/>
          </a:srgbClr>
        </a:solidFill>
        <a:ln w="25400" cap="flat" cmpd="sng" algn="ctr">
          <a:solidFill>
            <a:sysClr val="window" lastClr="FFFFFF">
              <a:hueOff val="0"/>
              <a:satOff val="0"/>
              <a:lumOff val="0"/>
              <a:alphaOff val="0"/>
            </a:sysClr>
          </a:solidFill>
          <a:prstDash val="solid"/>
        </a:ln>
        <a:effectLst/>
      </dgm:spPr>
      <dgm:t>
        <a:bodyPr/>
        <a:lstStyle/>
        <a:p>
          <a:pPr>
            <a:buNone/>
          </a:pPr>
          <a:r>
            <a:rPr lang="en-GB" sz="1400" b="1" dirty="0">
              <a:solidFill>
                <a:sysClr val="window" lastClr="FFFFFF"/>
              </a:solidFill>
              <a:latin typeface="Calibri"/>
              <a:ea typeface="+mn-ea"/>
              <a:cs typeface="+mn-cs"/>
            </a:rPr>
            <a:t>Motivation</a:t>
          </a:r>
          <a:endParaRPr lang="en-GB" sz="1500" b="1" dirty="0">
            <a:solidFill>
              <a:sysClr val="window" lastClr="FFFFFF"/>
            </a:solidFill>
            <a:latin typeface="Calibri"/>
            <a:ea typeface="+mn-ea"/>
            <a:cs typeface="+mn-cs"/>
          </a:endParaRPr>
        </a:p>
      </dgm:t>
    </dgm:pt>
    <dgm:pt modelId="{9B325FBF-5017-40DB-823B-16CB5580D216}" type="parTrans" cxnId="{B8018E0D-7DB8-4FEC-87B1-350AB5964EC0}">
      <dgm:prSet/>
      <dgm:spPr/>
      <dgm:t>
        <a:bodyPr/>
        <a:lstStyle/>
        <a:p>
          <a:endParaRPr lang="en-GB"/>
        </a:p>
      </dgm:t>
    </dgm:pt>
    <dgm:pt modelId="{87029C32-4004-4689-BBEC-23188CF6CAAA}" type="sibTrans" cxnId="{B8018E0D-7DB8-4FEC-87B1-350AB5964EC0}">
      <dgm:prSet/>
      <dgm:spPr/>
      <dgm:t>
        <a:bodyPr/>
        <a:lstStyle/>
        <a:p>
          <a:endParaRPr lang="en-GB"/>
        </a:p>
      </dgm:t>
    </dgm:pt>
    <dgm:pt modelId="{165BAA88-B653-48DD-81EE-E740FA992B14}">
      <dgm:prSet phldrT="[Text]" custT="1"/>
      <dgm:spPr>
        <a:xfrm>
          <a:off x="1315899" y="446834"/>
          <a:ext cx="3788007" cy="3788007"/>
        </a:xfrm>
        <a:prstGeom prst="pie">
          <a:avLst>
            <a:gd name="adj1" fmla="val 7560000"/>
            <a:gd name="adj2" fmla="val 11880000"/>
          </a:avLst>
        </a:prstGeom>
        <a:solidFill>
          <a:srgbClr val="4BACC6">
            <a:lumMod val="75000"/>
          </a:srgbClr>
        </a:solidFill>
        <a:ln w="25400" cap="flat" cmpd="sng" algn="ctr">
          <a:solidFill>
            <a:sysClr val="window" lastClr="FFFFFF">
              <a:hueOff val="0"/>
              <a:satOff val="0"/>
              <a:lumOff val="0"/>
              <a:alphaOff val="0"/>
            </a:sysClr>
          </a:solidFill>
          <a:prstDash val="solid"/>
        </a:ln>
        <a:effectLst/>
      </dgm:spPr>
      <dgm:t>
        <a:bodyPr/>
        <a:lstStyle/>
        <a:p>
          <a:pPr>
            <a:buNone/>
          </a:pPr>
          <a:endParaRPr lang="en-GB" sz="1000" b="1" dirty="0">
            <a:solidFill>
              <a:sysClr val="window" lastClr="FFFFFF"/>
            </a:solidFill>
            <a:latin typeface="Calibri"/>
            <a:ea typeface="+mn-ea"/>
            <a:cs typeface="+mn-cs"/>
          </a:endParaRPr>
        </a:p>
        <a:p>
          <a:pPr>
            <a:buNone/>
          </a:pPr>
          <a:r>
            <a:rPr lang="en-GB" sz="1400" b="1" dirty="0">
              <a:solidFill>
                <a:sysClr val="window" lastClr="FFFFFF"/>
              </a:solidFill>
              <a:latin typeface="Calibri"/>
              <a:ea typeface="+mn-ea"/>
              <a:cs typeface="+mn-cs"/>
            </a:rPr>
            <a:t>Empathy</a:t>
          </a:r>
          <a:endParaRPr lang="en-GB" sz="1000" b="1" dirty="0">
            <a:solidFill>
              <a:sysClr val="window" lastClr="FFFFFF"/>
            </a:solidFill>
            <a:latin typeface="Calibri"/>
            <a:ea typeface="+mn-ea"/>
            <a:cs typeface="+mn-cs"/>
          </a:endParaRPr>
        </a:p>
        <a:p>
          <a:pPr>
            <a:buNone/>
          </a:pPr>
          <a:endParaRPr lang="en-GB" sz="1000" b="1" dirty="0">
            <a:solidFill>
              <a:sysClr val="window" lastClr="FFFFFF"/>
            </a:solidFill>
            <a:latin typeface="Calibri"/>
            <a:ea typeface="+mn-ea"/>
            <a:cs typeface="+mn-cs"/>
          </a:endParaRPr>
        </a:p>
      </dgm:t>
    </dgm:pt>
    <dgm:pt modelId="{71F6B80E-3D74-4761-B6CB-5D27EC060116}" type="parTrans" cxnId="{20396EA5-7EB4-47A9-A034-4CB35BD8C77C}">
      <dgm:prSet/>
      <dgm:spPr/>
      <dgm:t>
        <a:bodyPr/>
        <a:lstStyle/>
        <a:p>
          <a:endParaRPr lang="en-GB"/>
        </a:p>
      </dgm:t>
    </dgm:pt>
    <dgm:pt modelId="{9D1F5022-5FDB-4325-B0EA-B95F8B3FFF6F}" type="sibTrans" cxnId="{20396EA5-7EB4-47A9-A034-4CB35BD8C77C}">
      <dgm:prSet/>
      <dgm:spPr/>
      <dgm:t>
        <a:bodyPr/>
        <a:lstStyle/>
        <a:p>
          <a:endParaRPr lang="en-GB"/>
        </a:p>
      </dgm:t>
    </dgm:pt>
    <dgm:pt modelId="{A33890A2-3979-4854-B0E8-F25ABFF66D6A}">
      <dgm:prSet phldrT="[Text]" custT="1"/>
      <dgm:spPr>
        <a:xfrm>
          <a:off x="1315899" y="446834"/>
          <a:ext cx="3788007" cy="3788007"/>
        </a:xfrm>
        <a:prstGeom prst="pie">
          <a:avLst>
            <a:gd name="adj1" fmla="val 11880000"/>
            <a:gd name="adj2" fmla="val 16200000"/>
          </a:avLst>
        </a:prstGeom>
        <a:solidFill>
          <a:srgbClr val="4BACC6">
            <a:lumMod val="75000"/>
          </a:srgbClr>
        </a:solidFill>
        <a:ln w="25400" cap="flat" cmpd="sng" algn="ctr">
          <a:solidFill>
            <a:sysClr val="window" lastClr="FFFFFF">
              <a:hueOff val="0"/>
              <a:satOff val="0"/>
              <a:lumOff val="0"/>
              <a:alphaOff val="0"/>
            </a:sysClr>
          </a:solidFill>
          <a:prstDash val="solid"/>
        </a:ln>
        <a:effectLst/>
      </dgm:spPr>
      <dgm:t>
        <a:bodyPr/>
        <a:lstStyle/>
        <a:p>
          <a:pPr>
            <a:buNone/>
          </a:pPr>
          <a:r>
            <a:rPr lang="en-GB" sz="1400" b="1" dirty="0">
              <a:solidFill>
                <a:sysClr val="window" lastClr="FFFFFF"/>
              </a:solidFill>
              <a:latin typeface="Calibri"/>
              <a:ea typeface="+mn-ea"/>
              <a:cs typeface="+mn-cs"/>
            </a:rPr>
            <a:t>Self-awareness</a:t>
          </a:r>
        </a:p>
      </dgm:t>
    </dgm:pt>
    <dgm:pt modelId="{14882D32-12F8-4AC1-A5BB-C1424EB15C9D}" type="parTrans" cxnId="{7EA67E43-E58D-46DA-A8D6-11C7D00A53BE}">
      <dgm:prSet/>
      <dgm:spPr/>
      <dgm:t>
        <a:bodyPr/>
        <a:lstStyle/>
        <a:p>
          <a:endParaRPr lang="en-GB"/>
        </a:p>
      </dgm:t>
    </dgm:pt>
    <dgm:pt modelId="{9F328A53-4190-4195-95AD-E52F8BB21998}" type="sibTrans" cxnId="{7EA67E43-E58D-46DA-A8D6-11C7D00A53BE}">
      <dgm:prSet/>
      <dgm:spPr/>
      <dgm:t>
        <a:bodyPr/>
        <a:lstStyle/>
        <a:p>
          <a:endParaRPr lang="en-GB"/>
        </a:p>
      </dgm:t>
    </dgm:pt>
    <dgm:pt modelId="{8F4BCA5D-530B-4F58-8189-AC4E26EA3575}" type="pres">
      <dgm:prSet presAssocID="{01C2E24B-E909-47EC-BFD6-E88B1CB013EB}" presName="compositeShape" presStyleCnt="0">
        <dgm:presLayoutVars>
          <dgm:chMax val="7"/>
          <dgm:dir/>
          <dgm:resizeHandles val="exact"/>
        </dgm:presLayoutVars>
      </dgm:prSet>
      <dgm:spPr/>
    </dgm:pt>
    <dgm:pt modelId="{04AD7E4A-A887-4A01-B613-40DE677D9CA0}" type="pres">
      <dgm:prSet presAssocID="{01C2E24B-E909-47EC-BFD6-E88B1CB013EB}" presName="wedge1" presStyleLbl="node1" presStyleIdx="0" presStyleCnt="5" custScaleX="97882" custScaleY="99446" custLinFactNeighborX="-3433" custLinFactNeighborY="4859"/>
      <dgm:spPr/>
    </dgm:pt>
    <dgm:pt modelId="{8D092C92-CEAD-4E03-A820-F2AEDC43594C}" type="pres">
      <dgm:prSet presAssocID="{01C2E24B-E909-47EC-BFD6-E88B1CB013EB}" presName="wedge1Tx" presStyleLbl="node1" presStyleIdx="0" presStyleCnt="5">
        <dgm:presLayoutVars>
          <dgm:chMax val="0"/>
          <dgm:chPref val="0"/>
          <dgm:bulletEnabled val="1"/>
        </dgm:presLayoutVars>
      </dgm:prSet>
      <dgm:spPr/>
    </dgm:pt>
    <dgm:pt modelId="{9DC771E9-D605-482C-9B7C-C6494E934109}" type="pres">
      <dgm:prSet presAssocID="{01C2E24B-E909-47EC-BFD6-E88B1CB013EB}" presName="wedge2" presStyleLbl="node1" presStyleIdx="1" presStyleCnt="5"/>
      <dgm:spPr/>
    </dgm:pt>
    <dgm:pt modelId="{38100A33-2B62-4AE0-B1DD-A6F3DB3138A8}" type="pres">
      <dgm:prSet presAssocID="{01C2E24B-E909-47EC-BFD6-E88B1CB013EB}" presName="wedge2Tx" presStyleLbl="node1" presStyleIdx="1" presStyleCnt="5">
        <dgm:presLayoutVars>
          <dgm:chMax val="0"/>
          <dgm:chPref val="0"/>
          <dgm:bulletEnabled val="1"/>
        </dgm:presLayoutVars>
      </dgm:prSet>
      <dgm:spPr/>
    </dgm:pt>
    <dgm:pt modelId="{6653F94A-2916-48B7-8DBE-8F468F983BA4}" type="pres">
      <dgm:prSet presAssocID="{01C2E24B-E909-47EC-BFD6-E88B1CB013EB}" presName="wedge3" presStyleLbl="node1" presStyleIdx="2" presStyleCnt="5"/>
      <dgm:spPr/>
    </dgm:pt>
    <dgm:pt modelId="{C7EE5B5F-4154-47DA-9EC9-C99B83A431E8}" type="pres">
      <dgm:prSet presAssocID="{01C2E24B-E909-47EC-BFD6-E88B1CB013EB}" presName="wedge3Tx" presStyleLbl="node1" presStyleIdx="2" presStyleCnt="5">
        <dgm:presLayoutVars>
          <dgm:chMax val="0"/>
          <dgm:chPref val="0"/>
          <dgm:bulletEnabled val="1"/>
        </dgm:presLayoutVars>
      </dgm:prSet>
      <dgm:spPr/>
    </dgm:pt>
    <dgm:pt modelId="{A0A462EC-D1C1-4796-8B53-C654A359F3B8}" type="pres">
      <dgm:prSet presAssocID="{01C2E24B-E909-47EC-BFD6-E88B1CB013EB}" presName="wedge4" presStyleLbl="node1" presStyleIdx="3" presStyleCnt="5"/>
      <dgm:spPr/>
    </dgm:pt>
    <dgm:pt modelId="{C4B42C0D-C6F0-4659-A0C5-7506C1C58DCB}" type="pres">
      <dgm:prSet presAssocID="{01C2E24B-E909-47EC-BFD6-E88B1CB013EB}" presName="wedge4Tx" presStyleLbl="node1" presStyleIdx="3" presStyleCnt="5">
        <dgm:presLayoutVars>
          <dgm:chMax val="0"/>
          <dgm:chPref val="0"/>
          <dgm:bulletEnabled val="1"/>
        </dgm:presLayoutVars>
      </dgm:prSet>
      <dgm:spPr/>
    </dgm:pt>
    <dgm:pt modelId="{4279D2E4-C3AB-4BEF-A46A-48BEBD259C85}" type="pres">
      <dgm:prSet presAssocID="{01C2E24B-E909-47EC-BFD6-E88B1CB013EB}" presName="wedge5" presStyleLbl="node1" presStyleIdx="4" presStyleCnt="5"/>
      <dgm:spPr/>
    </dgm:pt>
    <dgm:pt modelId="{A64B6292-F77C-4B3C-A737-C5AED0FE0A8A}" type="pres">
      <dgm:prSet presAssocID="{01C2E24B-E909-47EC-BFD6-E88B1CB013EB}" presName="wedge5Tx" presStyleLbl="node1" presStyleIdx="4" presStyleCnt="5">
        <dgm:presLayoutVars>
          <dgm:chMax val="0"/>
          <dgm:chPref val="0"/>
          <dgm:bulletEnabled val="1"/>
        </dgm:presLayoutVars>
      </dgm:prSet>
      <dgm:spPr/>
    </dgm:pt>
  </dgm:ptLst>
  <dgm:cxnLst>
    <dgm:cxn modelId="{B18E3501-498D-46D5-8A5C-44BD9247C752}" srcId="{01C2E24B-E909-47EC-BFD6-E88B1CB013EB}" destId="{ABBA1CFD-3A3F-4AB0-8788-F879EC0AF07D}" srcOrd="1" destOrd="0" parTransId="{9C502D7F-7717-4CA5-ADE2-A39A94CE74A1}" sibTransId="{D86BEFC9-396F-4FAE-85AE-FD7EC7EC7D81}"/>
    <dgm:cxn modelId="{C7B4D003-70CA-47A3-BE31-024ABFF6DDEF}" srcId="{01C2E24B-E909-47EC-BFD6-E88B1CB013EB}" destId="{0F3A80B1-DE94-488B-A036-0B00B0090DD3}" srcOrd="0" destOrd="0" parTransId="{EF5C3C4E-F51A-49B6-BC98-4013A643A441}" sibTransId="{22681BEB-017A-45E4-803E-B496C074414A}"/>
    <dgm:cxn modelId="{25EBE308-7F76-46CE-B6FD-740D9872A2E8}" type="presOf" srcId="{165BAA88-B653-48DD-81EE-E740FA992B14}" destId="{C4B42C0D-C6F0-4659-A0C5-7506C1C58DCB}" srcOrd="1" destOrd="0" presId="urn:microsoft.com/office/officeart/2005/8/layout/chart3"/>
    <dgm:cxn modelId="{B8018E0D-7DB8-4FEC-87B1-350AB5964EC0}" srcId="{01C2E24B-E909-47EC-BFD6-E88B1CB013EB}" destId="{907859CA-351C-45D8-924C-EEE2D232732E}" srcOrd="2" destOrd="0" parTransId="{9B325FBF-5017-40DB-823B-16CB5580D216}" sibTransId="{87029C32-4004-4689-BBEC-23188CF6CAAA}"/>
    <dgm:cxn modelId="{A3F82324-BBAE-4FBF-9A98-85B19331D5CA}" type="presOf" srcId="{0F3A80B1-DE94-488B-A036-0B00B0090DD3}" destId="{8D092C92-CEAD-4E03-A820-F2AEDC43594C}" srcOrd="1" destOrd="0" presId="urn:microsoft.com/office/officeart/2005/8/layout/chart3"/>
    <dgm:cxn modelId="{88218325-A1FD-445C-872E-E2D34ADEB155}" type="presOf" srcId="{907859CA-351C-45D8-924C-EEE2D232732E}" destId="{C7EE5B5F-4154-47DA-9EC9-C99B83A431E8}" srcOrd="1" destOrd="0" presId="urn:microsoft.com/office/officeart/2005/8/layout/chart3"/>
    <dgm:cxn modelId="{352DB133-1454-4E87-BE52-FE7083DD6BA3}" type="presOf" srcId="{165BAA88-B653-48DD-81EE-E740FA992B14}" destId="{A0A462EC-D1C1-4796-8B53-C654A359F3B8}" srcOrd="0" destOrd="0" presId="urn:microsoft.com/office/officeart/2005/8/layout/chart3"/>
    <dgm:cxn modelId="{7EA67E43-E58D-46DA-A8D6-11C7D00A53BE}" srcId="{01C2E24B-E909-47EC-BFD6-E88B1CB013EB}" destId="{A33890A2-3979-4854-B0E8-F25ABFF66D6A}" srcOrd="4" destOrd="0" parTransId="{14882D32-12F8-4AC1-A5BB-C1424EB15C9D}" sibTransId="{9F328A53-4190-4195-95AD-E52F8BB21998}"/>
    <dgm:cxn modelId="{BF439245-545B-4222-8452-8C6E0FA63E3E}" type="presOf" srcId="{0F3A80B1-DE94-488B-A036-0B00B0090DD3}" destId="{04AD7E4A-A887-4A01-B613-40DE677D9CA0}" srcOrd="0" destOrd="0" presId="urn:microsoft.com/office/officeart/2005/8/layout/chart3"/>
    <dgm:cxn modelId="{20396EA5-7EB4-47A9-A034-4CB35BD8C77C}" srcId="{01C2E24B-E909-47EC-BFD6-E88B1CB013EB}" destId="{165BAA88-B653-48DD-81EE-E740FA992B14}" srcOrd="3" destOrd="0" parTransId="{71F6B80E-3D74-4761-B6CB-5D27EC060116}" sibTransId="{9D1F5022-5FDB-4325-B0EA-B95F8B3FFF6F}"/>
    <dgm:cxn modelId="{46F147AF-5233-4233-B989-673A0CF857F7}" type="presOf" srcId="{01C2E24B-E909-47EC-BFD6-E88B1CB013EB}" destId="{8F4BCA5D-530B-4F58-8189-AC4E26EA3575}" srcOrd="0" destOrd="0" presId="urn:microsoft.com/office/officeart/2005/8/layout/chart3"/>
    <dgm:cxn modelId="{309B98B7-DC7D-4FEC-9999-86DAF28761C6}" type="presOf" srcId="{A33890A2-3979-4854-B0E8-F25ABFF66D6A}" destId="{A64B6292-F77C-4B3C-A737-C5AED0FE0A8A}" srcOrd="1" destOrd="0" presId="urn:microsoft.com/office/officeart/2005/8/layout/chart3"/>
    <dgm:cxn modelId="{0A09B9D1-4753-4A3E-9D6B-B077BCFFC5FE}" type="presOf" srcId="{A33890A2-3979-4854-B0E8-F25ABFF66D6A}" destId="{4279D2E4-C3AB-4BEF-A46A-48BEBD259C85}" srcOrd="0" destOrd="0" presId="urn:microsoft.com/office/officeart/2005/8/layout/chart3"/>
    <dgm:cxn modelId="{F82DEADC-9A24-46B5-8FEA-FA13838C2F12}" type="presOf" srcId="{ABBA1CFD-3A3F-4AB0-8788-F879EC0AF07D}" destId="{38100A33-2B62-4AE0-B1DD-A6F3DB3138A8}" srcOrd="1" destOrd="0" presId="urn:microsoft.com/office/officeart/2005/8/layout/chart3"/>
    <dgm:cxn modelId="{152C3DE9-C8BC-4553-8B18-9BEDAA92600A}" type="presOf" srcId="{907859CA-351C-45D8-924C-EEE2D232732E}" destId="{6653F94A-2916-48B7-8DBE-8F468F983BA4}" srcOrd="0" destOrd="0" presId="urn:microsoft.com/office/officeart/2005/8/layout/chart3"/>
    <dgm:cxn modelId="{86C31EFE-547F-4FB8-97AF-A885EA7B5EFA}" type="presOf" srcId="{ABBA1CFD-3A3F-4AB0-8788-F879EC0AF07D}" destId="{9DC771E9-D605-482C-9B7C-C6494E934109}" srcOrd="0" destOrd="0" presId="urn:microsoft.com/office/officeart/2005/8/layout/chart3"/>
    <dgm:cxn modelId="{8324D30B-C93A-40A0-82E1-1F8FB55EB8FB}" type="presParOf" srcId="{8F4BCA5D-530B-4F58-8189-AC4E26EA3575}" destId="{04AD7E4A-A887-4A01-B613-40DE677D9CA0}" srcOrd="0" destOrd="0" presId="urn:microsoft.com/office/officeart/2005/8/layout/chart3"/>
    <dgm:cxn modelId="{21575D44-8643-422E-991F-5986F061377D}" type="presParOf" srcId="{8F4BCA5D-530B-4F58-8189-AC4E26EA3575}" destId="{8D092C92-CEAD-4E03-A820-F2AEDC43594C}" srcOrd="1" destOrd="0" presId="urn:microsoft.com/office/officeart/2005/8/layout/chart3"/>
    <dgm:cxn modelId="{0609607B-BD4C-4F8E-87A2-720C8D3C94A2}" type="presParOf" srcId="{8F4BCA5D-530B-4F58-8189-AC4E26EA3575}" destId="{9DC771E9-D605-482C-9B7C-C6494E934109}" srcOrd="2" destOrd="0" presId="urn:microsoft.com/office/officeart/2005/8/layout/chart3"/>
    <dgm:cxn modelId="{2E437A0E-8221-4516-9BC9-FF648749D210}" type="presParOf" srcId="{8F4BCA5D-530B-4F58-8189-AC4E26EA3575}" destId="{38100A33-2B62-4AE0-B1DD-A6F3DB3138A8}" srcOrd="3" destOrd="0" presId="urn:microsoft.com/office/officeart/2005/8/layout/chart3"/>
    <dgm:cxn modelId="{E37085D5-2638-4466-A6AC-7FA74CAD7939}" type="presParOf" srcId="{8F4BCA5D-530B-4F58-8189-AC4E26EA3575}" destId="{6653F94A-2916-48B7-8DBE-8F468F983BA4}" srcOrd="4" destOrd="0" presId="urn:microsoft.com/office/officeart/2005/8/layout/chart3"/>
    <dgm:cxn modelId="{B0E24E31-1DB7-4F79-A11E-AA3985D0FAA2}" type="presParOf" srcId="{8F4BCA5D-530B-4F58-8189-AC4E26EA3575}" destId="{C7EE5B5F-4154-47DA-9EC9-C99B83A431E8}" srcOrd="5" destOrd="0" presId="urn:microsoft.com/office/officeart/2005/8/layout/chart3"/>
    <dgm:cxn modelId="{B196BC86-B224-49B5-9C04-8937266A3473}" type="presParOf" srcId="{8F4BCA5D-530B-4F58-8189-AC4E26EA3575}" destId="{A0A462EC-D1C1-4796-8B53-C654A359F3B8}" srcOrd="6" destOrd="0" presId="urn:microsoft.com/office/officeart/2005/8/layout/chart3"/>
    <dgm:cxn modelId="{7E81C0C3-3988-4C36-AEE5-4289C1447D15}" type="presParOf" srcId="{8F4BCA5D-530B-4F58-8189-AC4E26EA3575}" destId="{C4B42C0D-C6F0-4659-A0C5-7506C1C58DCB}" srcOrd="7" destOrd="0" presId="urn:microsoft.com/office/officeart/2005/8/layout/chart3"/>
    <dgm:cxn modelId="{46CB950F-6B17-4137-A9F6-ADF945495090}" type="presParOf" srcId="{8F4BCA5D-530B-4F58-8189-AC4E26EA3575}" destId="{4279D2E4-C3AB-4BEF-A46A-48BEBD259C85}" srcOrd="8" destOrd="0" presId="urn:microsoft.com/office/officeart/2005/8/layout/chart3"/>
    <dgm:cxn modelId="{3AA512D4-F6A4-4B7B-9F71-C2D3CA080BE0}" type="presParOf" srcId="{8F4BCA5D-530B-4F58-8189-AC4E26EA3575}" destId="{A64B6292-F77C-4B3C-A737-C5AED0FE0A8A}" srcOrd="9" destOrd="0" presId="urn:microsoft.com/office/officeart/2005/8/layout/char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AD7E4A-A887-4A01-B613-40DE677D9CA0}">
      <dsp:nvSpPr>
        <dsp:cNvPr id="0" name=""/>
        <dsp:cNvSpPr/>
      </dsp:nvSpPr>
      <dsp:spPr>
        <a:xfrm>
          <a:off x="1358552" y="458750"/>
          <a:ext cx="3707777" cy="3767022"/>
        </a:xfrm>
        <a:prstGeom prst="pie">
          <a:avLst>
            <a:gd name="adj1" fmla="val 16200000"/>
            <a:gd name="adj2" fmla="val 20520000"/>
          </a:avLst>
        </a:prstGeom>
        <a:solidFill>
          <a:srgbClr val="4BACC6">
            <a:lumMod val="75000"/>
          </a:srgbClr>
        </a:solidFill>
        <a:ln w="25400" cap="flat" cmpd="sng" algn="ctr">
          <a:solidFill>
            <a:srgbClr val="4F81BD"/>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ysClr val="window" lastClr="FFFFFF"/>
              </a:solidFill>
              <a:latin typeface="Calibri"/>
              <a:ea typeface="+mn-ea"/>
              <a:cs typeface="+mn-cs"/>
            </a:rPr>
            <a:t>Self-control</a:t>
          </a:r>
        </a:p>
      </dsp:txBody>
      <dsp:txXfrm>
        <a:off x="3443458" y="1149627"/>
        <a:ext cx="889538" cy="618355"/>
      </dsp:txXfrm>
    </dsp:sp>
    <dsp:sp modelId="{9DC771E9-D605-482C-9B7C-C6494E934109}">
      <dsp:nvSpPr>
        <dsp:cNvPr id="0" name=""/>
        <dsp:cNvSpPr/>
      </dsp:nvSpPr>
      <dsp:spPr>
        <a:xfrm>
          <a:off x="1315899" y="446834"/>
          <a:ext cx="3788007" cy="3788007"/>
        </a:xfrm>
        <a:prstGeom prst="pie">
          <a:avLst>
            <a:gd name="adj1" fmla="val 20520000"/>
            <a:gd name="adj2" fmla="val 3240000"/>
          </a:avLst>
        </a:prstGeom>
        <a:solidFill>
          <a:srgbClr val="4BACC6">
            <a:lumMod val="75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solidFill>
                <a:sysClr val="window" lastClr="FFFFFF"/>
              </a:solidFill>
              <a:latin typeface="Calibri"/>
              <a:ea typeface="+mn-ea"/>
              <a:cs typeface="+mn-cs"/>
            </a:rPr>
            <a:t>Relationship</a:t>
          </a:r>
        </a:p>
        <a:p>
          <a:pPr marL="0" lvl="0" indent="0" algn="ctr" defTabSz="444500">
            <a:lnSpc>
              <a:spcPct val="90000"/>
            </a:lnSpc>
            <a:spcBef>
              <a:spcPct val="0"/>
            </a:spcBef>
            <a:spcAft>
              <a:spcPct val="35000"/>
            </a:spcAft>
            <a:buNone/>
          </a:pPr>
          <a:r>
            <a:rPr lang="en-GB" sz="1000" b="1" kern="1200" dirty="0">
              <a:solidFill>
                <a:sysClr val="window" lastClr="FFFFFF"/>
              </a:solidFill>
              <a:latin typeface="Calibri"/>
              <a:ea typeface="+mn-ea"/>
              <a:cs typeface="+mn-cs"/>
            </a:rPr>
            <a:t>Management</a:t>
          </a:r>
        </a:p>
      </dsp:txBody>
      <dsp:txXfrm>
        <a:off x="3956734" y="2299802"/>
        <a:ext cx="797181" cy="672819"/>
      </dsp:txXfrm>
    </dsp:sp>
    <dsp:sp modelId="{6653F94A-2916-48B7-8DBE-8F468F983BA4}">
      <dsp:nvSpPr>
        <dsp:cNvPr id="0" name=""/>
        <dsp:cNvSpPr/>
      </dsp:nvSpPr>
      <dsp:spPr>
        <a:xfrm>
          <a:off x="1315899" y="446834"/>
          <a:ext cx="3788007" cy="3788007"/>
        </a:xfrm>
        <a:prstGeom prst="pie">
          <a:avLst>
            <a:gd name="adj1" fmla="val 3240000"/>
            <a:gd name="adj2" fmla="val 7560000"/>
          </a:avLst>
        </a:prstGeom>
        <a:solidFill>
          <a:srgbClr val="F79646">
            <a:lumMod val="75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ysClr val="window" lastClr="FFFFFF"/>
              </a:solidFill>
              <a:latin typeface="Calibri"/>
              <a:ea typeface="+mn-ea"/>
              <a:cs typeface="+mn-cs"/>
            </a:rPr>
            <a:t>Motivation</a:t>
          </a:r>
          <a:endParaRPr lang="en-GB" sz="1500" b="1" kern="1200" dirty="0">
            <a:solidFill>
              <a:sysClr val="window" lastClr="FFFFFF"/>
            </a:solidFill>
            <a:latin typeface="Calibri"/>
            <a:ea typeface="+mn-ea"/>
            <a:cs typeface="+mn-cs"/>
          </a:endParaRPr>
        </a:p>
      </dsp:txBody>
      <dsp:txXfrm>
        <a:off x="2731595" y="3406713"/>
        <a:ext cx="956615" cy="573969"/>
      </dsp:txXfrm>
    </dsp:sp>
    <dsp:sp modelId="{A0A462EC-D1C1-4796-8B53-C654A359F3B8}">
      <dsp:nvSpPr>
        <dsp:cNvPr id="0" name=""/>
        <dsp:cNvSpPr/>
      </dsp:nvSpPr>
      <dsp:spPr>
        <a:xfrm>
          <a:off x="1315899" y="446834"/>
          <a:ext cx="3788007" cy="3788007"/>
        </a:xfrm>
        <a:prstGeom prst="pie">
          <a:avLst>
            <a:gd name="adj1" fmla="val 7560000"/>
            <a:gd name="adj2" fmla="val 11880000"/>
          </a:avLst>
        </a:prstGeom>
        <a:solidFill>
          <a:srgbClr val="4BACC6">
            <a:lumMod val="75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GB" sz="1000" b="1" kern="1200" dirty="0">
            <a:solidFill>
              <a:sysClr val="window" lastClr="FFFFFF"/>
            </a:solidFill>
            <a:latin typeface="Calibri"/>
            <a:ea typeface="+mn-ea"/>
            <a:cs typeface="+mn-cs"/>
          </a:endParaRPr>
        </a:p>
        <a:p>
          <a:pPr marL="0" lvl="0" indent="0" algn="ctr" defTabSz="444500">
            <a:lnSpc>
              <a:spcPct val="90000"/>
            </a:lnSpc>
            <a:spcBef>
              <a:spcPct val="0"/>
            </a:spcBef>
            <a:spcAft>
              <a:spcPct val="35000"/>
            </a:spcAft>
            <a:buNone/>
          </a:pPr>
          <a:r>
            <a:rPr lang="en-GB" sz="1400" b="1" kern="1200" dirty="0">
              <a:solidFill>
                <a:sysClr val="window" lastClr="FFFFFF"/>
              </a:solidFill>
              <a:latin typeface="Calibri"/>
              <a:ea typeface="+mn-ea"/>
              <a:cs typeface="+mn-cs"/>
            </a:rPr>
            <a:t>Empathy</a:t>
          </a:r>
          <a:endParaRPr lang="en-GB" sz="1000" b="1" kern="1200" dirty="0">
            <a:solidFill>
              <a:sysClr val="window" lastClr="FFFFFF"/>
            </a:solidFill>
            <a:latin typeface="Calibri"/>
            <a:ea typeface="+mn-ea"/>
            <a:cs typeface="+mn-cs"/>
          </a:endParaRPr>
        </a:p>
        <a:p>
          <a:pPr marL="0" lvl="0" indent="0" algn="ctr" defTabSz="444500">
            <a:lnSpc>
              <a:spcPct val="90000"/>
            </a:lnSpc>
            <a:spcBef>
              <a:spcPct val="0"/>
            </a:spcBef>
            <a:spcAft>
              <a:spcPct val="35000"/>
            </a:spcAft>
            <a:buNone/>
          </a:pPr>
          <a:endParaRPr lang="en-GB" sz="1000" b="1" kern="1200" dirty="0">
            <a:solidFill>
              <a:sysClr val="window" lastClr="FFFFFF"/>
            </a:solidFill>
            <a:latin typeface="Calibri"/>
            <a:ea typeface="+mn-ea"/>
            <a:cs typeface="+mn-cs"/>
          </a:endParaRPr>
        </a:p>
      </dsp:txBody>
      <dsp:txXfrm>
        <a:off x="1661381" y="2299802"/>
        <a:ext cx="797181" cy="672819"/>
      </dsp:txXfrm>
    </dsp:sp>
    <dsp:sp modelId="{4279D2E4-C3AB-4BEF-A46A-48BEBD259C85}">
      <dsp:nvSpPr>
        <dsp:cNvPr id="0" name=""/>
        <dsp:cNvSpPr/>
      </dsp:nvSpPr>
      <dsp:spPr>
        <a:xfrm>
          <a:off x="1315899" y="446834"/>
          <a:ext cx="3788007" cy="3788007"/>
        </a:xfrm>
        <a:prstGeom prst="pie">
          <a:avLst>
            <a:gd name="adj1" fmla="val 11880000"/>
            <a:gd name="adj2" fmla="val 16200000"/>
          </a:avLst>
        </a:prstGeom>
        <a:solidFill>
          <a:srgbClr val="4BACC6">
            <a:lumMod val="75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ysClr val="window" lastClr="FFFFFF"/>
              </a:solidFill>
              <a:latin typeface="Calibri"/>
              <a:ea typeface="+mn-ea"/>
              <a:cs typeface="+mn-cs"/>
            </a:rPr>
            <a:t>Self-awareness</a:t>
          </a:r>
        </a:p>
      </dsp:txBody>
      <dsp:txXfrm>
        <a:off x="2056533" y="1152833"/>
        <a:ext cx="908784" cy="621800"/>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9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295"/>
          </a:xfrm>
          <a:prstGeom prst="rect">
            <a:avLst/>
          </a:prstGeom>
        </p:spPr>
        <p:txBody>
          <a:bodyPr vert="horz" lIns="91440" tIns="45720" rIns="91440" bIns="45720" rtlCol="0"/>
          <a:lstStyle>
            <a:lvl1pPr algn="r">
              <a:defRPr sz="1200"/>
            </a:lvl1pPr>
          </a:lstStyle>
          <a:p>
            <a:fld id="{277A865E-B917-4EC0-96C9-CECC95EC0EF0}" type="datetimeFigureOut">
              <a:rPr lang="en-US" smtClean="0"/>
              <a:t>8/4/2023</a:t>
            </a:fld>
            <a:endParaRPr lang="en-US"/>
          </a:p>
        </p:txBody>
      </p:sp>
      <p:sp>
        <p:nvSpPr>
          <p:cNvPr id="4" name="Slide Image Placeholder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9486"/>
            <a:ext cx="5438140" cy="391048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3107"/>
            <a:ext cx="2945659" cy="49829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3107"/>
            <a:ext cx="2945659" cy="498294"/>
          </a:xfrm>
          <a:prstGeom prst="rect">
            <a:avLst/>
          </a:prstGeom>
        </p:spPr>
        <p:txBody>
          <a:bodyPr vert="horz" lIns="91440" tIns="45720" rIns="91440" bIns="45720" rtlCol="0" anchor="b"/>
          <a:lstStyle>
            <a:lvl1pPr algn="r">
              <a:defRPr sz="1200"/>
            </a:lvl1pPr>
          </a:lstStyle>
          <a:p>
            <a:fld id="{B82BA8D7-A9E0-4E9F-8E46-F0646C92D7D3}" type="slidenum">
              <a:rPr lang="en-US" smtClean="0"/>
              <a:t>‹#›</a:t>
            </a:fld>
            <a:endParaRPr lang="en-US"/>
          </a:p>
        </p:txBody>
      </p:sp>
    </p:spTree>
    <p:extLst>
      <p:ext uri="{BB962C8B-B14F-4D97-AF65-F5344CB8AC3E}">
        <p14:creationId xmlns:p14="http://schemas.microsoft.com/office/powerpoint/2010/main" val="1435591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8475" y="1303338"/>
            <a:ext cx="6254750" cy="35194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0000"/>
              </a:lnSpc>
              <a:spcBef>
                <a:spcPts val="0"/>
              </a:spcBef>
              <a:spcAft>
                <a:spcPts val="12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AIC Program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has been designed to enable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 Rowe Price’s next generation of senior leaders to develop and utilise key skills that will help them to ‘lead with influence’. </a:t>
            </a:r>
          </a:p>
          <a:p>
            <a:pPr marL="0" marR="0" lvl="0" indent="0" algn="l" defTabSz="914400" rtl="0" eaLnBrk="1" fontAlgn="auto" latinLnBrk="0" hangingPunct="1">
              <a:lnSpc>
                <a:spcPct val="110000"/>
              </a:lnSpc>
              <a:spcBef>
                <a:spcPts val="0"/>
              </a:spcBef>
              <a:spcAft>
                <a:spcPts val="1200"/>
              </a:spcAft>
              <a:buClrTx/>
              <a:buSzTx/>
              <a:buFontTx/>
              <a:buNone/>
              <a:tabLst/>
              <a:defRPr/>
            </a:pPr>
            <a:r>
              <a:rPr lang="en-GB" sz="1200" dirty="0">
                <a:solidFill>
                  <a:prstClr val="black"/>
                </a:solidFill>
                <a:latin typeface="Arial" panose="020B0604020202020204" pitchFamily="34" charset="0"/>
                <a:cs typeface="Arial" panose="020B0604020202020204" pitchFamily="34" charset="0"/>
              </a:rPr>
              <a:t>The content has been designed to:</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10000"/>
              </a:lnSpc>
              <a:spcBef>
                <a:spcPts val="0"/>
              </a:spcBef>
              <a:spcAft>
                <a:spcPts val="1200"/>
              </a:spcAft>
              <a:buClr>
                <a:srgbClr val="05C3DE"/>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t>
            </a:r>
            <a:r>
              <a:rPr kumimoji="0" lang="en-GB" sz="1200" b="0" i="0" u="none" strike="noStrike" kern="1200" cap="none" spc="0" normalizeH="0" baseline="0" noProof="0" dirty="0">
                <a:ln>
                  <a:noFill/>
                </a:ln>
                <a:solidFill>
                  <a:srgbClr val="131313"/>
                </a:solidFill>
                <a:effectLst/>
                <a:uLnTx/>
                <a:uFillTx/>
                <a:latin typeface="Arial" panose="020B0604020202020204" pitchFamily="34" charset="0"/>
                <a:ea typeface="+mn-ea"/>
                <a:cs typeface="Arial" panose="020B0604020202020204" pitchFamily="34" charset="0"/>
              </a:rPr>
              <a:t>one key skills that will enhance your effectiveness,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increase your </a:t>
            </a:r>
            <a:r>
              <a:rPr kumimoji="0" lang="en-GB" sz="1200" b="0" i="0" u="none" strike="noStrike" kern="1200" cap="none" spc="0" normalizeH="0" baseline="0" noProof="0" dirty="0">
                <a:ln>
                  <a:noFill/>
                </a:ln>
                <a:solidFill>
                  <a:srgbClr val="131313"/>
                </a:solidFill>
                <a:effectLst/>
                <a:uLnTx/>
                <a:uFillTx/>
                <a:latin typeface="Arial" panose="020B0604020202020204" pitchFamily="34" charset="0"/>
                <a:ea typeface="+mn-ea"/>
                <a:cs typeface="Arial" panose="020B0604020202020204" pitchFamily="34" charset="0"/>
              </a:rPr>
              <a:t>influence</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enhance your ability to drive change</a:t>
            </a:r>
            <a:r>
              <a:rPr kumimoji="0" lang="en-GB" sz="1200" b="0" i="0" u="none" strike="noStrike" kern="1200" cap="none" spc="0" normalizeH="0" baseline="0" noProof="0" dirty="0">
                <a:ln>
                  <a:noFill/>
                </a:ln>
                <a:solidFill>
                  <a:srgbClr val="131313"/>
                </a:solidFill>
                <a:effectLst/>
                <a:uLnTx/>
                <a:uFillTx/>
                <a:latin typeface="Arial" panose="020B0604020202020204" pitchFamily="34" charset="0"/>
                <a:ea typeface="+mn-ea"/>
                <a:cs typeface="Arial" panose="020B0604020202020204" pitchFamily="34" charset="0"/>
              </a:rPr>
              <a:t> and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maximise your impact at T. Rowe Price</a:t>
            </a:r>
            <a:endParaRPr kumimoji="0" lang="en-GB" sz="1200" b="0" i="0" u="none" strike="noStrike" kern="1200" cap="none" spc="0" normalizeH="0" baseline="0" noProof="0" dirty="0">
              <a:ln>
                <a:noFill/>
              </a:ln>
              <a:solidFill>
                <a:srgbClr val="131313"/>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10000"/>
              </a:lnSpc>
              <a:spcBef>
                <a:spcPts val="0"/>
              </a:spcBef>
              <a:spcAft>
                <a:spcPts val="1200"/>
              </a:spcAft>
              <a:buClr>
                <a:srgbClr val="05C3DE"/>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131313"/>
                </a:solidFill>
                <a:effectLst/>
                <a:uLnTx/>
                <a:uFillTx/>
                <a:latin typeface="Arial" panose="020B0604020202020204" pitchFamily="34" charset="0"/>
                <a:ea typeface="+mn-ea"/>
                <a:cs typeface="Arial" panose="020B0604020202020204" pitchFamily="34" charset="0"/>
              </a:rPr>
              <a:t>Tackle real-life challenges</a:t>
            </a:r>
          </a:p>
          <a:p>
            <a:pPr marL="342900" marR="0" lvl="0" indent="-342900" algn="l" defTabSz="914400" rtl="0" eaLnBrk="1" fontAlgn="auto" latinLnBrk="0" hangingPunct="1">
              <a:lnSpc>
                <a:spcPct val="110000"/>
              </a:lnSpc>
              <a:spcBef>
                <a:spcPts val="0"/>
              </a:spcBef>
              <a:spcAft>
                <a:spcPts val="1200"/>
              </a:spcAft>
              <a:buClr>
                <a:srgbClr val="05C3DE"/>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131313"/>
                </a:solidFill>
                <a:effectLst/>
                <a:uLnTx/>
                <a:uFillTx/>
                <a:latin typeface="Arial" panose="020B0604020202020204" pitchFamily="34" charset="0"/>
                <a:ea typeface="+mn-ea"/>
                <a:cs typeface="Arial" panose="020B0604020202020204" pitchFamily="34" charset="0"/>
              </a:rPr>
              <a:t>Be insightful and pragmatic – with input from TRP Senior Executives</a:t>
            </a:r>
          </a:p>
          <a:p>
            <a:r>
              <a:rPr lang="en-US" dirty="0"/>
              <a:t>We are continually enhancing it – so need your feedback when HR reaches out to you</a:t>
            </a:r>
          </a:p>
        </p:txBody>
      </p:sp>
      <p:sp>
        <p:nvSpPr>
          <p:cNvPr id="4" name="Slide Number Placeholder 3"/>
          <p:cNvSpPr>
            <a:spLocks noGrp="1"/>
          </p:cNvSpPr>
          <p:nvPr>
            <p:ph type="sldNum" sz="quarter" idx="10"/>
          </p:nvPr>
        </p:nvSpPr>
        <p:spPr/>
        <p:txBody>
          <a:bodyPr/>
          <a:lstStyle/>
          <a:p>
            <a:fld id="{E720A8B2-1A6A-4636-8F5C-0EBAC6E78B1D}" type="slidenum">
              <a:rPr lang="en-US" smtClean="0"/>
              <a:t>1</a:t>
            </a:fld>
            <a:endParaRPr lang="en-US" dirty="0"/>
          </a:p>
        </p:txBody>
      </p:sp>
    </p:spTree>
    <p:extLst>
      <p:ext uri="{BB962C8B-B14F-4D97-AF65-F5344CB8AC3E}">
        <p14:creationId xmlns:p14="http://schemas.microsoft.com/office/powerpoint/2010/main" val="888294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2BA8D7-A9E0-4E9F-8E46-F0646C92D7D3}" type="slidenum">
              <a:rPr lang="en-US" smtClean="0"/>
              <a:t>13</a:t>
            </a:fld>
            <a:endParaRPr lang="en-US"/>
          </a:p>
        </p:txBody>
      </p:sp>
    </p:spTree>
    <p:extLst>
      <p:ext uri="{BB962C8B-B14F-4D97-AF65-F5344CB8AC3E}">
        <p14:creationId xmlns:p14="http://schemas.microsoft.com/office/powerpoint/2010/main" val="2635450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Due to time constraints - ask them to turn to introduce themselves using their profile in small groups; perhaps even just to do it with the person next to you.</a:t>
            </a:r>
          </a:p>
        </p:txBody>
      </p:sp>
      <p:sp>
        <p:nvSpPr>
          <p:cNvPr id="4" name="Slide Number Placeholder 3"/>
          <p:cNvSpPr>
            <a:spLocks noGrp="1"/>
          </p:cNvSpPr>
          <p:nvPr>
            <p:ph type="sldNum" sz="quarter" idx="5"/>
          </p:nvPr>
        </p:nvSpPr>
        <p:spPr/>
        <p:txBody>
          <a:bodyPr/>
          <a:lstStyle/>
          <a:p>
            <a:fld id="{B82BA8D7-A9E0-4E9F-8E46-F0646C92D7D3}" type="slidenum">
              <a:rPr lang="en-US" smtClean="0"/>
              <a:t>14</a:t>
            </a:fld>
            <a:endParaRPr lang="en-US"/>
          </a:p>
        </p:txBody>
      </p:sp>
    </p:spTree>
    <p:extLst>
      <p:ext uri="{BB962C8B-B14F-4D97-AF65-F5344CB8AC3E}">
        <p14:creationId xmlns:p14="http://schemas.microsoft.com/office/powerpoint/2010/main" val="1157381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Divide into 4 groups, preferably with flipcharts if a big group, but </a:t>
            </a:r>
          </a:p>
        </p:txBody>
      </p:sp>
      <p:sp>
        <p:nvSpPr>
          <p:cNvPr id="4" name="Slide Number Placeholder 3"/>
          <p:cNvSpPr>
            <a:spLocks noGrp="1"/>
          </p:cNvSpPr>
          <p:nvPr>
            <p:ph type="sldNum" sz="quarter" idx="5"/>
          </p:nvPr>
        </p:nvSpPr>
        <p:spPr/>
        <p:txBody>
          <a:bodyPr/>
          <a:lstStyle/>
          <a:p>
            <a:fld id="{B82BA8D7-A9E0-4E9F-8E46-F0646C92D7D3}" type="slidenum">
              <a:rPr lang="en-US" smtClean="0"/>
              <a:t>15</a:t>
            </a:fld>
            <a:endParaRPr lang="en-US"/>
          </a:p>
        </p:txBody>
      </p:sp>
    </p:spTree>
    <p:extLst>
      <p:ext uri="{BB962C8B-B14F-4D97-AF65-F5344CB8AC3E}">
        <p14:creationId xmlns:p14="http://schemas.microsoft.com/office/powerpoint/2010/main" val="2313437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a:t>
            </a:r>
          </a:p>
        </p:txBody>
      </p:sp>
      <p:sp>
        <p:nvSpPr>
          <p:cNvPr id="4" name="Slide Number Placeholder 3"/>
          <p:cNvSpPr>
            <a:spLocks noGrp="1"/>
          </p:cNvSpPr>
          <p:nvPr>
            <p:ph type="sldNum" sz="quarter" idx="5"/>
          </p:nvPr>
        </p:nvSpPr>
        <p:spPr/>
        <p:txBody>
          <a:bodyPr/>
          <a:lstStyle/>
          <a:p>
            <a:fld id="{B82BA8D7-A9E0-4E9F-8E46-F0646C92D7D3}" type="slidenum">
              <a:rPr lang="en-US" smtClean="0"/>
              <a:t>16</a:t>
            </a:fld>
            <a:endParaRPr lang="en-US"/>
          </a:p>
        </p:txBody>
      </p:sp>
    </p:spTree>
    <p:extLst>
      <p:ext uri="{BB962C8B-B14F-4D97-AF65-F5344CB8AC3E}">
        <p14:creationId xmlns:p14="http://schemas.microsoft.com/office/powerpoint/2010/main" val="3233886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Chequerboard of Leadership came about when Campbell plotted the two key elements of leadership on a blank page – delivery and EQ. Too many leadership texts tend to gloss over the key point of leadership – that it is about delivery. And low EQ leaders deliver results that are short-term; unsustainable.</a:t>
            </a:r>
          </a:p>
        </p:txBody>
      </p:sp>
      <p:sp>
        <p:nvSpPr>
          <p:cNvPr id="4" name="Slide Number Placeholder 3"/>
          <p:cNvSpPr>
            <a:spLocks noGrp="1"/>
          </p:cNvSpPr>
          <p:nvPr>
            <p:ph type="sldNum" sz="quarter" idx="5"/>
          </p:nvPr>
        </p:nvSpPr>
        <p:spPr/>
        <p:txBody>
          <a:bodyPr/>
          <a:lstStyle/>
          <a:p>
            <a:fld id="{B82BA8D7-A9E0-4E9F-8E46-F0646C92D7D3}" type="slidenum">
              <a:rPr lang="en-US" smtClean="0"/>
              <a:t>18</a:t>
            </a:fld>
            <a:endParaRPr lang="en-US"/>
          </a:p>
        </p:txBody>
      </p:sp>
    </p:spTree>
    <p:extLst>
      <p:ext uri="{BB962C8B-B14F-4D97-AF65-F5344CB8AC3E}">
        <p14:creationId xmlns:p14="http://schemas.microsoft.com/office/powerpoint/2010/main" val="1639727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Too many leadership texts tend to gloss over the key point of leadership – that it is about delivery. </a:t>
            </a:r>
          </a:p>
        </p:txBody>
      </p:sp>
      <p:sp>
        <p:nvSpPr>
          <p:cNvPr id="4" name="Slide Number Placeholder 3"/>
          <p:cNvSpPr>
            <a:spLocks noGrp="1"/>
          </p:cNvSpPr>
          <p:nvPr>
            <p:ph type="sldNum" sz="quarter" idx="5"/>
          </p:nvPr>
        </p:nvSpPr>
        <p:spPr/>
        <p:txBody>
          <a:bodyPr/>
          <a:lstStyle/>
          <a:p>
            <a:fld id="{B82BA8D7-A9E0-4E9F-8E46-F0646C92D7D3}" type="slidenum">
              <a:rPr lang="en-US" smtClean="0"/>
              <a:t>19</a:t>
            </a:fld>
            <a:endParaRPr lang="en-US"/>
          </a:p>
        </p:txBody>
      </p:sp>
    </p:spTree>
    <p:extLst>
      <p:ext uri="{BB962C8B-B14F-4D97-AF65-F5344CB8AC3E}">
        <p14:creationId xmlns:p14="http://schemas.microsoft.com/office/powerpoint/2010/main" val="2346517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Draw Kaplan’s Victim Triangle on flip chart and discuss</a:t>
            </a:r>
          </a:p>
        </p:txBody>
      </p:sp>
      <p:sp>
        <p:nvSpPr>
          <p:cNvPr id="4" name="Slide Number Placeholder 3"/>
          <p:cNvSpPr>
            <a:spLocks noGrp="1"/>
          </p:cNvSpPr>
          <p:nvPr>
            <p:ph type="sldNum" sz="quarter" idx="5"/>
          </p:nvPr>
        </p:nvSpPr>
        <p:spPr/>
        <p:txBody>
          <a:bodyPr/>
          <a:lstStyle/>
          <a:p>
            <a:fld id="{B82BA8D7-A9E0-4E9F-8E46-F0646C92D7D3}" type="slidenum">
              <a:rPr lang="en-US" smtClean="0"/>
              <a:t>27</a:t>
            </a:fld>
            <a:endParaRPr lang="en-US"/>
          </a:p>
        </p:txBody>
      </p:sp>
    </p:spTree>
    <p:extLst>
      <p:ext uri="{BB962C8B-B14F-4D97-AF65-F5344CB8AC3E}">
        <p14:creationId xmlns:p14="http://schemas.microsoft.com/office/powerpoint/2010/main" val="4179356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each section of the chart – guided details contained in the pre-workshop reading (</a:t>
            </a:r>
            <a:r>
              <a:rPr lang="en-GB"/>
              <a:t>handed out during </a:t>
            </a:r>
            <a:r>
              <a:rPr lang="en-GB" dirty="0"/>
              <a:t>workshop)</a:t>
            </a:r>
          </a:p>
        </p:txBody>
      </p:sp>
      <p:sp>
        <p:nvSpPr>
          <p:cNvPr id="4" name="Slide Number Placeholder 3"/>
          <p:cNvSpPr>
            <a:spLocks noGrp="1"/>
          </p:cNvSpPr>
          <p:nvPr>
            <p:ph type="sldNum" sz="quarter" idx="5"/>
          </p:nvPr>
        </p:nvSpPr>
        <p:spPr/>
        <p:txBody>
          <a:bodyPr/>
          <a:lstStyle/>
          <a:p>
            <a:fld id="{B82BA8D7-A9E0-4E9F-8E46-F0646C92D7D3}" type="slidenum">
              <a:rPr lang="en-US" smtClean="0"/>
              <a:t>38</a:t>
            </a:fld>
            <a:endParaRPr lang="en-US"/>
          </a:p>
        </p:txBody>
      </p:sp>
    </p:spTree>
    <p:extLst>
      <p:ext uri="{BB962C8B-B14F-4D97-AF65-F5344CB8AC3E}">
        <p14:creationId xmlns:p14="http://schemas.microsoft.com/office/powerpoint/2010/main" val="3748296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 out EQ assessment worksheets</a:t>
            </a:r>
          </a:p>
        </p:txBody>
      </p:sp>
      <p:sp>
        <p:nvSpPr>
          <p:cNvPr id="4" name="Slide Number Placeholder 3"/>
          <p:cNvSpPr>
            <a:spLocks noGrp="1"/>
          </p:cNvSpPr>
          <p:nvPr>
            <p:ph type="sldNum" sz="quarter" idx="5"/>
          </p:nvPr>
        </p:nvSpPr>
        <p:spPr/>
        <p:txBody>
          <a:bodyPr/>
          <a:lstStyle/>
          <a:p>
            <a:fld id="{B82BA8D7-A9E0-4E9F-8E46-F0646C92D7D3}" type="slidenum">
              <a:rPr lang="en-US" smtClean="0"/>
              <a:t>39</a:t>
            </a:fld>
            <a:endParaRPr lang="en-US"/>
          </a:p>
        </p:txBody>
      </p:sp>
    </p:spTree>
    <p:extLst>
      <p:ext uri="{BB962C8B-B14F-4D97-AF65-F5344CB8AC3E}">
        <p14:creationId xmlns:p14="http://schemas.microsoft.com/office/powerpoint/2010/main" val="1451283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 out EQ assessment worksheets</a:t>
            </a:r>
          </a:p>
        </p:txBody>
      </p:sp>
      <p:sp>
        <p:nvSpPr>
          <p:cNvPr id="4" name="Slide Number Placeholder 3"/>
          <p:cNvSpPr>
            <a:spLocks noGrp="1"/>
          </p:cNvSpPr>
          <p:nvPr>
            <p:ph type="sldNum" sz="quarter" idx="5"/>
          </p:nvPr>
        </p:nvSpPr>
        <p:spPr/>
        <p:txBody>
          <a:bodyPr/>
          <a:lstStyle/>
          <a:p>
            <a:fld id="{B82BA8D7-A9E0-4E9F-8E46-F0646C92D7D3}" type="slidenum">
              <a:rPr lang="en-US" smtClean="0"/>
              <a:t>40</a:t>
            </a:fld>
            <a:endParaRPr lang="en-US"/>
          </a:p>
        </p:txBody>
      </p:sp>
    </p:spTree>
    <p:extLst>
      <p:ext uri="{BB962C8B-B14F-4D97-AF65-F5344CB8AC3E}">
        <p14:creationId xmlns:p14="http://schemas.microsoft.com/office/powerpoint/2010/main" val="950225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first EMEA cohort was Sep 2022 – Mar 2023. US is in the process of running it online across two cohorts. APAC – Singapore, Sydney, HKG and Tokyo.</a:t>
            </a:r>
          </a:p>
          <a:p>
            <a:r>
              <a:rPr lang="en-GB" dirty="0"/>
              <a:t>Talk about continuous improvement – that we want keep improving with each workshops </a:t>
            </a:r>
            <a:r>
              <a:rPr lang="en-GB"/>
              <a:t>we roll out.</a:t>
            </a:r>
            <a:endParaRPr lang="en-GB" dirty="0"/>
          </a:p>
        </p:txBody>
      </p:sp>
      <p:sp>
        <p:nvSpPr>
          <p:cNvPr id="4" name="Slide Number Placeholder 3"/>
          <p:cNvSpPr>
            <a:spLocks noGrp="1"/>
          </p:cNvSpPr>
          <p:nvPr>
            <p:ph type="sldNum" sz="quarter" idx="5"/>
          </p:nvPr>
        </p:nvSpPr>
        <p:spPr/>
        <p:txBody>
          <a:bodyPr/>
          <a:lstStyle/>
          <a:p>
            <a:fld id="{B82BA8D7-A9E0-4E9F-8E46-F0646C92D7D3}" type="slidenum">
              <a:rPr lang="en-US" smtClean="0"/>
              <a:t>2</a:t>
            </a:fld>
            <a:endParaRPr lang="en-US"/>
          </a:p>
        </p:txBody>
      </p:sp>
    </p:spTree>
    <p:extLst>
      <p:ext uri="{BB962C8B-B14F-4D97-AF65-F5344CB8AC3E}">
        <p14:creationId xmlns:p14="http://schemas.microsoft.com/office/powerpoint/2010/main" val="2239485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Peer Mentoring session will cover the content of workshops 1 and 2. You will present and discuss two things to 5 of your peers: 1. The results of your EQ Assessment Questionnaire, and 2. Changes you will make to a key piece of communication – but more about both of those later.</a:t>
            </a:r>
          </a:p>
        </p:txBody>
      </p:sp>
      <p:sp>
        <p:nvSpPr>
          <p:cNvPr id="4" name="Slide Number Placeholder 3"/>
          <p:cNvSpPr>
            <a:spLocks noGrp="1"/>
          </p:cNvSpPr>
          <p:nvPr>
            <p:ph type="sldNum" sz="quarter" idx="5"/>
          </p:nvPr>
        </p:nvSpPr>
        <p:spPr/>
        <p:txBody>
          <a:bodyPr/>
          <a:lstStyle/>
          <a:p>
            <a:fld id="{B82BA8D7-A9E0-4E9F-8E46-F0646C92D7D3}" type="slidenum">
              <a:rPr lang="en-US" smtClean="0"/>
              <a:t>43</a:t>
            </a:fld>
            <a:endParaRPr lang="en-US"/>
          </a:p>
        </p:txBody>
      </p:sp>
    </p:spTree>
    <p:extLst>
      <p:ext uri="{BB962C8B-B14F-4D97-AF65-F5344CB8AC3E}">
        <p14:creationId xmlns:p14="http://schemas.microsoft.com/office/powerpoint/2010/main" val="2400057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2BA8D7-A9E0-4E9F-8E46-F0646C92D7D3}" type="slidenum">
              <a:rPr lang="en-US" smtClean="0"/>
              <a:t>45</a:t>
            </a:fld>
            <a:endParaRPr lang="en-US"/>
          </a:p>
        </p:txBody>
      </p:sp>
    </p:spTree>
    <p:extLst>
      <p:ext uri="{BB962C8B-B14F-4D97-AF65-F5344CB8AC3E}">
        <p14:creationId xmlns:p14="http://schemas.microsoft.com/office/powerpoint/2010/main" val="2618571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2BA8D7-A9E0-4E9F-8E46-F0646C92D7D3}" type="slidenum">
              <a:rPr lang="en-US" smtClean="0"/>
              <a:t>3</a:t>
            </a:fld>
            <a:endParaRPr lang="en-US"/>
          </a:p>
        </p:txBody>
      </p:sp>
    </p:spTree>
    <p:extLst>
      <p:ext uri="{BB962C8B-B14F-4D97-AF65-F5344CB8AC3E}">
        <p14:creationId xmlns:p14="http://schemas.microsoft.com/office/powerpoint/2010/main" val="1742134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repeat of a slide from the launch</a:t>
            </a:r>
          </a:p>
        </p:txBody>
      </p:sp>
      <p:sp>
        <p:nvSpPr>
          <p:cNvPr id="4" name="Slide Number Placeholder 3"/>
          <p:cNvSpPr>
            <a:spLocks noGrp="1"/>
          </p:cNvSpPr>
          <p:nvPr>
            <p:ph type="sldNum" sz="quarter" idx="5"/>
          </p:nvPr>
        </p:nvSpPr>
        <p:spPr/>
        <p:txBody>
          <a:bodyPr/>
          <a:lstStyle/>
          <a:p>
            <a:fld id="{B82BA8D7-A9E0-4E9F-8E46-F0646C92D7D3}" type="slidenum">
              <a:rPr lang="en-US" smtClean="0"/>
              <a:t>4</a:t>
            </a:fld>
            <a:endParaRPr lang="en-US"/>
          </a:p>
        </p:txBody>
      </p:sp>
    </p:spTree>
    <p:extLst>
      <p:ext uri="{BB962C8B-B14F-4D97-AF65-F5344CB8AC3E}">
        <p14:creationId xmlns:p14="http://schemas.microsoft.com/office/powerpoint/2010/main" val="1149410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Tailor to the facilitator</a:t>
            </a:r>
          </a:p>
          <a:p>
            <a:endParaRPr lang="en-GB" dirty="0"/>
          </a:p>
        </p:txBody>
      </p:sp>
      <p:sp>
        <p:nvSpPr>
          <p:cNvPr id="4" name="Slide Number Placeholder 3"/>
          <p:cNvSpPr>
            <a:spLocks noGrp="1"/>
          </p:cNvSpPr>
          <p:nvPr>
            <p:ph type="sldNum" sz="quarter" idx="5"/>
          </p:nvPr>
        </p:nvSpPr>
        <p:spPr/>
        <p:txBody>
          <a:bodyPr/>
          <a:lstStyle/>
          <a:p>
            <a:fld id="{B82BA8D7-A9E0-4E9F-8E46-F0646C92D7D3}" type="slidenum">
              <a:rPr lang="en-US" smtClean="0"/>
              <a:t>5</a:t>
            </a:fld>
            <a:endParaRPr lang="en-US"/>
          </a:p>
        </p:txBody>
      </p:sp>
    </p:spTree>
    <p:extLst>
      <p:ext uri="{BB962C8B-B14F-4D97-AF65-F5344CB8AC3E}">
        <p14:creationId xmlns:p14="http://schemas.microsoft.com/office/powerpoint/2010/main" val="3960849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Peer Mentoring session will cover the content of workshops 1 and 2. You will present and discuss two things to 5 of your peers: 1. The results of your EQ Assessment Questionnaire, and 2. Changes you will make to a key piece of communication – but more about both of those later.</a:t>
            </a:r>
          </a:p>
        </p:txBody>
      </p:sp>
      <p:sp>
        <p:nvSpPr>
          <p:cNvPr id="4" name="Slide Number Placeholder 3"/>
          <p:cNvSpPr>
            <a:spLocks noGrp="1"/>
          </p:cNvSpPr>
          <p:nvPr>
            <p:ph type="sldNum" sz="quarter" idx="5"/>
          </p:nvPr>
        </p:nvSpPr>
        <p:spPr/>
        <p:txBody>
          <a:bodyPr/>
          <a:lstStyle/>
          <a:p>
            <a:fld id="{B82BA8D7-A9E0-4E9F-8E46-F0646C92D7D3}" type="slidenum">
              <a:rPr lang="en-US" smtClean="0"/>
              <a:t>6</a:t>
            </a:fld>
            <a:endParaRPr lang="en-US"/>
          </a:p>
        </p:txBody>
      </p:sp>
    </p:spTree>
    <p:extLst>
      <p:ext uri="{BB962C8B-B14F-4D97-AF65-F5344CB8AC3E}">
        <p14:creationId xmlns:p14="http://schemas.microsoft.com/office/powerpoint/2010/main" val="1307743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2BA8D7-A9E0-4E9F-8E46-F0646C92D7D3}" type="slidenum">
              <a:rPr lang="en-US" smtClean="0"/>
              <a:t>9</a:t>
            </a:fld>
            <a:endParaRPr lang="en-US"/>
          </a:p>
        </p:txBody>
      </p:sp>
    </p:spTree>
    <p:extLst>
      <p:ext uri="{BB962C8B-B14F-4D97-AF65-F5344CB8AC3E}">
        <p14:creationId xmlns:p14="http://schemas.microsoft.com/office/powerpoint/2010/main" val="376805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any meeting or workshop, if you can walk away with just one ‘light bulb moment’ it has been worthwhile. We are hoping you will have dozens of such moments throughout this program. Use your program notebooks to jot down ideas as they come to you during the workshop – pieces of insight, ideas, actions, things that resonated with you the most. </a:t>
            </a:r>
          </a:p>
        </p:txBody>
      </p:sp>
      <p:sp>
        <p:nvSpPr>
          <p:cNvPr id="4" name="Slide Number Placeholder 3"/>
          <p:cNvSpPr>
            <a:spLocks noGrp="1"/>
          </p:cNvSpPr>
          <p:nvPr>
            <p:ph type="sldNum" sz="quarter" idx="5"/>
          </p:nvPr>
        </p:nvSpPr>
        <p:spPr/>
        <p:txBody>
          <a:bodyPr/>
          <a:lstStyle/>
          <a:p>
            <a:fld id="{B82BA8D7-A9E0-4E9F-8E46-F0646C92D7D3}" type="slidenum">
              <a:rPr lang="en-US" smtClean="0"/>
              <a:t>10</a:t>
            </a:fld>
            <a:endParaRPr lang="en-US"/>
          </a:p>
        </p:txBody>
      </p:sp>
    </p:spTree>
    <p:extLst>
      <p:ext uri="{BB962C8B-B14F-4D97-AF65-F5344CB8AC3E}">
        <p14:creationId xmlns:p14="http://schemas.microsoft.com/office/powerpoint/2010/main" val="1996497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679768" y="4717415"/>
            <a:ext cx="5438140" cy="4469130"/>
          </a:xfrm>
          <a:prstGeom prst="rect">
            <a:avLst/>
          </a:prstGeom>
        </p:spPr>
        <p:txBody>
          <a:bodyPr spcFirstLastPara="1" wrap="square" lIns="91025" tIns="45500" rIns="91025" bIns="45500" anchor="t" anchorCtr="0">
            <a:noAutofit/>
          </a:bodyPr>
          <a:lstStyle/>
          <a:p>
            <a:pPr marL="0" lvl="0" indent="0" algn="l" rtl="0">
              <a:spcBef>
                <a:spcPts val="0"/>
              </a:spcBef>
              <a:spcAft>
                <a:spcPts val="0"/>
              </a:spcAft>
              <a:buNone/>
            </a:pPr>
            <a:r>
              <a:rPr lang="en-GB" dirty="0">
                <a:latin typeface="Gotham Book" panose="02000604040000020004" pitchFamily="2" charset="0"/>
                <a:cs typeface="Arial" panose="020B0604020202020204" pitchFamily="34" charset="0"/>
              </a:rPr>
              <a:t>This </a:t>
            </a:r>
            <a:r>
              <a:rPr lang="en-GB" dirty="0" err="1">
                <a:latin typeface="Gotham Book" panose="02000604040000020004" pitchFamily="2" charset="0"/>
                <a:cs typeface="Arial" panose="020B0604020202020204" pitchFamily="34" charset="0"/>
              </a:rPr>
              <a:t>progamis</a:t>
            </a:r>
            <a:r>
              <a:rPr lang="en-GB" dirty="0">
                <a:latin typeface="Gotham Book" panose="02000604040000020004" pitchFamily="2" charset="0"/>
                <a:cs typeface="Arial" panose="020B0604020202020204" pitchFamily="34" charset="0"/>
              </a:rPr>
              <a:t> aimed</a:t>
            </a:r>
            <a:endParaRPr dirty="0">
              <a:latin typeface="Gotham Book" panose="02000604040000020004" pitchFamily="2" charset="0"/>
              <a:cs typeface="Arial" panose="020B0604020202020204" pitchFamily="34" charset="0"/>
            </a:endParaRPr>
          </a:p>
        </p:txBody>
      </p:sp>
      <p:sp>
        <p:nvSpPr>
          <p:cNvPr id="89" name="Google Shape;89;p1: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10334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aphicFrame>
        <p:nvGraphicFramePr>
          <p:cNvPr id="18" name="Table 17">
            <a:extLst>
              <a:ext uri="{FF2B5EF4-FFF2-40B4-BE49-F238E27FC236}">
                <a16:creationId xmlns:a16="http://schemas.microsoft.com/office/drawing/2014/main" id="{22062404-AF83-384F-8ACF-55A26C815631}"/>
              </a:ext>
            </a:extLst>
          </p:cNvPr>
          <p:cNvGraphicFramePr>
            <a:graphicFrameLocks noGrp="1"/>
          </p:cNvGraphicFramePr>
          <p:nvPr userDrawn="1">
            <p:extLst>
              <p:ext uri="{D42A27DB-BD31-4B8C-83A1-F6EECF244321}">
                <p14:modId xmlns:p14="http://schemas.microsoft.com/office/powerpoint/2010/main" val="2566250068"/>
              </p:ext>
            </p:extLst>
          </p:nvPr>
        </p:nvGraphicFramePr>
        <p:xfrm>
          <a:off x="0" y="1534919"/>
          <a:ext cx="2291508" cy="2295438"/>
        </p:xfrm>
        <a:graphic>
          <a:graphicData uri="http://schemas.openxmlformats.org/drawingml/2006/table">
            <a:tbl>
              <a:tblPr>
                <a:tableStyleId>{5C22544A-7EE6-4342-B048-85BDC9FD1C3A}</a:tableStyleId>
              </a:tblPr>
              <a:tblGrid>
                <a:gridCol w="381918">
                  <a:extLst>
                    <a:ext uri="{9D8B030D-6E8A-4147-A177-3AD203B41FA5}">
                      <a16:colId xmlns:a16="http://schemas.microsoft.com/office/drawing/2014/main" val="628359703"/>
                    </a:ext>
                  </a:extLst>
                </a:gridCol>
                <a:gridCol w="381918">
                  <a:extLst>
                    <a:ext uri="{9D8B030D-6E8A-4147-A177-3AD203B41FA5}">
                      <a16:colId xmlns:a16="http://schemas.microsoft.com/office/drawing/2014/main" val="805104722"/>
                    </a:ext>
                  </a:extLst>
                </a:gridCol>
                <a:gridCol w="381918">
                  <a:extLst>
                    <a:ext uri="{9D8B030D-6E8A-4147-A177-3AD203B41FA5}">
                      <a16:colId xmlns:a16="http://schemas.microsoft.com/office/drawing/2014/main" val="3183802288"/>
                    </a:ext>
                  </a:extLst>
                </a:gridCol>
                <a:gridCol w="381918">
                  <a:extLst>
                    <a:ext uri="{9D8B030D-6E8A-4147-A177-3AD203B41FA5}">
                      <a16:colId xmlns:a16="http://schemas.microsoft.com/office/drawing/2014/main" val="1728470798"/>
                    </a:ext>
                  </a:extLst>
                </a:gridCol>
                <a:gridCol w="381918">
                  <a:extLst>
                    <a:ext uri="{9D8B030D-6E8A-4147-A177-3AD203B41FA5}">
                      <a16:colId xmlns:a16="http://schemas.microsoft.com/office/drawing/2014/main" val="2565793891"/>
                    </a:ext>
                  </a:extLst>
                </a:gridCol>
                <a:gridCol w="381918">
                  <a:extLst>
                    <a:ext uri="{9D8B030D-6E8A-4147-A177-3AD203B41FA5}">
                      <a16:colId xmlns:a16="http://schemas.microsoft.com/office/drawing/2014/main" val="2635794458"/>
                    </a:ext>
                  </a:extLst>
                </a:gridCol>
              </a:tblGrid>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2549114650"/>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369909417"/>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533817077"/>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622309809"/>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961212214"/>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886695947"/>
                  </a:ext>
                </a:extLst>
              </a:tr>
            </a:tbl>
          </a:graphicData>
        </a:graphic>
      </p:graphicFrame>
      <p:graphicFrame>
        <p:nvGraphicFramePr>
          <p:cNvPr id="19" name="Table 18">
            <a:extLst>
              <a:ext uri="{FF2B5EF4-FFF2-40B4-BE49-F238E27FC236}">
                <a16:creationId xmlns:a16="http://schemas.microsoft.com/office/drawing/2014/main" id="{24BC209A-AD8D-6E4F-A506-2E2E16847E95}"/>
              </a:ext>
            </a:extLst>
          </p:cNvPr>
          <p:cNvGraphicFramePr>
            <a:graphicFrameLocks noGrp="1"/>
          </p:cNvGraphicFramePr>
          <p:nvPr userDrawn="1">
            <p:extLst>
              <p:ext uri="{D42A27DB-BD31-4B8C-83A1-F6EECF244321}">
                <p14:modId xmlns:p14="http://schemas.microsoft.com/office/powerpoint/2010/main" val="3471307366"/>
              </p:ext>
            </p:extLst>
          </p:nvPr>
        </p:nvGraphicFramePr>
        <p:xfrm>
          <a:off x="2280492" y="1534919"/>
          <a:ext cx="2291508" cy="2295438"/>
        </p:xfrm>
        <a:graphic>
          <a:graphicData uri="http://schemas.openxmlformats.org/drawingml/2006/table">
            <a:tbl>
              <a:tblPr>
                <a:tableStyleId>{5C22544A-7EE6-4342-B048-85BDC9FD1C3A}</a:tableStyleId>
              </a:tblPr>
              <a:tblGrid>
                <a:gridCol w="381918">
                  <a:extLst>
                    <a:ext uri="{9D8B030D-6E8A-4147-A177-3AD203B41FA5}">
                      <a16:colId xmlns:a16="http://schemas.microsoft.com/office/drawing/2014/main" val="628359703"/>
                    </a:ext>
                  </a:extLst>
                </a:gridCol>
                <a:gridCol w="381918">
                  <a:extLst>
                    <a:ext uri="{9D8B030D-6E8A-4147-A177-3AD203B41FA5}">
                      <a16:colId xmlns:a16="http://schemas.microsoft.com/office/drawing/2014/main" val="805104722"/>
                    </a:ext>
                  </a:extLst>
                </a:gridCol>
                <a:gridCol w="381918">
                  <a:extLst>
                    <a:ext uri="{9D8B030D-6E8A-4147-A177-3AD203B41FA5}">
                      <a16:colId xmlns:a16="http://schemas.microsoft.com/office/drawing/2014/main" val="3183802288"/>
                    </a:ext>
                  </a:extLst>
                </a:gridCol>
                <a:gridCol w="381918">
                  <a:extLst>
                    <a:ext uri="{9D8B030D-6E8A-4147-A177-3AD203B41FA5}">
                      <a16:colId xmlns:a16="http://schemas.microsoft.com/office/drawing/2014/main" val="1728470798"/>
                    </a:ext>
                  </a:extLst>
                </a:gridCol>
                <a:gridCol w="381918">
                  <a:extLst>
                    <a:ext uri="{9D8B030D-6E8A-4147-A177-3AD203B41FA5}">
                      <a16:colId xmlns:a16="http://schemas.microsoft.com/office/drawing/2014/main" val="2565793891"/>
                    </a:ext>
                  </a:extLst>
                </a:gridCol>
                <a:gridCol w="381918">
                  <a:extLst>
                    <a:ext uri="{9D8B030D-6E8A-4147-A177-3AD203B41FA5}">
                      <a16:colId xmlns:a16="http://schemas.microsoft.com/office/drawing/2014/main" val="2635794458"/>
                    </a:ext>
                  </a:extLst>
                </a:gridCol>
              </a:tblGrid>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2549114650"/>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369909417"/>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533817077"/>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622309809"/>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961212214"/>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886695947"/>
                  </a:ext>
                </a:extLst>
              </a:tr>
            </a:tbl>
          </a:graphicData>
        </a:graphic>
      </p:graphicFrame>
      <p:graphicFrame>
        <p:nvGraphicFramePr>
          <p:cNvPr id="20" name="Table 19">
            <a:extLst>
              <a:ext uri="{FF2B5EF4-FFF2-40B4-BE49-F238E27FC236}">
                <a16:creationId xmlns:a16="http://schemas.microsoft.com/office/drawing/2014/main" id="{C2C8F60E-55BB-A64B-AD69-E92CDBC3C38A}"/>
              </a:ext>
            </a:extLst>
          </p:cNvPr>
          <p:cNvGraphicFramePr>
            <a:graphicFrameLocks noGrp="1"/>
          </p:cNvGraphicFramePr>
          <p:nvPr userDrawn="1">
            <p:extLst>
              <p:ext uri="{D42A27DB-BD31-4B8C-83A1-F6EECF244321}">
                <p14:modId xmlns:p14="http://schemas.microsoft.com/office/powerpoint/2010/main" val="2601909557"/>
              </p:ext>
            </p:extLst>
          </p:nvPr>
        </p:nvGraphicFramePr>
        <p:xfrm>
          <a:off x="0" y="3826427"/>
          <a:ext cx="2291508" cy="2295438"/>
        </p:xfrm>
        <a:graphic>
          <a:graphicData uri="http://schemas.openxmlformats.org/drawingml/2006/table">
            <a:tbl>
              <a:tblPr>
                <a:tableStyleId>{5C22544A-7EE6-4342-B048-85BDC9FD1C3A}</a:tableStyleId>
              </a:tblPr>
              <a:tblGrid>
                <a:gridCol w="381918">
                  <a:extLst>
                    <a:ext uri="{9D8B030D-6E8A-4147-A177-3AD203B41FA5}">
                      <a16:colId xmlns:a16="http://schemas.microsoft.com/office/drawing/2014/main" val="628359703"/>
                    </a:ext>
                  </a:extLst>
                </a:gridCol>
                <a:gridCol w="381918">
                  <a:extLst>
                    <a:ext uri="{9D8B030D-6E8A-4147-A177-3AD203B41FA5}">
                      <a16:colId xmlns:a16="http://schemas.microsoft.com/office/drawing/2014/main" val="805104722"/>
                    </a:ext>
                  </a:extLst>
                </a:gridCol>
                <a:gridCol w="381918">
                  <a:extLst>
                    <a:ext uri="{9D8B030D-6E8A-4147-A177-3AD203B41FA5}">
                      <a16:colId xmlns:a16="http://schemas.microsoft.com/office/drawing/2014/main" val="3183802288"/>
                    </a:ext>
                  </a:extLst>
                </a:gridCol>
                <a:gridCol w="381918">
                  <a:extLst>
                    <a:ext uri="{9D8B030D-6E8A-4147-A177-3AD203B41FA5}">
                      <a16:colId xmlns:a16="http://schemas.microsoft.com/office/drawing/2014/main" val="1728470798"/>
                    </a:ext>
                  </a:extLst>
                </a:gridCol>
                <a:gridCol w="381918">
                  <a:extLst>
                    <a:ext uri="{9D8B030D-6E8A-4147-A177-3AD203B41FA5}">
                      <a16:colId xmlns:a16="http://schemas.microsoft.com/office/drawing/2014/main" val="2565793891"/>
                    </a:ext>
                  </a:extLst>
                </a:gridCol>
                <a:gridCol w="381918">
                  <a:extLst>
                    <a:ext uri="{9D8B030D-6E8A-4147-A177-3AD203B41FA5}">
                      <a16:colId xmlns:a16="http://schemas.microsoft.com/office/drawing/2014/main" val="2635794458"/>
                    </a:ext>
                  </a:extLst>
                </a:gridCol>
              </a:tblGrid>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2549114650"/>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369909417"/>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533817077"/>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622309809"/>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961212214"/>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886695947"/>
                  </a:ext>
                </a:extLst>
              </a:tr>
            </a:tbl>
          </a:graphicData>
        </a:graphic>
      </p:graphicFrame>
      <p:graphicFrame>
        <p:nvGraphicFramePr>
          <p:cNvPr id="21" name="Table 20">
            <a:extLst>
              <a:ext uri="{FF2B5EF4-FFF2-40B4-BE49-F238E27FC236}">
                <a16:creationId xmlns:a16="http://schemas.microsoft.com/office/drawing/2014/main" id="{886DFDDC-880D-0F43-9B47-803E877C15BE}"/>
              </a:ext>
            </a:extLst>
          </p:cNvPr>
          <p:cNvGraphicFramePr>
            <a:graphicFrameLocks noGrp="1"/>
          </p:cNvGraphicFramePr>
          <p:nvPr userDrawn="1">
            <p:extLst>
              <p:ext uri="{D42A27DB-BD31-4B8C-83A1-F6EECF244321}">
                <p14:modId xmlns:p14="http://schemas.microsoft.com/office/powerpoint/2010/main" val="1205115527"/>
              </p:ext>
            </p:extLst>
          </p:nvPr>
        </p:nvGraphicFramePr>
        <p:xfrm>
          <a:off x="2280492" y="3826427"/>
          <a:ext cx="2291508" cy="2295438"/>
        </p:xfrm>
        <a:graphic>
          <a:graphicData uri="http://schemas.openxmlformats.org/drawingml/2006/table">
            <a:tbl>
              <a:tblPr>
                <a:tableStyleId>{5C22544A-7EE6-4342-B048-85BDC9FD1C3A}</a:tableStyleId>
              </a:tblPr>
              <a:tblGrid>
                <a:gridCol w="381918">
                  <a:extLst>
                    <a:ext uri="{9D8B030D-6E8A-4147-A177-3AD203B41FA5}">
                      <a16:colId xmlns:a16="http://schemas.microsoft.com/office/drawing/2014/main" val="628359703"/>
                    </a:ext>
                  </a:extLst>
                </a:gridCol>
                <a:gridCol w="381918">
                  <a:extLst>
                    <a:ext uri="{9D8B030D-6E8A-4147-A177-3AD203B41FA5}">
                      <a16:colId xmlns:a16="http://schemas.microsoft.com/office/drawing/2014/main" val="805104722"/>
                    </a:ext>
                  </a:extLst>
                </a:gridCol>
                <a:gridCol w="381918">
                  <a:extLst>
                    <a:ext uri="{9D8B030D-6E8A-4147-A177-3AD203B41FA5}">
                      <a16:colId xmlns:a16="http://schemas.microsoft.com/office/drawing/2014/main" val="3183802288"/>
                    </a:ext>
                  </a:extLst>
                </a:gridCol>
                <a:gridCol w="381918">
                  <a:extLst>
                    <a:ext uri="{9D8B030D-6E8A-4147-A177-3AD203B41FA5}">
                      <a16:colId xmlns:a16="http://schemas.microsoft.com/office/drawing/2014/main" val="1728470798"/>
                    </a:ext>
                  </a:extLst>
                </a:gridCol>
                <a:gridCol w="381918">
                  <a:extLst>
                    <a:ext uri="{9D8B030D-6E8A-4147-A177-3AD203B41FA5}">
                      <a16:colId xmlns:a16="http://schemas.microsoft.com/office/drawing/2014/main" val="2565793891"/>
                    </a:ext>
                  </a:extLst>
                </a:gridCol>
                <a:gridCol w="381918">
                  <a:extLst>
                    <a:ext uri="{9D8B030D-6E8A-4147-A177-3AD203B41FA5}">
                      <a16:colId xmlns:a16="http://schemas.microsoft.com/office/drawing/2014/main" val="2635794458"/>
                    </a:ext>
                  </a:extLst>
                </a:gridCol>
              </a:tblGrid>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2549114650"/>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369909417"/>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533817077"/>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622309809"/>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961212214"/>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886695947"/>
                  </a:ext>
                </a:extLst>
              </a:tr>
            </a:tbl>
          </a:graphicData>
        </a:graphic>
      </p:graphicFrame>
      <p:sp>
        <p:nvSpPr>
          <p:cNvPr id="5" name="Text Placeholder 4"/>
          <p:cNvSpPr>
            <a:spLocks noGrp="1"/>
          </p:cNvSpPr>
          <p:nvPr>
            <p:ph type="body" sz="quarter" idx="12" hasCustomPrompt="1"/>
          </p:nvPr>
        </p:nvSpPr>
        <p:spPr>
          <a:xfrm>
            <a:off x="1018320" y="2111612"/>
            <a:ext cx="8775919" cy="1539240"/>
          </a:xfrm>
        </p:spPr>
        <p:txBody>
          <a:bodyPr anchor="b"/>
          <a:lstStyle>
            <a:lvl1pPr marL="0" marR="0" indent="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None/>
              <a:tabLst/>
              <a:defRPr sz="2400"/>
            </a:lvl1pPr>
          </a:lstStyle>
          <a:p>
            <a:pPr lvl="0"/>
            <a:r>
              <a:rPr lang="en-US" dirty="0"/>
              <a:t>First Line Title</a:t>
            </a:r>
          </a:p>
        </p:txBody>
      </p:sp>
      <p:sp>
        <p:nvSpPr>
          <p:cNvPr id="12" name="Text Placeholder 11"/>
          <p:cNvSpPr>
            <a:spLocks noGrp="1"/>
          </p:cNvSpPr>
          <p:nvPr>
            <p:ph type="body" sz="quarter" idx="13" hasCustomPrompt="1"/>
          </p:nvPr>
        </p:nvSpPr>
        <p:spPr>
          <a:xfrm>
            <a:off x="1008161" y="3671917"/>
            <a:ext cx="8786078" cy="1233489"/>
          </a:xfrm>
        </p:spPr>
        <p:txBody>
          <a:bodyPr>
            <a:noAutofit/>
          </a:bodyPr>
          <a:lstStyle>
            <a:lvl1pPr marL="0" indent="0">
              <a:lnSpc>
                <a:spcPct val="94000"/>
              </a:lnSpc>
              <a:spcBef>
                <a:spcPts val="0"/>
              </a:spcBef>
              <a:buNone/>
              <a:defRPr sz="3600" cap="all"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r>
              <a:rPr lang="en-US" dirty="0"/>
              <a:t>Second Line Title</a:t>
            </a:r>
          </a:p>
        </p:txBody>
      </p:sp>
      <p:sp>
        <p:nvSpPr>
          <p:cNvPr id="14" name="Text Placeholder 13"/>
          <p:cNvSpPr>
            <a:spLocks noGrp="1"/>
          </p:cNvSpPr>
          <p:nvPr>
            <p:ph type="body" sz="quarter" idx="14" hasCustomPrompt="1"/>
          </p:nvPr>
        </p:nvSpPr>
        <p:spPr>
          <a:xfrm>
            <a:off x="1027006" y="4898480"/>
            <a:ext cx="8767233" cy="1233489"/>
          </a:xfrm>
        </p:spPr>
        <p:txBody>
          <a:bodyPr>
            <a:noAutofit/>
          </a:bodyPr>
          <a:lstStyle>
            <a:lvl1pPr marL="0" indent="0">
              <a:spcBef>
                <a:spcPts val="0"/>
              </a:spcBef>
              <a:buNone/>
              <a:defRPr sz="1600">
                <a:solidFill>
                  <a:schemeClr val="accent3"/>
                </a:solidFill>
              </a:defRPr>
            </a:lvl1pPr>
          </a:lstStyle>
          <a:p>
            <a:r>
              <a:rPr lang="en-US" b="1" dirty="0"/>
              <a:t>PresenterName Bolded </a:t>
            </a:r>
            <a:r>
              <a:rPr lang="en-US" dirty="0" err="1"/>
              <a:t>CompanyName</a:t>
            </a:r>
            <a:r>
              <a:rPr lang="en-US" dirty="0"/>
              <a:t> Not Bolded</a:t>
            </a:r>
          </a:p>
          <a:p>
            <a:r>
              <a:rPr lang="en-US" dirty="0"/>
              <a:t>Conference or Meeting Name </a:t>
            </a:r>
          </a:p>
          <a:p>
            <a:r>
              <a:rPr lang="en-US" dirty="0"/>
              <a:t>Date</a:t>
            </a:r>
          </a:p>
        </p:txBody>
      </p:sp>
      <p:sp>
        <p:nvSpPr>
          <p:cNvPr id="6" name="Text Placeholder 6">
            <a:extLst>
              <a:ext uri="{FF2B5EF4-FFF2-40B4-BE49-F238E27FC236}">
                <a16:creationId xmlns:a16="http://schemas.microsoft.com/office/drawing/2014/main" id="{ED0270E9-E0C6-450D-9691-A8F7B542E29F}"/>
              </a:ext>
            </a:extLst>
          </p:cNvPr>
          <p:cNvSpPr>
            <a:spLocks noGrp="1"/>
          </p:cNvSpPr>
          <p:nvPr>
            <p:ph type="body" sz="quarter" idx="16" hasCustomPrompt="1"/>
          </p:nvPr>
        </p:nvSpPr>
        <p:spPr>
          <a:xfrm>
            <a:off x="1005840" y="6380958"/>
            <a:ext cx="8699043" cy="171595"/>
          </a:xfrm>
        </p:spPr>
        <p:txBody>
          <a:bodyPr/>
          <a:lstStyle>
            <a:lvl1pPr marL="0" indent="0" algn="l">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
        <p:nvSpPr>
          <p:cNvPr id="3" name="Text Placeholder 2">
            <a:extLst>
              <a:ext uri="{FF2B5EF4-FFF2-40B4-BE49-F238E27FC236}">
                <a16:creationId xmlns:a16="http://schemas.microsoft.com/office/drawing/2014/main" id="{191ABEE5-6EBA-4296-88A3-4933686693AE}"/>
              </a:ext>
            </a:extLst>
          </p:cNvPr>
          <p:cNvSpPr>
            <a:spLocks noGrp="1"/>
          </p:cNvSpPr>
          <p:nvPr>
            <p:ph type="body" sz="quarter" idx="17"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pic>
        <p:nvPicPr>
          <p:cNvPr id="9" name="Picture 8">
            <a:extLst>
              <a:ext uri="{FF2B5EF4-FFF2-40B4-BE49-F238E27FC236}">
                <a16:creationId xmlns:a16="http://schemas.microsoft.com/office/drawing/2014/main" id="{7B00C704-841B-924C-AF46-8D73D19AEE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5817" y="658679"/>
            <a:ext cx="1570456" cy="372690"/>
          </a:xfrm>
          <a:prstGeom prst="rect">
            <a:avLst/>
          </a:prstGeom>
        </p:spPr>
      </p:pic>
      <p:pic>
        <p:nvPicPr>
          <p:cNvPr id="11" name="Picture 10">
            <a:extLst>
              <a:ext uri="{FF2B5EF4-FFF2-40B4-BE49-F238E27FC236}">
                <a16:creationId xmlns:a16="http://schemas.microsoft.com/office/drawing/2014/main" id="{3CDB5DED-6183-A74A-A651-B1B4367077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02975" y="433917"/>
            <a:ext cx="597606" cy="597606"/>
          </a:xfrm>
          <a:prstGeom prst="rect">
            <a:avLst/>
          </a:prstGeom>
        </p:spPr>
      </p:pic>
    </p:spTree>
    <p:extLst>
      <p:ext uri="{BB962C8B-B14F-4D97-AF65-F5344CB8AC3E}">
        <p14:creationId xmlns:p14="http://schemas.microsoft.com/office/powerpoint/2010/main" val="198595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Vertical">
    <p:spTree>
      <p:nvGrpSpPr>
        <p:cNvPr id="1" name=""/>
        <p:cNvGrpSpPr/>
        <p:nvPr/>
      </p:nvGrpSpPr>
      <p:grpSpPr>
        <a:xfrm>
          <a:off x="0" y="0"/>
          <a:ext cx="0" cy="0"/>
          <a:chOff x="0" y="0"/>
          <a:chExt cx="0" cy="0"/>
        </a:xfrm>
      </p:grpSpPr>
      <p:sp>
        <p:nvSpPr>
          <p:cNvPr id="18" name="Title Placeholder 1">
            <a:extLst>
              <a:ext uri="{FF2B5EF4-FFF2-40B4-BE49-F238E27FC236}">
                <a16:creationId xmlns:a16="http://schemas.microsoft.com/office/drawing/2014/main" id="{00133EBD-AD43-634B-AFDC-803886A1E77D}"/>
              </a:ext>
            </a:extLst>
          </p:cNvPr>
          <p:cNvSpPr>
            <a:spLocks noGrp="1"/>
          </p:cNvSpPr>
          <p:nvPr>
            <p:ph type="title"/>
          </p:nvPr>
        </p:nvSpPr>
        <p:spPr>
          <a:xfrm>
            <a:off x="800101" y="298186"/>
            <a:ext cx="10591800" cy="741915"/>
          </a:xfrm>
          <a:prstGeom prst="rect">
            <a:avLst/>
          </a:prstGeom>
        </p:spPr>
        <p:txBody>
          <a:bodyPr vert="horz" lIns="0" tIns="0" rIns="0" bIns="0" rtlCol="0" anchor="b">
            <a:noAutofit/>
          </a:bodyPr>
          <a:lstStyle/>
          <a:p>
            <a:r>
              <a:rPr lang="en-US"/>
              <a:t>Click to edit Master title style</a:t>
            </a:r>
            <a:endParaRPr lang="en-US" dirty="0"/>
          </a:p>
        </p:txBody>
      </p:sp>
      <p:sp>
        <p:nvSpPr>
          <p:cNvPr id="9" name="Text Placeholder 4">
            <a:extLst>
              <a:ext uri="{FF2B5EF4-FFF2-40B4-BE49-F238E27FC236}">
                <a16:creationId xmlns:a16="http://schemas.microsoft.com/office/drawing/2014/main" id="{DEE38278-9B63-FB49-A9A5-B465C77224F5}"/>
              </a:ext>
            </a:extLst>
          </p:cNvPr>
          <p:cNvSpPr>
            <a:spLocks noGrp="1"/>
          </p:cNvSpPr>
          <p:nvPr>
            <p:ph type="body" sz="quarter" idx="14"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1" name="Content Placeholder 14">
            <a:extLst>
              <a:ext uri="{FF2B5EF4-FFF2-40B4-BE49-F238E27FC236}">
                <a16:creationId xmlns:a16="http://schemas.microsoft.com/office/drawing/2014/main" id="{846E2622-EA47-CD49-B9FA-6593B58F4C7F}"/>
              </a:ext>
            </a:extLst>
          </p:cNvPr>
          <p:cNvSpPr>
            <a:spLocks noGrp="1"/>
          </p:cNvSpPr>
          <p:nvPr>
            <p:ph sz="quarter" idx="20"/>
          </p:nvPr>
        </p:nvSpPr>
        <p:spPr>
          <a:xfrm>
            <a:off x="799905" y="1372124"/>
            <a:ext cx="5058529" cy="45257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4">
            <a:extLst>
              <a:ext uri="{FF2B5EF4-FFF2-40B4-BE49-F238E27FC236}">
                <a16:creationId xmlns:a16="http://schemas.microsoft.com/office/drawing/2014/main" id="{8CC511C3-BE0F-EB41-81AF-C2BE03097891}"/>
              </a:ext>
            </a:extLst>
          </p:cNvPr>
          <p:cNvSpPr>
            <a:spLocks noGrp="1"/>
          </p:cNvSpPr>
          <p:nvPr>
            <p:ph sz="quarter" idx="21"/>
          </p:nvPr>
        </p:nvSpPr>
        <p:spPr>
          <a:xfrm>
            <a:off x="6333371" y="1372124"/>
            <a:ext cx="5058529" cy="45257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7">
            <a:extLst>
              <a:ext uri="{FF2B5EF4-FFF2-40B4-BE49-F238E27FC236}">
                <a16:creationId xmlns:a16="http://schemas.microsoft.com/office/drawing/2014/main" id="{5E9F8FED-49B4-3E4D-8288-B957E0CE0299}"/>
              </a:ext>
            </a:extLst>
          </p:cNvPr>
          <p:cNvSpPr>
            <a:spLocks noGrp="1"/>
          </p:cNvSpPr>
          <p:nvPr>
            <p:ph type="body" sz="quarter" idx="22"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5" name="Text Placeholder 2">
            <a:extLst>
              <a:ext uri="{FF2B5EF4-FFF2-40B4-BE49-F238E27FC236}">
                <a16:creationId xmlns:a16="http://schemas.microsoft.com/office/drawing/2014/main" id="{B5A2C49C-F3F3-E144-B9FD-457A60A7435E}"/>
              </a:ext>
            </a:extLst>
          </p:cNvPr>
          <p:cNvSpPr>
            <a:spLocks noGrp="1"/>
          </p:cNvSpPr>
          <p:nvPr>
            <p:ph type="body" sz="quarter" idx="23"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20" name="Text Placeholder 6">
            <a:extLst>
              <a:ext uri="{FF2B5EF4-FFF2-40B4-BE49-F238E27FC236}">
                <a16:creationId xmlns:a16="http://schemas.microsoft.com/office/drawing/2014/main" id="{8F8A7FE7-2B74-8C4A-9A4B-7ECB9FE99CD6}"/>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204007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6">
          <p15:clr>
            <a:srgbClr val="A4A3A4"/>
          </p15:clr>
        </p15:guide>
        <p15:guide id="2" pos="3696">
          <p15:clr>
            <a:srgbClr val="A4A3A4"/>
          </p15:clr>
        </p15:guide>
        <p15:guide id="3" pos="3984">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Vertical w/Sub">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26DEA31-FE56-47BB-83C2-CA322F956C07}"/>
              </a:ext>
            </a:extLst>
          </p:cNvPr>
          <p:cNvSpPr>
            <a:spLocks noGrp="1"/>
          </p:cNvSpPr>
          <p:nvPr>
            <p:ph type="body" sz="quarter" idx="16" hasCustomPrompt="1"/>
          </p:nvPr>
        </p:nvSpPr>
        <p:spPr>
          <a:xfrm>
            <a:off x="799905" y="1368425"/>
            <a:ext cx="5064320" cy="457200"/>
          </a:xfrm>
        </p:spPr>
        <p:txBody>
          <a:bodyPr/>
          <a:lstStyle>
            <a:lvl1pPr marL="0" indent="0">
              <a:spcBef>
                <a:spcPts val="0"/>
              </a:spcBef>
              <a:buNone/>
              <a:defRPr sz="2000" b="1" cap="none" baseline="0">
                <a:solidFill>
                  <a:schemeClr val="tx2"/>
                </a:solidFill>
                <a:latin typeface="+mn-lt"/>
              </a:defRPr>
            </a:lvl1pPr>
            <a:lvl2pPr>
              <a:defRPr sz="1600" cap="all" baseline="0">
                <a:solidFill>
                  <a:schemeClr val="tx2"/>
                </a:solidFill>
                <a:latin typeface="+mj-lt"/>
              </a:defRPr>
            </a:lvl2pPr>
            <a:lvl3pPr>
              <a:defRPr sz="1600" cap="all" baseline="0">
                <a:solidFill>
                  <a:schemeClr val="tx2"/>
                </a:solidFill>
                <a:latin typeface="+mj-lt"/>
              </a:defRPr>
            </a:lvl3pPr>
            <a:lvl4pPr>
              <a:defRPr sz="1600" cap="all" baseline="0">
                <a:solidFill>
                  <a:schemeClr val="tx2"/>
                </a:solidFill>
                <a:latin typeface="+mj-lt"/>
              </a:defRPr>
            </a:lvl4pPr>
            <a:lvl5pPr>
              <a:defRPr sz="1600" cap="all" baseline="0">
                <a:solidFill>
                  <a:schemeClr val="tx2"/>
                </a:solidFill>
                <a:latin typeface="+mj-lt"/>
              </a:defRPr>
            </a:lvl5pPr>
          </a:lstStyle>
          <a:p>
            <a:pPr lvl="0"/>
            <a:r>
              <a:rPr lang="en-US" dirty="0"/>
              <a:t>Subhead</a:t>
            </a:r>
          </a:p>
        </p:txBody>
      </p:sp>
      <p:sp>
        <p:nvSpPr>
          <p:cNvPr id="10" name="Text Placeholder 3">
            <a:extLst>
              <a:ext uri="{FF2B5EF4-FFF2-40B4-BE49-F238E27FC236}">
                <a16:creationId xmlns:a16="http://schemas.microsoft.com/office/drawing/2014/main" id="{15321B46-FC75-4BFD-8F12-C22C90293D9E}"/>
              </a:ext>
            </a:extLst>
          </p:cNvPr>
          <p:cNvSpPr>
            <a:spLocks noGrp="1"/>
          </p:cNvSpPr>
          <p:nvPr>
            <p:ph type="body" sz="quarter" idx="17" hasCustomPrompt="1"/>
          </p:nvPr>
        </p:nvSpPr>
        <p:spPr>
          <a:xfrm>
            <a:off x="6336601" y="1368425"/>
            <a:ext cx="5055299" cy="457200"/>
          </a:xfrm>
        </p:spPr>
        <p:txBody>
          <a:bodyPr/>
          <a:lstStyle>
            <a:lvl1pPr marL="0" indent="0">
              <a:spcBef>
                <a:spcPts val="0"/>
              </a:spcBef>
              <a:buNone/>
              <a:defRPr sz="2000" b="1" cap="none" baseline="0">
                <a:solidFill>
                  <a:schemeClr val="tx2"/>
                </a:solidFill>
                <a:latin typeface="+mn-lt"/>
              </a:defRPr>
            </a:lvl1pPr>
            <a:lvl2pPr>
              <a:defRPr sz="1600" cap="all" baseline="0">
                <a:solidFill>
                  <a:schemeClr val="tx2"/>
                </a:solidFill>
                <a:latin typeface="+mj-lt"/>
              </a:defRPr>
            </a:lvl2pPr>
            <a:lvl3pPr>
              <a:defRPr sz="1600" cap="all" baseline="0">
                <a:solidFill>
                  <a:schemeClr val="tx2"/>
                </a:solidFill>
                <a:latin typeface="+mj-lt"/>
              </a:defRPr>
            </a:lvl3pPr>
            <a:lvl4pPr>
              <a:defRPr sz="1600" cap="all" baseline="0">
                <a:solidFill>
                  <a:schemeClr val="tx2"/>
                </a:solidFill>
                <a:latin typeface="+mj-lt"/>
              </a:defRPr>
            </a:lvl4pPr>
            <a:lvl5pPr>
              <a:defRPr sz="1600" cap="all" baseline="0">
                <a:solidFill>
                  <a:schemeClr val="tx2"/>
                </a:solidFill>
                <a:latin typeface="+mj-lt"/>
              </a:defRPr>
            </a:lvl5pPr>
          </a:lstStyle>
          <a:p>
            <a:pPr lvl="0"/>
            <a:r>
              <a:rPr lang="en-US" dirty="0"/>
              <a:t>Subhead</a:t>
            </a:r>
          </a:p>
        </p:txBody>
      </p:sp>
      <p:sp>
        <p:nvSpPr>
          <p:cNvPr id="21" name="Title Placeholder 1">
            <a:extLst>
              <a:ext uri="{FF2B5EF4-FFF2-40B4-BE49-F238E27FC236}">
                <a16:creationId xmlns:a16="http://schemas.microsoft.com/office/drawing/2014/main" id="{6BB12639-B50D-574C-A538-12D4868BEF14}"/>
              </a:ext>
            </a:extLst>
          </p:cNvPr>
          <p:cNvSpPr>
            <a:spLocks noGrp="1"/>
          </p:cNvSpPr>
          <p:nvPr>
            <p:ph type="title"/>
          </p:nvPr>
        </p:nvSpPr>
        <p:spPr>
          <a:xfrm>
            <a:off x="799905" y="298186"/>
            <a:ext cx="10591995" cy="741915"/>
          </a:xfrm>
          <a:prstGeom prst="rect">
            <a:avLst/>
          </a:prstGeom>
        </p:spPr>
        <p:txBody>
          <a:bodyPr vert="horz" lIns="0" tIns="0" rIns="0" bIns="0" rtlCol="0" anchor="b">
            <a:noAutofit/>
          </a:bodyPr>
          <a:lstStyle/>
          <a:p>
            <a:r>
              <a:rPr lang="en-US"/>
              <a:t>Click to edit Master title style</a:t>
            </a:r>
            <a:endParaRPr lang="en-US" dirty="0"/>
          </a:p>
        </p:txBody>
      </p:sp>
      <p:sp>
        <p:nvSpPr>
          <p:cNvPr id="11" name="Content Placeholder 14">
            <a:extLst>
              <a:ext uri="{FF2B5EF4-FFF2-40B4-BE49-F238E27FC236}">
                <a16:creationId xmlns:a16="http://schemas.microsoft.com/office/drawing/2014/main" id="{F737D239-7515-2940-AB87-E2D7A747A673}"/>
              </a:ext>
            </a:extLst>
          </p:cNvPr>
          <p:cNvSpPr>
            <a:spLocks noGrp="1"/>
          </p:cNvSpPr>
          <p:nvPr>
            <p:ph sz="quarter" idx="21"/>
          </p:nvPr>
        </p:nvSpPr>
        <p:spPr>
          <a:xfrm>
            <a:off x="799905" y="1943100"/>
            <a:ext cx="5058529" cy="39547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4">
            <a:extLst>
              <a:ext uri="{FF2B5EF4-FFF2-40B4-BE49-F238E27FC236}">
                <a16:creationId xmlns:a16="http://schemas.microsoft.com/office/drawing/2014/main" id="{49638672-8785-4F4D-8808-2BB0BF6682A8}"/>
              </a:ext>
            </a:extLst>
          </p:cNvPr>
          <p:cNvSpPr>
            <a:spLocks noGrp="1"/>
          </p:cNvSpPr>
          <p:nvPr>
            <p:ph sz="quarter" idx="22"/>
          </p:nvPr>
        </p:nvSpPr>
        <p:spPr>
          <a:xfrm>
            <a:off x="6333371" y="1943100"/>
            <a:ext cx="5058529" cy="39547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51941935-7E44-5042-9B05-5DC1346D8ED1}"/>
              </a:ext>
            </a:extLst>
          </p:cNvPr>
          <p:cNvSpPr>
            <a:spLocks noGrp="1"/>
          </p:cNvSpPr>
          <p:nvPr>
            <p:ph type="body" sz="quarter" idx="14"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4" name="Text Placeholder 7">
            <a:extLst>
              <a:ext uri="{FF2B5EF4-FFF2-40B4-BE49-F238E27FC236}">
                <a16:creationId xmlns:a16="http://schemas.microsoft.com/office/drawing/2014/main" id="{F2B38D53-E4DA-C44D-9A91-8C284635073C}"/>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5" name="Text Placeholder 2">
            <a:extLst>
              <a:ext uri="{FF2B5EF4-FFF2-40B4-BE49-F238E27FC236}">
                <a16:creationId xmlns:a16="http://schemas.microsoft.com/office/drawing/2014/main" id="{1A30ECCF-5FE0-214A-9CF4-B76AA7243A7D}"/>
              </a:ext>
            </a:extLst>
          </p:cNvPr>
          <p:cNvSpPr>
            <a:spLocks noGrp="1"/>
          </p:cNvSpPr>
          <p:nvPr>
            <p:ph type="body" sz="quarter" idx="23"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7" name="Text Placeholder 6">
            <a:extLst>
              <a:ext uri="{FF2B5EF4-FFF2-40B4-BE49-F238E27FC236}">
                <a16:creationId xmlns:a16="http://schemas.microsoft.com/office/drawing/2014/main" id="{F558388D-35F8-9644-A1EC-4E3037B828ED}"/>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265409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24">
          <p15:clr>
            <a:srgbClr val="A4A3A4"/>
          </p15:clr>
        </p15:guide>
        <p15:guide id="2" pos="3696">
          <p15:clr>
            <a:srgbClr val="A4A3A4"/>
          </p15:clr>
        </p15:guide>
        <p15:guide id="3" pos="3984">
          <p15:clr>
            <a:srgbClr val="A4A3A4"/>
          </p15:clr>
        </p15:guide>
        <p15:guide id="4" orient="horz" pos="816">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Hori">
    <p:spTree>
      <p:nvGrpSpPr>
        <p:cNvPr id="1" name=""/>
        <p:cNvGrpSpPr/>
        <p:nvPr/>
      </p:nvGrpSpPr>
      <p:grpSpPr>
        <a:xfrm>
          <a:off x="0" y="0"/>
          <a:ext cx="0" cy="0"/>
          <a:chOff x="0" y="0"/>
          <a:chExt cx="0" cy="0"/>
        </a:xfrm>
      </p:grpSpPr>
      <p:sp>
        <p:nvSpPr>
          <p:cNvPr id="18" name="Title Placeholder 1">
            <a:extLst>
              <a:ext uri="{FF2B5EF4-FFF2-40B4-BE49-F238E27FC236}">
                <a16:creationId xmlns:a16="http://schemas.microsoft.com/office/drawing/2014/main" id="{73A4D15B-9185-7A48-AD1C-D3B8F9A72E1E}"/>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9" name="Text Placeholder 4">
            <a:extLst>
              <a:ext uri="{FF2B5EF4-FFF2-40B4-BE49-F238E27FC236}">
                <a16:creationId xmlns:a16="http://schemas.microsoft.com/office/drawing/2014/main" id="{9B17A5A0-E4B0-4840-8FBE-03F54A1AAF7D}"/>
              </a:ext>
            </a:extLst>
          </p:cNvPr>
          <p:cNvSpPr>
            <a:spLocks noGrp="1"/>
          </p:cNvSpPr>
          <p:nvPr>
            <p:ph type="body" sz="quarter" idx="14"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2" name="Content Placeholder 14">
            <a:extLst>
              <a:ext uri="{FF2B5EF4-FFF2-40B4-BE49-F238E27FC236}">
                <a16:creationId xmlns:a16="http://schemas.microsoft.com/office/drawing/2014/main" id="{651BE8C4-E7F9-854B-87AA-CA29FFF593B6}"/>
              </a:ext>
            </a:extLst>
          </p:cNvPr>
          <p:cNvSpPr>
            <a:spLocks noGrp="1"/>
          </p:cNvSpPr>
          <p:nvPr>
            <p:ph sz="quarter" idx="20"/>
          </p:nvPr>
        </p:nvSpPr>
        <p:spPr>
          <a:xfrm>
            <a:off x="799905" y="1372124"/>
            <a:ext cx="10591995" cy="20568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4">
            <a:extLst>
              <a:ext uri="{FF2B5EF4-FFF2-40B4-BE49-F238E27FC236}">
                <a16:creationId xmlns:a16="http://schemas.microsoft.com/office/drawing/2014/main" id="{C817FB6C-EE84-654F-B982-77D8043F0F19}"/>
              </a:ext>
            </a:extLst>
          </p:cNvPr>
          <p:cNvSpPr>
            <a:spLocks noGrp="1"/>
          </p:cNvSpPr>
          <p:nvPr>
            <p:ph sz="quarter" idx="21"/>
          </p:nvPr>
        </p:nvSpPr>
        <p:spPr>
          <a:xfrm>
            <a:off x="799905" y="3788912"/>
            <a:ext cx="10591995" cy="20568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7">
            <a:extLst>
              <a:ext uri="{FF2B5EF4-FFF2-40B4-BE49-F238E27FC236}">
                <a16:creationId xmlns:a16="http://schemas.microsoft.com/office/drawing/2014/main" id="{E3F2B241-A4DD-3B48-8E3C-95B5DC95E2FC}"/>
              </a:ext>
            </a:extLst>
          </p:cNvPr>
          <p:cNvSpPr>
            <a:spLocks noGrp="1"/>
          </p:cNvSpPr>
          <p:nvPr>
            <p:ph type="body" sz="quarter" idx="22"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5" name="Text Placeholder 2">
            <a:extLst>
              <a:ext uri="{FF2B5EF4-FFF2-40B4-BE49-F238E27FC236}">
                <a16:creationId xmlns:a16="http://schemas.microsoft.com/office/drawing/2014/main" id="{5C9412FC-E69C-CE48-958A-C910ADCEBE92}"/>
              </a:ext>
            </a:extLst>
          </p:cNvPr>
          <p:cNvSpPr>
            <a:spLocks noGrp="1"/>
          </p:cNvSpPr>
          <p:nvPr>
            <p:ph type="body" sz="quarter" idx="23"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7" name="Text Placeholder 6">
            <a:extLst>
              <a:ext uri="{FF2B5EF4-FFF2-40B4-BE49-F238E27FC236}">
                <a16:creationId xmlns:a16="http://schemas.microsoft.com/office/drawing/2014/main" id="{CE67FAE2-5E37-914E-9815-2CD0FB8538DD}"/>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872056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76">
          <p15:clr>
            <a:srgbClr val="A4A3A4"/>
          </p15:clr>
        </p15:guide>
        <p15:guide id="2" orient="horz" pos="816">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Hori w/Sub">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8CD0BCAA-04D6-4C45-9B36-B18CA9A00B97}"/>
              </a:ext>
            </a:extLst>
          </p:cNvPr>
          <p:cNvSpPr>
            <a:spLocks noGrp="1"/>
          </p:cNvSpPr>
          <p:nvPr>
            <p:ph type="body" sz="quarter" idx="16" hasCustomPrompt="1"/>
          </p:nvPr>
        </p:nvSpPr>
        <p:spPr>
          <a:xfrm>
            <a:off x="799905" y="1371600"/>
            <a:ext cx="10591995" cy="252000"/>
          </a:xfrm>
        </p:spPr>
        <p:txBody>
          <a:bodyPr/>
          <a:lstStyle>
            <a:lvl1pPr marL="0" indent="0">
              <a:buNone/>
              <a:defRPr sz="2000" b="1" cap="none" baseline="0">
                <a:solidFill>
                  <a:schemeClr val="tx2"/>
                </a:solidFill>
                <a:latin typeface="+mn-lt"/>
              </a:defRPr>
            </a:lvl1pPr>
          </a:lstStyle>
          <a:p>
            <a:r>
              <a:rPr lang="en-GB" dirty="0"/>
              <a:t>Subhead</a:t>
            </a:r>
          </a:p>
        </p:txBody>
      </p:sp>
      <p:sp>
        <p:nvSpPr>
          <p:cNvPr id="10" name="Text Placeholder 5">
            <a:extLst>
              <a:ext uri="{FF2B5EF4-FFF2-40B4-BE49-F238E27FC236}">
                <a16:creationId xmlns:a16="http://schemas.microsoft.com/office/drawing/2014/main" id="{477FCCFF-4B45-4E65-8C04-CF88296CF2A2}"/>
              </a:ext>
            </a:extLst>
          </p:cNvPr>
          <p:cNvSpPr>
            <a:spLocks noGrp="1"/>
          </p:cNvSpPr>
          <p:nvPr>
            <p:ph type="body" sz="quarter" idx="18" hasCustomPrompt="1"/>
          </p:nvPr>
        </p:nvSpPr>
        <p:spPr>
          <a:xfrm>
            <a:off x="799905" y="3749040"/>
            <a:ext cx="10591995" cy="252000"/>
          </a:xfrm>
        </p:spPr>
        <p:txBody>
          <a:bodyPr/>
          <a:lstStyle>
            <a:lvl1pPr marL="0" indent="0">
              <a:buNone/>
              <a:defRPr sz="2000" b="1" cap="none" baseline="0">
                <a:solidFill>
                  <a:schemeClr val="tx2"/>
                </a:solidFill>
                <a:latin typeface="+mn-lt"/>
              </a:defRPr>
            </a:lvl1pPr>
          </a:lstStyle>
          <a:p>
            <a:r>
              <a:rPr lang="en-GB" dirty="0"/>
              <a:t>Subhead</a:t>
            </a:r>
          </a:p>
        </p:txBody>
      </p:sp>
      <p:sp>
        <p:nvSpPr>
          <p:cNvPr id="13" name="Title Placeholder 1">
            <a:extLst>
              <a:ext uri="{FF2B5EF4-FFF2-40B4-BE49-F238E27FC236}">
                <a16:creationId xmlns:a16="http://schemas.microsoft.com/office/drawing/2014/main" id="{C2843669-F897-CB4E-8D91-CFDD9DF04C52}"/>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14" name="Text Placeholder 4">
            <a:extLst>
              <a:ext uri="{FF2B5EF4-FFF2-40B4-BE49-F238E27FC236}">
                <a16:creationId xmlns:a16="http://schemas.microsoft.com/office/drawing/2014/main" id="{15711337-3F59-7F45-A21C-A6A896472C65}"/>
              </a:ext>
            </a:extLst>
          </p:cNvPr>
          <p:cNvSpPr>
            <a:spLocks noGrp="1"/>
          </p:cNvSpPr>
          <p:nvPr>
            <p:ph type="body" sz="quarter" idx="14"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5" name="Content Placeholder 14">
            <a:extLst>
              <a:ext uri="{FF2B5EF4-FFF2-40B4-BE49-F238E27FC236}">
                <a16:creationId xmlns:a16="http://schemas.microsoft.com/office/drawing/2014/main" id="{A17290DB-C33C-7346-B3F3-C58E93FB7A74}"/>
              </a:ext>
            </a:extLst>
          </p:cNvPr>
          <p:cNvSpPr>
            <a:spLocks noGrp="1"/>
          </p:cNvSpPr>
          <p:nvPr>
            <p:ph sz="quarter" idx="21"/>
          </p:nvPr>
        </p:nvSpPr>
        <p:spPr>
          <a:xfrm>
            <a:off x="799905" y="1752600"/>
            <a:ext cx="10591995" cy="167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14">
            <a:extLst>
              <a:ext uri="{FF2B5EF4-FFF2-40B4-BE49-F238E27FC236}">
                <a16:creationId xmlns:a16="http://schemas.microsoft.com/office/drawing/2014/main" id="{85E5E503-2A99-B341-AA93-3CCE7FB7510B}"/>
              </a:ext>
            </a:extLst>
          </p:cNvPr>
          <p:cNvSpPr>
            <a:spLocks noGrp="1"/>
          </p:cNvSpPr>
          <p:nvPr>
            <p:ph sz="quarter" idx="22"/>
          </p:nvPr>
        </p:nvSpPr>
        <p:spPr>
          <a:xfrm>
            <a:off x="799905" y="4152900"/>
            <a:ext cx="10591995" cy="169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7">
            <a:extLst>
              <a:ext uri="{FF2B5EF4-FFF2-40B4-BE49-F238E27FC236}">
                <a16:creationId xmlns:a16="http://schemas.microsoft.com/office/drawing/2014/main" id="{F2206B4A-5969-6141-889D-A0F85C8EEAAC}"/>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9" name="Text Placeholder 2">
            <a:extLst>
              <a:ext uri="{FF2B5EF4-FFF2-40B4-BE49-F238E27FC236}">
                <a16:creationId xmlns:a16="http://schemas.microsoft.com/office/drawing/2014/main" id="{F4263881-EA3E-4D4E-B269-12BD39365760}"/>
              </a:ext>
            </a:extLst>
          </p:cNvPr>
          <p:cNvSpPr>
            <a:spLocks noGrp="1"/>
          </p:cNvSpPr>
          <p:nvPr>
            <p:ph type="body" sz="quarter" idx="23"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20" name="Text Placeholder 6">
            <a:extLst>
              <a:ext uri="{FF2B5EF4-FFF2-40B4-BE49-F238E27FC236}">
                <a16:creationId xmlns:a16="http://schemas.microsoft.com/office/drawing/2014/main" id="{C9D24CC2-F019-A94B-9408-69F05A7CD7AC}"/>
              </a:ext>
            </a:extLst>
          </p:cNvPr>
          <p:cNvSpPr>
            <a:spLocks noGrp="1"/>
          </p:cNvSpPr>
          <p:nvPr>
            <p:ph type="body" sz="quarter" idx="24"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349881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104">
          <p15:clr>
            <a:srgbClr val="A4A3A4"/>
          </p15:clr>
        </p15:guide>
        <p15:guide id="2" orient="horz" pos="2352">
          <p15:clr>
            <a:srgbClr val="A4A3A4"/>
          </p15:clr>
        </p15:guide>
        <p15:guide id="3" orient="horz" pos="2616">
          <p15:clr>
            <a:srgbClr val="A4A3A4"/>
          </p15:clr>
        </p15:guide>
        <p15:guide id="4" orient="horz" pos="816">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ntent Vertical">
    <p:spTree>
      <p:nvGrpSpPr>
        <p:cNvPr id="1" name=""/>
        <p:cNvGrpSpPr/>
        <p:nvPr/>
      </p:nvGrpSpPr>
      <p:grpSpPr>
        <a:xfrm>
          <a:off x="0" y="0"/>
          <a:ext cx="0" cy="0"/>
          <a:chOff x="0" y="0"/>
          <a:chExt cx="0" cy="0"/>
        </a:xfrm>
      </p:grpSpPr>
      <p:sp>
        <p:nvSpPr>
          <p:cNvPr id="16" name="Title Placeholder 1">
            <a:extLst>
              <a:ext uri="{FF2B5EF4-FFF2-40B4-BE49-F238E27FC236}">
                <a16:creationId xmlns:a16="http://schemas.microsoft.com/office/drawing/2014/main" id="{305826E8-2D9A-6941-9BFF-5B137C84197A}"/>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17" name="Text Placeholder 4">
            <a:extLst>
              <a:ext uri="{FF2B5EF4-FFF2-40B4-BE49-F238E27FC236}">
                <a16:creationId xmlns:a16="http://schemas.microsoft.com/office/drawing/2014/main" id="{E041BCE9-9027-7249-8B74-ACAEA922931A}"/>
              </a:ext>
            </a:extLst>
          </p:cNvPr>
          <p:cNvSpPr>
            <a:spLocks noGrp="1"/>
          </p:cNvSpPr>
          <p:nvPr>
            <p:ph type="body" sz="quarter" idx="14"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25" name="Content Placeholder 14">
            <a:extLst>
              <a:ext uri="{FF2B5EF4-FFF2-40B4-BE49-F238E27FC236}">
                <a16:creationId xmlns:a16="http://schemas.microsoft.com/office/drawing/2014/main" id="{6D1679B6-DAFB-ED4C-91BA-B2E80FBF496C}"/>
              </a:ext>
            </a:extLst>
          </p:cNvPr>
          <p:cNvSpPr>
            <a:spLocks noGrp="1"/>
          </p:cNvSpPr>
          <p:nvPr>
            <p:ph sz="quarter" idx="24"/>
          </p:nvPr>
        </p:nvSpPr>
        <p:spPr>
          <a:xfrm>
            <a:off x="4489743" y="1372124"/>
            <a:ext cx="3217430" cy="45257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14">
            <a:extLst>
              <a:ext uri="{FF2B5EF4-FFF2-40B4-BE49-F238E27FC236}">
                <a16:creationId xmlns:a16="http://schemas.microsoft.com/office/drawing/2014/main" id="{29C02B89-88AC-C740-941B-4F57156B6F18}"/>
              </a:ext>
            </a:extLst>
          </p:cNvPr>
          <p:cNvSpPr>
            <a:spLocks noGrp="1"/>
          </p:cNvSpPr>
          <p:nvPr>
            <p:ph sz="quarter" idx="25"/>
          </p:nvPr>
        </p:nvSpPr>
        <p:spPr>
          <a:xfrm>
            <a:off x="800099" y="1372124"/>
            <a:ext cx="3257298" cy="45257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14">
            <a:extLst>
              <a:ext uri="{FF2B5EF4-FFF2-40B4-BE49-F238E27FC236}">
                <a16:creationId xmlns:a16="http://schemas.microsoft.com/office/drawing/2014/main" id="{225FC26E-EC81-2741-AC7B-FE00A2A0BD2D}"/>
              </a:ext>
            </a:extLst>
          </p:cNvPr>
          <p:cNvSpPr>
            <a:spLocks noGrp="1"/>
          </p:cNvSpPr>
          <p:nvPr>
            <p:ph sz="quarter" idx="26"/>
          </p:nvPr>
        </p:nvSpPr>
        <p:spPr>
          <a:xfrm>
            <a:off x="8139519" y="1372124"/>
            <a:ext cx="3252381" cy="45257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BA59A641-9DC4-0049-BF9A-3295FC0EE99F}"/>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2" name="Text Placeholder 2">
            <a:extLst>
              <a:ext uri="{FF2B5EF4-FFF2-40B4-BE49-F238E27FC236}">
                <a16:creationId xmlns:a16="http://schemas.microsoft.com/office/drawing/2014/main" id="{B3951997-988E-9343-8170-CEDF1D769D61}"/>
              </a:ext>
            </a:extLst>
          </p:cNvPr>
          <p:cNvSpPr>
            <a:spLocks noGrp="1"/>
          </p:cNvSpPr>
          <p:nvPr>
            <p:ph type="body" sz="quarter" idx="21"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3" name="Text Placeholder 6">
            <a:extLst>
              <a:ext uri="{FF2B5EF4-FFF2-40B4-BE49-F238E27FC236}">
                <a16:creationId xmlns:a16="http://schemas.microsoft.com/office/drawing/2014/main" id="{F9578FA4-E344-E442-950B-AFE564D70969}"/>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224629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pos="2544">
          <p15:clr>
            <a:srgbClr val="A4A3A4"/>
          </p15:clr>
        </p15:guide>
        <p15:guide id="2" pos="2832">
          <p15:clr>
            <a:srgbClr val="A4A3A4"/>
          </p15:clr>
        </p15:guide>
        <p15:guide id="3" pos="4848">
          <p15:clr>
            <a:srgbClr val="A4A3A4"/>
          </p15:clr>
        </p15:guide>
        <p15:guide id="4" pos="5136">
          <p15:clr>
            <a:srgbClr val="A4A3A4"/>
          </p15:clr>
        </p15:guide>
        <p15:guide id="5" orient="horz" pos="816">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ntent Vertical w/Sub">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0DB89D01-F2DC-4D92-B7AD-9F6D438E0B56}"/>
              </a:ext>
            </a:extLst>
          </p:cNvPr>
          <p:cNvSpPr>
            <a:spLocks noGrp="1"/>
          </p:cNvSpPr>
          <p:nvPr>
            <p:ph type="body" sz="quarter" idx="15" hasCustomPrompt="1"/>
          </p:nvPr>
        </p:nvSpPr>
        <p:spPr>
          <a:xfrm>
            <a:off x="800099" y="1373980"/>
            <a:ext cx="3257297" cy="411480"/>
          </a:xfrm>
        </p:spPr>
        <p:txBody>
          <a:bodyPr/>
          <a:lstStyle>
            <a:lvl1pPr marL="0" indent="0">
              <a:buNone/>
              <a:defRPr sz="2000" b="1" cap="none" spc="0" baseline="0">
                <a:solidFill>
                  <a:schemeClr val="tx2"/>
                </a:solidFill>
                <a:latin typeface="+mn-lt"/>
              </a:defRPr>
            </a:lvl1pPr>
            <a:lvl2pPr marL="457200" indent="0">
              <a:buNone/>
              <a:defRPr/>
            </a:lvl2pPr>
          </a:lstStyle>
          <a:p>
            <a:pPr lvl="0"/>
            <a:r>
              <a:rPr lang="en-US" dirty="0"/>
              <a:t>Subhead</a:t>
            </a:r>
          </a:p>
        </p:txBody>
      </p:sp>
      <p:sp>
        <p:nvSpPr>
          <p:cNvPr id="14" name="Text Placeholder 9">
            <a:extLst>
              <a:ext uri="{FF2B5EF4-FFF2-40B4-BE49-F238E27FC236}">
                <a16:creationId xmlns:a16="http://schemas.microsoft.com/office/drawing/2014/main" id="{71B429D7-C775-4173-B500-DBBA005BA8E5}"/>
              </a:ext>
            </a:extLst>
          </p:cNvPr>
          <p:cNvSpPr>
            <a:spLocks noGrp="1"/>
          </p:cNvSpPr>
          <p:nvPr>
            <p:ph type="body" sz="quarter" idx="17" hasCustomPrompt="1"/>
          </p:nvPr>
        </p:nvSpPr>
        <p:spPr>
          <a:xfrm>
            <a:off x="4495800" y="1373980"/>
            <a:ext cx="3211374" cy="411480"/>
          </a:xfrm>
        </p:spPr>
        <p:txBody>
          <a:bodyPr/>
          <a:lstStyle>
            <a:lvl1pPr marL="0" indent="0">
              <a:buNone/>
              <a:defRPr sz="2000" b="1" cap="none" spc="0" baseline="0">
                <a:solidFill>
                  <a:schemeClr val="tx2"/>
                </a:solidFill>
                <a:latin typeface="+mn-lt"/>
              </a:defRPr>
            </a:lvl1pPr>
            <a:lvl2pPr marL="457200" indent="0">
              <a:buNone/>
              <a:defRPr/>
            </a:lvl2pPr>
          </a:lstStyle>
          <a:p>
            <a:pPr lvl="0"/>
            <a:r>
              <a:rPr lang="en-US" dirty="0"/>
              <a:t>Subhead</a:t>
            </a:r>
          </a:p>
        </p:txBody>
      </p:sp>
      <p:sp>
        <p:nvSpPr>
          <p:cNvPr id="15" name="Text Placeholder 9">
            <a:extLst>
              <a:ext uri="{FF2B5EF4-FFF2-40B4-BE49-F238E27FC236}">
                <a16:creationId xmlns:a16="http://schemas.microsoft.com/office/drawing/2014/main" id="{C0BC72E6-A0EA-48B1-A3F9-32CDB9AD93F7}"/>
              </a:ext>
            </a:extLst>
          </p:cNvPr>
          <p:cNvSpPr>
            <a:spLocks noGrp="1"/>
          </p:cNvSpPr>
          <p:nvPr>
            <p:ph type="body" sz="quarter" idx="22" hasCustomPrompt="1"/>
          </p:nvPr>
        </p:nvSpPr>
        <p:spPr>
          <a:xfrm>
            <a:off x="8139519" y="1373980"/>
            <a:ext cx="3252381" cy="411480"/>
          </a:xfrm>
        </p:spPr>
        <p:txBody>
          <a:bodyPr/>
          <a:lstStyle>
            <a:lvl1pPr marL="0" indent="0">
              <a:buNone/>
              <a:defRPr sz="2000" b="1" cap="none" spc="0" baseline="0">
                <a:solidFill>
                  <a:schemeClr val="tx2"/>
                </a:solidFill>
                <a:latin typeface="+mn-lt"/>
              </a:defRPr>
            </a:lvl1pPr>
            <a:lvl2pPr marL="457200" indent="0">
              <a:buNone/>
              <a:defRPr/>
            </a:lvl2pPr>
          </a:lstStyle>
          <a:p>
            <a:pPr lvl="0"/>
            <a:r>
              <a:rPr lang="en-US" dirty="0"/>
              <a:t>Subhead</a:t>
            </a:r>
          </a:p>
        </p:txBody>
      </p:sp>
      <p:sp>
        <p:nvSpPr>
          <p:cNvPr id="16" name="Title Placeholder 1">
            <a:extLst>
              <a:ext uri="{FF2B5EF4-FFF2-40B4-BE49-F238E27FC236}">
                <a16:creationId xmlns:a16="http://schemas.microsoft.com/office/drawing/2014/main" id="{2DBD1FA7-BF9A-394A-957E-27FD57E60CDB}"/>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17" name="Text Placeholder 4">
            <a:extLst>
              <a:ext uri="{FF2B5EF4-FFF2-40B4-BE49-F238E27FC236}">
                <a16:creationId xmlns:a16="http://schemas.microsoft.com/office/drawing/2014/main" id="{AFABE41B-655D-3243-A77F-F63890D155CE}"/>
              </a:ext>
            </a:extLst>
          </p:cNvPr>
          <p:cNvSpPr>
            <a:spLocks noGrp="1"/>
          </p:cNvSpPr>
          <p:nvPr>
            <p:ph type="body" sz="quarter" idx="14"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8" name="Content Placeholder 14">
            <a:extLst>
              <a:ext uri="{FF2B5EF4-FFF2-40B4-BE49-F238E27FC236}">
                <a16:creationId xmlns:a16="http://schemas.microsoft.com/office/drawing/2014/main" id="{B0F7B0D2-4CD2-1C42-8534-93305A75529D}"/>
              </a:ext>
            </a:extLst>
          </p:cNvPr>
          <p:cNvSpPr>
            <a:spLocks noGrp="1"/>
          </p:cNvSpPr>
          <p:nvPr>
            <p:ph sz="quarter" idx="24"/>
          </p:nvPr>
        </p:nvSpPr>
        <p:spPr>
          <a:xfrm>
            <a:off x="4489743" y="1943100"/>
            <a:ext cx="3217430" cy="39547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4">
            <a:extLst>
              <a:ext uri="{FF2B5EF4-FFF2-40B4-BE49-F238E27FC236}">
                <a16:creationId xmlns:a16="http://schemas.microsoft.com/office/drawing/2014/main" id="{3F563AD6-ED81-C542-A807-2F2A0EA60D19}"/>
              </a:ext>
            </a:extLst>
          </p:cNvPr>
          <p:cNvSpPr>
            <a:spLocks noGrp="1"/>
          </p:cNvSpPr>
          <p:nvPr>
            <p:ph sz="quarter" idx="26"/>
          </p:nvPr>
        </p:nvSpPr>
        <p:spPr>
          <a:xfrm>
            <a:off x="800099" y="1943100"/>
            <a:ext cx="3257298" cy="39547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14">
            <a:extLst>
              <a:ext uri="{FF2B5EF4-FFF2-40B4-BE49-F238E27FC236}">
                <a16:creationId xmlns:a16="http://schemas.microsoft.com/office/drawing/2014/main" id="{09B52948-E898-5C48-A1C3-5E8962E2ECFB}"/>
              </a:ext>
            </a:extLst>
          </p:cNvPr>
          <p:cNvSpPr>
            <a:spLocks noGrp="1"/>
          </p:cNvSpPr>
          <p:nvPr>
            <p:ph sz="quarter" idx="27"/>
          </p:nvPr>
        </p:nvSpPr>
        <p:spPr>
          <a:xfrm>
            <a:off x="8139519" y="1943100"/>
            <a:ext cx="3252381" cy="39547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7">
            <a:extLst>
              <a:ext uri="{FF2B5EF4-FFF2-40B4-BE49-F238E27FC236}">
                <a16:creationId xmlns:a16="http://schemas.microsoft.com/office/drawing/2014/main" id="{351A52FD-058B-074B-A659-B91763FE508C}"/>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9" name="Text Placeholder 2">
            <a:extLst>
              <a:ext uri="{FF2B5EF4-FFF2-40B4-BE49-F238E27FC236}">
                <a16:creationId xmlns:a16="http://schemas.microsoft.com/office/drawing/2014/main" id="{7A539FDA-EF4E-BF40-8820-87DD45BCABDA}"/>
              </a:ext>
            </a:extLst>
          </p:cNvPr>
          <p:cNvSpPr>
            <a:spLocks noGrp="1"/>
          </p:cNvSpPr>
          <p:nvPr>
            <p:ph type="body" sz="quarter" idx="21"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22" name="Text Placeholder 6">
            <a:extLst>
              <a:ext uri="{FF2B5EF4-FFF2-40B4-BE49-F238E27FC236}">
                <a16:creationId xmlns:a16="http://schemas.microsoft.com/office/drawing/2014/main" id="{35EC19EA-BF57-4341-91F0-112EAE0903CC}"/>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106879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1224">
          <p15:clr>
            <a:srgbClr val="A4A3A4"/>
          </p15:clr>
        </p15:guide>
        <p15:guide id="2" pos="2544">
          <p15:clr>
            <a:srgbClr val="A4A3A4"/>
          </p15:clr>
        </p15:guide>
        <p15:guide id="3" pos="2832">
          <p15:clr>
            <a:srgbClr val="A4A3A4"/>
          </p15:clr>
        </p15:guide>
        <p15:guide id="4" pos="4848">
          <p15:clr>
            <a:srgbClr val="A4A3A4"/>
          </p15:clr>
        </p15:guide>
        <p15:guide id="5" pos="5136">
          <p15:clr>
            <a:srgbClr val="A4A3A4"/>
          </p15:clr>
        </p15:guide>
        <p15:guide id="6" orient="horz" pos="816">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ntent Hori Top/Vert Bottom">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188FA624-ABE0-8842-BAC9-94880B30EBFC}"/>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14" name="Text Placeholder 4">
            <a:extLst>
              <a:ext uri="{FF2B5EF4-FFF2-40B4-BE49-F238E27FC236}">
                <a16:creationId xmlns:a16="http://schemas.microsoft.com/office/drawing/2014/main" id="{7D62AF5A-D264-4644-A5AC-0C3FC1BC1EE0}"/>
              </a:ext>
            </a:extLst>
          </p:cNvPr>
          <p:cNvSpPr>
            <a:spLocks noGrp="1"/>
          </p:cNvSpPr>
          <p:nvPr>
            <p:ph type="body" sz="quarter" idx="14"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5" name="Content Placeholder 14">
            <a:extLst>
              <a:ext uri="{FF2B5EF4-FFF2-40B4-BE49-F238E27FC236}">
                <a16:creationId xmlns:a16="http://schemas.microsoft.com/office/drawing/2014/main" id="{E6ACE72C-8D6C-8949-96A6-42B5ECF137A8}"/>
              </a:ext>
            </a:extLst>
          </p:cNvPr>
          <p:cNvSpPr>
            <a:spLocks noGrp="1"/>
          </p:cNvSpPr>
          <p:nvPr>
            <p:ph sz="quarter" idx="25"/>
          </p:nvPr>
        </p:nvSpPr>
        <p:spPr>
          <a:xfrm>
            <a:off x="800099" y="1372124"/>
            <a:ext cx="10591800" cy="2072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14">
            <a:extLst>
              <a:ext uri="{FF2B5EF4-FFF2-40B4-BE49-F238E27FC236}">
                <a16:creationId xmlns:a16="http://schemas.microsoft.com/office/drawing/2014/main" id="{FE5A5502-CA31-0F4C-80A3-58F35825A8AB}"/>
              </a:ext>
            </a:extLst>
          </p:cNvPr>
          <p:cNvSpPr>
            <a:spLocks noGrp="1"/>
          </p:cNvSpPr>
          <p:nvPr>
            <p:ph sz="quarter" idx="33"/>
          </p:nvPr>
        </p:nvSpPr>
        <p:spPr>
          <a:xfrm>
            <a:off x="6364224" y="3733800"/>
            <a:ext cx="5027674" cy="22185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4">
            <a:extLst>
              <a:ext uri="{FF2B5EF4-FFF2-40B4-BE49-F238E27FC236}">
                <a16:creationId xmlns:a16="http://schemas.microsoft.com/office/drawing/2014/main" id="{05C0A8AD-0FB6-4241-B28B-65C0A0A676CF}"/>
              </a:ext>
            </a:extLst>
          </p:cNvPr>
          <p:cNvSpPr>
            <a:spLocks noGrp="1"/>
          </p:cNvSpPr>
          <p:nvPr>
            <p:ph sz="quarter" idx="34"/>
          </p:nvPr>
        </p:nvSpPr>
        <p:spPr>
          <a:xfrm>
            <a:off x="800103" y="3733800"/>
            <a:ext cx="5027674" cy="22185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7">
            <a:extLst>
              <a:ext uri="{FF2B5EF4-FFF2-40B4-BE49-F238E27FC236}">
                <a16:creationId xmlns:a16="http://schemas.microsoft.com/office/drawing/2014/main" id="{26948D69-8415-7E47-B8B2-1BB6F0A41D1E}"/>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7" name="Text Placeholder 2">
            <a:extLst>
              <a:ext uri="{FF2B5EF4-FFF2-40B4-BE49-F238E27FC236}">
                <a16:creationId xmlns:a16="http://schemas.microsoft.com/office/drawing/2014/main" id="{89ABED1F-B09A-F54C-A018-BA24ECD6C8EB}"/>
              </a:ext>
            </a:extLst>
          </p:cNvPr>
          <p:cNvSpPr>
            <a:spLocks noGrp="1"/>
          </p:cNvSpPr>
          <p:nvPr>
            <p:ph type="body" sz="quarter" idx="21"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9" name="Text Placeholder 6">
            <a:extLst>
              <a:ext uri="{FF2B5EF4-FFF2-40B4-BE49-F238E27FC236}">
                <a16:creationId xmlns:a16="http://schemas.microsoft.com/office/drawing/2014/main" id="{D36F8149-8A0B-FB44-8092-C29D3268875C}"/>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26428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52">
          <p15:clr>
            <a:srgbClr val="A4A3A4"/>
          </p15:clr>
        </p15:guide>
        <p15:guide id="2" orient="horz" pos="816">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ntent Hori Top/Vertical Bottom w/Sub">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8CD0BCAA-04D6-4C45-9B36-B18CA9A00B97}"/>
              </a:ext>
            </a:extLst>
          </p:cNvPr>
          <p:cNvSpPr>
            <a:spLocks noGrp="1"/>
          </p:cNvSpPr>
          <p:nvPr>
            <p:ph type="body" sz="quarter" idx="16" hasCustomPrompt="1"/>
          </p:nvPr>
        </p:nvSpPr>
        <p:spPr>
          <a:xfrm>
            <a:off x="800099" y="1371600"/>
            <a:ext cx="10591801" cy="252000"/>
          </a:xfrm>
        </p:spPr>
        <p:txBody>
          <a:bodyPr/>
          <a:lstStyle>
            <a:lvl1pPr marL="0" indent="0">
              <a:buNone/>
              <a:defRPr sz="2000" b="1" i="0" cap="none" baseline="0">
                <a:solidFill>
                  <a:schemeClr val="tx2"/>
                </a:solidFill>
                <a:latin typeface="+mn-lt"/>
              </a:defRPr>
            </a:lvl1pPr>
          </a:lstStyle>
          <a:p>
            <a:r>
              <a:rPr lang="en-GB" dirty="0"/>
              <a:t>Subhead</a:t>
            </a:r>
          </a:p>
        </p:txBody>
      </p:sp>
      <p:sp>
        <p:nvSpPr>
          <p:cNvPr id="10" name="Text Placeholder 5">
            <a:extLst>
              <a:ext uri="{FF2B5EF4-FFF2-40B4-BE49-F238E27FC236}">
                <a16:creationId xmlns:a16="http://schemas.microsoft.com/office/drawing/2014/main" id="{477FCCFF-4B45-4E65-8C04-CF88296CF2A2}"/>
              </a:ext>
            </a:extLst>
          </p:cNvPr>
          <p:cNvSpPr>
            <a:spLocks noGrp="1"/>
          </p:cNvSpPr>
          <p:nvPr>
            <p:ph type="body" sz="quarter" idx="18" hasCustomPrompt="1"/>
          </p:nvPr>
        </p:nvSpPr>
        <p:spPr>
          <a:xfrm>
            <a:off x="800099" y="3749040"/>
            <a:ext cx="5052061" cy="252000"/>
          </a:xfrm>
        </p:spPr>
        <p:txBody>
          <a:bodyPr/>
          <a:lstStyle>
            <a:lvl1pPr marL="0" indent="0">
              <a:buNone/>
              <a:defRPr sz="2000" b="1" i="0" cap="none" baseline="0">
                <a:solidFill>
                  <a:schemeClr val="tx2"/>
                </a:solidFill>
                <a:latin typeface="+mn-lt"/>
              </a:defRPr>
            </a:lvl1pPr>
          </a:lstStyle>
          <a:p>
            <a:r>
              <a:rPr lang="en-GB" dirty="0"/>
              <a:t>Subhead</a:t>
            </a:r>
          </a:p>
        </p:txBody>
      </p:sp>
      <p:sp>
        <p:nvSpPr>
          <p:cNvPr id="19" name="Text Placeholder 5">
            <a:extLst>
              <a:ext uri="{FF2B5EF4-FFF2-40B4-BE49-F238E27FC236}">
                <a16:creationId xmlns:a16="http://schemas.microsoft.com/office/drawing/2014/main" id="{4267F383-4FFF-49AE-923B-91338D61D4C8}"/>
              </a:ext>
            </a:extLst>
          </p:cNvPr>
          <p:cNvSpPr>
            <a:spLocks noGrp="1"/>
          </p:cNvSpPr>
          <p:nvPr>
            <p:ph type="body" sz="quarter" idx="20" hasCustomPrompt="1"/>
          </p:nvPr>
        </p:nvSpPr>
        <p:spPr>
          <a:xfrm>
            <a:off x="6364225" y="3749040"/>
            <a:ext cx="5027676" cy="252000"/>
          </a:xfrm>
        </p:spPr>
        <p:txBody>
          <a:bodyPr/>
          <a:lstStyle>
            <a:lvl1pPr marL="0" indent="0">
              <a:buNone/>
              <a:defRPr sz="2000" b="1" i="0" cap="none" baseline="0">
                <a:solidFill>
                  <a:schemeClr val="tx2"/>
                </a:solidFill>
                <a:latin typeface="+mn-lt"/>
              </a:defRPr>
            </a:lvl1pPr>
          </a:lstStyle>
          <a:p>
            <a:r>
              <a:rPr lang="en-GB" dirty="0"/>
              <a:t>Subhead</a:t>
            </a:r>
          </a:p>
        </p:txBody>
      </p:sp>
      <p:sp>
        <p:nvSpPr>
          <p:cNvPr id="31" name="Title Placeholder 1">
            <a:extLst>
              <a:ext uri="{FF2B5EF4-FFF2-40B4-BE49-F238E27FC236}">
                <a16:creationId xmlns:a16="http://schemas.microsoft.com/office/drawing/2014/main" id="{399D89D3-6A6D-B74F-AA81-4E2264B0D55B}"/>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32" name="Text Placeholder 4">
            <a:extLst>
              <a:ext uri="{FF2B5EF4-FFF2-40B4-BE49-F238E27FC236}">
                <a16:creationId xmlns:a16="http://schemas.microsoft.com/office/drawing/2014/main" id="{0597AC30-ADD7-8841-A352-A111A35F557A}"/>
              </a:ext>
            </a:extLst>
          </p:cNvPr>
          <p:cNvSpPr>
            <a:spLocks noGrp="1"/>
          </p:cNvSpPr>
          <p:nvPr>
            <p:ph type="body" sz="quarter" idx="14"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33" name="Content Placeholder 14">
            <a:extLst>
              <a:ext uri="{FF2B5EF4-FFF2-40B4-BE49-F238E27FC236}">
                <a16:creationId xmlns:a16="http://schemas.microsoft.com/office/drawing/2014/main" id="{F1E779B9-1A02-894C-A53F-971FE17FBF82}"/>
              </a:ext>
            </a:extLst>
          </p:cNvPr>
          <p:cNvSpPr>
            <a:spLocks noGrp="1"/>
          </p:cNvSpPr>
          <p:nvPr>
            <p:ph sz="quarter" idx="25"/>
          </p:nvPr>
        </p:nvSpPr>
        <p:spPr>
          <a:xfrm>
            <a:off x="800099" y="1752600"/>
            <a:ext cx="10591800" cy="16916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Content Placeholder 14">
            <a:extLst>
              <a:ext uri="{FF2B5EF4-FFF2-40B4-BE49-F238E27FC236}">
                <a16:creationId xmlns:a16="http://schemas.microsoft.com/office/drawing/2014/main" id="{3097D7F9-CB6E-CA42-9B7A-422B13570372}"/>
              </a:ext>
            </a:extLst>
          </p:cNvPr>
          <p:cNvSpPr>
            <a:spLocks noGrp="1"/>
          </p:cNvSpPr>
          <p:nvPr>
            <p:ph sz="quarter" idx="33"/>
          </p:nvPr>
        </p:nvSpPr>
        <p:spPr>
          <a:xfrm>
            <a:off x="6364224" y="4114800"/>
            <a:ext cx="5027674" cy="18375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5" name="Content Placeholder 14">
            <a:extLst>
              <a:ext uri="{FF2B5EF4-FFF2-40B4-BE49-F238E27FC236}">
                <a16:creationId xmlns:a16="http://schemas.microsoft.com/office/drawing/2014/main" id="{1FC93230-BDFB-BC4E-A825-64310D06A28C}"/>
              </a:ext>
            </a:extLst>
          </p:cNvPr>
          <p:cNvSpPr>
            <a:spLocks noGrp="1"/>
          </p:cNvSpPr>
          <p:nvPr>
            <p:ph sz="quarter" idx="34"/>
          </p:nvPr>
        </p:nvSpPr>
        <p:spPr>
          <a:xfrm>
            <a:off x="800103" y="4114800"/>
            <a:ext cx="5027674" cy="18375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7">
            <a:extLst>
              <a:ext uri="{FF2B5EF4-FFF2-40B4-BE49-F238E27FC236}">
                <a16:creationId xmlns:a16="http://schemas.microsoft.com/office/drawing/2014/main" id="{620DFDE3-57A8-D54E-A881-6686C951C157}"/>
              </a:ext>
            </a:extLst>
          </p:cNvPr>
          <p:cNvSpPr>
            <a:spLocks noGrp="1"/>
          </p:cNvSpPr>
          <p:nvPr>
            <p:ph type="body" sz="quarter" idx="35"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4" name="Text Placeholder 2">
            <a:extLst>
              <a:ext uri="{FF2B5EF4-FFF2-40B4-BE49-F238E27FC236}">
                <a16:creationId xmlns:a16="http://schemas.microsoft.com/office/drawing/2014/main" id="{BE5BFFFD-5EB7-3D44-A59B-04935C93182E}"/>
              </a:ext>
            </a:extLst>
          </p:cNvPr>
          <p:cNvSpPr>
            <a:spLocks noGrp="1"/>
          </p:cNvSpPr>
          <p:nvPr>
            <p:ph type="body" sz="quarter" idx="36"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5" name="Text Placeholder 6">
            <a:extLst>
              <a:ext uri="{FF2B5EF4-FFF2-40B4-BE49-F238E27FC236}">
                <a16:creationId xmlns:a16="http://schemas.microsoft.com/office/drawing/2014/main" id="{04CE38A9-3C46-084C-B8D8-C8862C9A8AC5}"/>
              </a:ext>
            </a:extLst>
          </p:cNvPr>
          <p:cNvSpPr>
            <a:spLocks noGrp="1"/>
          </p:cNvSpPr>
          <p:nvPr>
            <p:ph type="body" sz="quarter" idx="37"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64324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104">
          <p15:clr>
            <a:srgbClr val="A4A3A4"/>
          </p15:clr>
        </p15:guide>
        <p15:guide id="2" orient="horz" pos="2352">
          <p15:clr>
            <a:srgbClr val="A4A3A4"/>
          </p15:clr>
        </p15:guide>
        <p15:guide id="3" orient="horz" pos="2592">
          <p15:clr>
            <a:srgbClr val="A4A3A4"/>
          </p15:clr>
        </p15:guide>
        <p15:guide id="4" orient="horz" pos="816">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ntent Vert Top/Hori Bottom">
    <p:spTree>
      <p:nvGrpSpPr>
        <p:cNvPr id="1" name=""/>
        <p:cNvGrpSpPr/>
        <p:nvPr/>
      </p:nvGrpSpPr>
      <p:grpSpPr>
        <a:xfrm>
          <a:off x="0" y="0"/>
          <a:ext cx="0" cy="0"/>
          <a:chOff x="0" y="0"/>
          <a:chExt cx="0" cy="0"/>
        </a:xfrm>
      </p:grpSpPr>
      <p:sp>
        <p:nvSpPr>
          <p:cNvPr id="20" name="Title Placeholder 1">
            <a:extLst>
              <a:ext uri="{FF2B5EF4-FFF2-40B4-BE49-F238E27FC236}">
                <a16:creationId xmlns:a16="http://schemas.microsoft.com/office/drawing/2014/main" id="{974F2930-18BE-AD4B-80FC-F7C748B54D97}"/>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21" name="Text Placeholder 4">
            <a:extLst>
              <a:ext uri="{FF2B5EF4-FFF2-40B4-BE49-F238E27FC236}">
                <a16:creationId xmlns:a16="http://schemas.microsoft.com/office/drawing/2014/main" id="{B04330F6-426F-EF44-8267-7304E45B7544}"/>
              </a:ext>
            </a:extLst>
          </p:cNvPr>
          <p:cNvSpPr>
            <a:spLocks noGrp="1"/>
          </p:cNvSpPr>
          <p:nvPr>
            <p:ph type="body" sz="quarter" idx="14"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22" name="Content Placeholder 14">
            <a:extLst>
              <a:ext uri="{FF2B5EF4-FFF2-40B4-BE49-F238E27FC236}">
                <a16:creationId xmlns:a16="http://schemas.microsoft.com/office/drawing/2014/main" id="{E3643D44-DB5F-A341-A193-1805676C0A18}"/>
              </a:ext>
            </a:extLst>
          </p:cNvPr>
          <p:cNvSpPr>
            <a:spLocks noGrp="1"/>
          </p:cNvSpPr>
          <p:nvPr>
            <p:ph sz="quarter" idx="25"/>
          </p:nvPr>
        </p:nvSpPr>
        <p:spPr>
          <a:xfrm>
            <a:off x="800099" y="3733800"/>
            <a:ext cx="10591800" cy="2072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Content Placeholder 14">
            <a:extLst>
              <a:ext uri="{FF2B5EF4-FFF2-40B4-BE49-F238E27FC236}">
                <a16:creationId xmlns:a16="http://schemas.microsoft.com/office/drawing/2014/main" id="{DD26C770-AC43-D146-8931-8F33E503FB09}"/>
              </a:ext>
            </a:extLst>
          </p:cNvPr>
          <p:cNvSpPr>
            <a:spLocks noGrp="1"/>
          </p:cNvSpPr>
          <p:nvPr>
            <p:ph sz="quarter" idx="33"/>
          </p:nvPr>
        </p:nvSpPr>
        <p:spPr>
          <a:xfrm>
            <a:off x="6364224" y="1372125"/>
            <a:ext cx="5027674" cy="20568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Content Placeholder 14">
            <a:extLst>
              <a:ext uri="{FF2B5EF4-FFF2-40B4-BE49-F238E27FC236}">
                <a16:creationId xmlns:a16="http://schemas.microsoft.com/office/drawing/2014/main" id="{F9076425-9F39-F44F-BA81-F2B85C36DC8E}"/>
              </a:ext>
            </a:extLst>
          </p:cNvPr>
          <p:cNvSpPr>
            <a:spLocks noGrp="1"/>
          </p:cNvSpPr>
          <p:nvPr>
            <p:ph sz="quarter" idx="34"/>
          </p:nvPr>
        </p:nvSpPr>
        <p:spPr>
          <a:xfrm>
            <a:off x="800103" y="1368725"/>
            <a:ext cx="5027674" cy="20568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7">
            <a:extLst>
              <a:ext uri="{FF2B5EF4-FFF2-40B4-BE49-F238E27FC236}">
                <a16:creationId xmlns:a16="http://schemas.microsoft.com/office/drawing/2014/main" id="{ACA134A7-3231-CF4C-A81C-83D3EE3C0ECD}"/>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4" name="Text Placeholder 2">
            <a:extLst>
              <a:ext uri="{FF2B5EF4-FFF2-40B4-BE49-F238E27FC236}">
                <a16:creationId xmlns:a16="http://schemas.microsoft.com/office/drawing/2014/main" id="{6A295EB1-C1DA-2546-8D01-62B428B36EB5}"/>
              </a:ext>
            </a:extLst>
          </p:cNvPr>
          <p:cNvSpPr>
            <a:spLocks noGrp="1"/>
          </p:cNvSpPr>
          <p:nvPr>
            <p:ph type="body" sz="quarter" idx="21"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5" name="Text Placeholder 6">
            <a:extLst>
              <a:ext uri="{FF2B5EF4-FFF2-40B4-BE49-F238E27FC236}">
                <a16:creationId xmlns:a16="http://schemas.microsoft.com/office/drawing/2014/main" id="{02BBF538-92D3-EA4A-9DE8-1667E1F89F55}"/>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132953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592">
          <p15:clr>
            <a:srgbClr val="A4A3A4"/>
          </p15:clr>
        </p15:guide>
        <p15:guide id="2" orient="horz" pos="816">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ntent Vert Top/Hori Bottom w/Sub">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19EF87F3-0B05-4752-83D3-0AC0A0128C0A}"/>
              </a:ext>
            </a:extLst>
          </p:cNvPr>
          <p:cNvSpPr>
            <a:spLocks noGrp="1"/>
          </p:cNvSpPr>
          <p:nvPr>
            <p:ph type="body" sz="quarter" idx="16" hasCustomPrompt="1"/>
          </p:nvPr>
        </p:nvSpPr>
        <p:spPr>
          <a:xfrm>
            <a:off x="800099" y="1371600"/>
            <a:ext cx="5052061" cy="252000"/>
          </a:xfrm>
        </p:spPr>
        <p:txBody>
          <a:bodyPr/>
          <a:lstStyle>
            <a:lvl1pPr marL="0" indent="0">
              <a:buNone/>
              <a:defRPr sz="2000" b="1" cap="none" baseline="0">
                <a:solidFill>
                  <a:schemeClr val="tx2"/>
                </a:solidFill>
                <a:latin typeface="+mn-lt"/>
              </a:defRPr>
            </a:lvl1pPr>
          </a:lstStyle>
          <a:p>
            <a:r>
              <a:rPr lang="en-GB" dirty="0"/>
              <a:t>Subhead</a:t>
            </a:r>
          </a:p>
        </p:txBody>
      </p:sp>
      <p:sp>
        <p:nvSpPr>
          <p:cNvPr id="10" name="Text Placeholder 4">
            <a:extLst>
              <a:ext uri="{FF2B5EF4-FFF2-40B4-BE49-F238E27FC236}">
                <a16:creationId xmlns:a16="http://schemas.microsoft.com/office/drawing/2014/main" id="{46E139D9-E952-4DD6-B5BE-30850254B107}"/>
              </a:ext>
            </a:extLst>
          </p:cNvPr>
          <p:cNvSpPr>
            <a:spLocks noGrp="1"/>
          </p:cNvSpPr>
          <p:nvPr>
            <p:ph type="body" sz="quarter" idx="24" hasCustomPrompt="1"/>
          </p:nvPr>
        </p:nvSpPr>
        <p:spPr>
          <a:xfrm>
            <a:off x="6337395" y="1371600"/>
            <a:ext cx="5054505" cy="252000"/>
          </a:xfrm>
        </p:spPr>
        <p:txBody>
          <a:bodyPr/>
          <a:lstStyle>
            <a:lvl1pPr marL="0" indent="0">
              <a:buNone/>
              <a:defRPr sz="2000" b="1" cap="none" baseline="0">
                <a:solidFill>
                  <a:schemeClr val="tx2"/>
                </a:solidFill>
                <a:latin typeface="+mn-lt"/>
              </a:defRPr>
            </a:lvl1pPr>
          </a:lstStyle>
          <a:p>
            <a:r>
              <a:rPr lang="en-GB" dirty="0"/>
              <a:t>Subhead</a:t>
            </a:r>
          </a:p>
        </p:txBody>
      </p:sp>
      <p:sp>
        <p:nvSpPr>
          <p:cNvPr id="11" name="Text Placeholder 4">
            <a:extLst>
              <a:ext uri="{FF2B5EF4-FFF2-40B4-BE49-F238E27FC236}">
                <a16:creationId xmlns:a16="http://schemas.microsoft.com/office/drawing/2014/main" id="{962FCAD2-8D36-43CE-8619-27FFE9ADB621}"/>
              </a:ext>
            </a:extLst>
          </p:cNvPr>
          <p:cNvSpPr>
            <a:spLocks noGrp="1"/>
          </p:cNvSpPr>
          <p:nvPr>
            <p:ph type="body" sz="quarter" idx="25" hasCustomPrompt="1"/>
          </p:nvPr>
        </p:nvSpPr>
        <p:spPr>
          <a:xfrm>
            <a:off x="800099" y="3751294"/>
            <a:ext cx="10591801" cy="252000"/>
          </a:xfrm>
        </p:spPr>
        <p:txBody>
          <a:bodyPr/>
          <a:lstStyle>
            <a:lvl1pPr marL="0" indent="0">
              <a:buNone/>
              <a:defRPr sz="2000" b="1" cap="none" baseline="0">
                <a:solidFill>
                  <a:schemeClr val="tx2"/>
                </a:solidFill>
                <a:latin typeface="+mn-lt"/>
              </a:defRPr>
            </a:lvl1pPr>
          </a:lstStyle>
          <a:p>
            <a:r>
              <a:rPr lang="en-GB" dirty="0"/>
              <a:t>Subhead</a:t>
            </a:r>
          </a:p>
        </p:txBody>
      </p:sp>
      <p:sp>
        <p:nvSpPr>
          <p:cNvPr id="13" name="Content Placeholder 14">
            <a:extLst>
              <a:ext uri="{FF2B5EF4-FFF2-40B4-BE49-F238E27FC236}">
                <a16:creationId xmlns:a16="http://schemas.microsoft.com/office/drawing/2014/main" id="{0F6804A1-66D8-024F-AD41-E66B516D86E7}"/>
              </a:ext>
            </a:extLst>
          </p:cNvPr>
          <p:cNvSpPr>
            <a:spLocks noGrp="1"/>
          </p:cNvSpPr>
          <p:nvPr>
            <p:ph sz="quarter" idx="27"/>
          </p:nvPr>
        </p:nvSpPr>
        <p:spPr>
          <a:xfrm>
            <a:off x="800099" y="4114800"/>
            <a:ext cx="10591800" cy="1691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4">
            <a:extLst>
              <a:ext uri="{FF2B5EF4-FFF2-40B4-BE49-F238E27FC236}">
                <a16:creationId xmlns:a16="http://schemas.microsoft.com/office/drawing/2014/main" id="{8685A446-6958-374F-AD8E-7C6B23F62EE9}"/>
              </a:ext>
            </a:extLst>
          </p:cNvPr>
          <p:cNvSpPr>
            <a:spLocks noGrp="1"/>
          </p:cNvSpPr>
          <p:nvPr>
            <p:ph sz="quarter" idx="33"/>
          </p:nvPr>
        </p:nvSpPr>
        <p:spPr>
          <a:xfrm>
            <a:off x="6364224" y="1756000"/>
            <a:ext cx="5027674" cy="167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Content Placeholder 14">
            <a:extLst>
              <a:ext uri="{FF2B5EF4-FFF2-40B4-BE49-F238E27FC236}">
                <a16:creationId xmlns:a16="http://schemas.microsoft.com/office/drawing/2014/main" id="{9DAE6CB3-9154-D248-AC59-5826E0C86DFE}"/>
              </a:ext>
            </a:extLst>
          </p:cNvPr>
          <p:cNvSpPr>
            <a:spLocks noGrp="1"/>
          </p:cNvSpPr>
          <p:nvPr>
            <p:ph sz="quarter" idx="34"/>
          </p:nvPr>
        </p:nvSpPr>
        <p:spPr>
          <a:xfrm>
            <a:off x="800103" y="1752600"/>
            <a:ext cx="5027674" cy="167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itle Placeholder 1">
            <a:extLst>
              <a:ext uri="{FF2B5EF4-FFF2-40B4-BE49-F238E27FC236}">
                <a16:creationId xmlns:a16="http://schemas.microsoft.com/office/drawing/2014/main" id="{BE0D2FBC-83BE-BA41-8CC9-A329A372731D}"/>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27" name="Text Placeholder 4">
            <a:extLst>
              <a:ext uri="{FF2B5EF4-FFF2-40B4-BE49-F238E27FC236}">
                <a16:creationId xmlns:a16="http://schemas.microsoft.com/office/drawing/2014/main" id="{C870D5A6-B152-4943-B7B8-3C9003ABC86B}"/>
              </a:ext>
            </a:extLst>
          </p:cNvPr>
          <p:cNvSpPr>
            <a:spLocks noGrp="1"/>
          </p:cNvSpPr>
          <p:nvPr>
            <p:ph type="body" sz="quarter" idx="14"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5" name="Text Placeholder 7">
            <a:extLst>
              <a:ext uri="{FF2B5EF4-FFF2-40B4-BE49-F238E27FC236}">
                <a16:creationId xmlns:a16="http://schemas.microsoft.com/office/drawing/2014/main" id="{6517734C-0E07-4349-924B-9B7B5E6117B4}"/>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7" name="Text Placeholder 2">
            <a:extLst>
              <a:ext uri="{FF2B5EF4-FFF2-40B4-BE49-F238E27FC236}">
                <a16:creationId xmlns:a16="http://schemas.microsoft.com/office/drawing/2014/main" id="{E2CE7B3E-356A-9E40-9A3D-BA2E29CFD5F9}"/>
              </a:ext>
            </a:extLst>
          </p:cNvPr>
          <p:cNvSpPr>
            <a:spLocks noGrp="1"/>
          </p:cNvSpPr>
          <p:nvPr>
            <p:ph type="body" sz="quarter" idx="21"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8" name="Text Placeholder 6">
            <a:extLst>
              <a:ext uri="{FF2B5EF4-FFF2-40B4-BE49-F238E27FC236}">
                <a16:creationId xmlns:a16="http://schemas.microsoft.com/office/drawing/2014/main" id="{B9B2BB61-C92E-0E48-8450-0487D2CFBAE8}"/>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100004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104">
          <p15:clr>
            <a:srgbClr val="A4A3A4"/>
          </p15:clr>
        </p15:guide>
        <p15:guide id="2" orient="horz" pos="2352">
          <p15:clr>
            <a:srgbClr val="A4A3A4"/>
          </p15:clr>
        </p15:guide>
        <p15:guide id="3" orient="horz" pos="2592">
          <p15:clr>
            <a:srgbClr val="A4A3A4"/>
          </p15:clr>
        </p15:guide>
        <p15:guide id="4" orient="horz" pos="816">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A5A24E-394C-4AA0-9F0D-42E93FB9917B}"/>
              </a:ext>
            </a:extLst>
          </p:cNvPr>
          <p:cNvSpPr/>
          <p:nvPr userDrawn="1"/>
        </p:nvSpPr>
        <p:spPr>
          <a:xfrm>
            <a:off x="0" y="6241312"/>
            <a:ext cx="12188952" cy="616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7" name="Picture Placeholder 3">
            <a:extLst>
              <a:ext uri="{FF2B5EF4-FFF2-40B4-BE49-F238E27FC236}">
                <a16:creationId xmlns:a16="http://schemas.microsoft.com/office/drawing/2014/main" id="{6ADFCE8F-69B8-4E38-A4F9-8E1F099DAB29}"/>
              </a:ext>
            </a:extLst>
          </p:cNvPr>
          <p:cNvSpPr>
            <a:spLocks noGrp="1"/>
          </p:cNvSpPr>
          <p:nvPr>
            <p:ph type="pic" sz="quarter" idx="15" hasCustomPrompt="1"/>
          </p:nvPr>
        </p:nvSpPr>
        <p:spPr>
          <a:xfrm>
            <a:off x="0" y="1371600"/>
            <a:ext cx="12192000" cy="4681538"/>
          </a:xfrm>
        </p:spPr>
        <p:txBody>
          <a:bodyPr/>
          <a:lstStyle>
            <a:lvl1pPr marL="0" indent="0">
              <a:buNone/>
              <a:defRPr sz="1600"/>
            </a:lvl1pPr>
          </a:lstStyle>
          <a:p>
            <a:r>
              <a:rPr lang="en-US" dirty="0"/>
              <a:t>This placeholder box is intended to include an image. To place an image here: (1) Copy selected image from Imagery Assets file. (2) Select this placeholder box and Paste image into box. (3) Go to Home &gt; Slides &gt; Reset to move image behind text. (Also, see “Tips for Working with Images” slide.)</a:t>
            </a:r>
          </a:p>
        </p:txBody>
      </p:sp>
      <p:sp>
        <p:nvSpPr>
          <p:cNvPr id="14" name="Text Placeholder 13"/>
          <p:cNvSpPr>
            <a:spLocks noGrp="1"/>
          </p:cNvSpPr>
          <p:nvPr>
            <p:ph type="body" sz="quarter" idx="14" hasCustomPrompt="1"/>
          </p:nvPr>
        </p:nvSpPr>
        <p:spPr>
          <a:xfrm>
            <a:off x="1525" y="4614431"/>
            <a:ext cx="6094475" cy="1101589"/>
          </a:xfrm>
          <a:solidFill>
            <a:srgbClr val="054C70"/>
          </a:solidFill>
        </p:spPr>
        <p:txBody>
          <a:bodyPr lIns="1005840" tIns="91440" rIns="91440" bIns="91440" anchor="ctr" anchorCtr="0">
            <a:noAutofit/>
          </a:bodyPr>
          <a:lstStyle>
            <a:lvl1pPr marL="0" indent="0">
              <a:spcBef>
                <a:spcPts val="0"/>
              </a:spcBef>
              <a:buNone/>
              <a:defRPr sz="1600">
                <a:solidFill>
                  <a:schemeClr val="bg1"/>
                </a:solidFill>
              </a:defRPr>
            </a:lvl1pPr>
          </a:lstStyle>
          <a:p>
            <a:r>
              <a:rPr lang="en-US" b="1" dirty="0"/>
              <a:t>PresenterName Bolded </a:t>
            </a:r>
            <a:r>
              <a:rPr lang="en-US" dirty="0" err="1"/>
              <a:t>CompanyName</a:t>
            </a:r>
            <a:r>
              <a:rPr lang="en-US" dirty="0"/>
              <a:t> Not Bolded</a:t>
            </a:r>
          </a:p>
          <a:p>
            <a:r>
              <a:rPr lang="en-US" dirty="0"/>
              <a:t>Conference or Meeting Name </a:t>
            </a:r>
          </a:p>
          <a:p>
            <a:r>
              <a:rPr lang="en-US" dirty="0"/>
              <a:t>Date</a:t>
            </a:r>
          </a:p>
        </p:txBody>
      </p:sp>
      <p:sp>
        <p:nvSpPr>
          <p:cNvPr id="13" name="Text Placeholder 11">
            <a:extLst>
              <a:ext uri="{FF2B5EF4-FFF2-40B4-BE49-F238E27FC236}">
                <a16:creationId xmlns:a16="http://schemas.microsoft.com/office/drawing/2014/main" id="{E6089B23-4A21-4EF5-9398-EDA642FEDA67}"/>
              </a:ext>
            </a:extLst>
          </p:cNvPr>
          <p:cNvSpPr>
            <a:spLocks noGrp="1"/>
          </p:cNvSpPr>
          <p:nvPr>
            <p:ph type="body" sz="quarter" idx="13" hasCustomPrompt="1"/>
          </p:nvPr>
        </p:nvSpPr>
        <p:spPr>
          <a:xfrm>
            <a:off x="0" y="2473188"/>
            <a:ext cx="9192126" cy="2158969"/>
          </a:xfrm>
          <a:solidFill>
            <a:schemeClr val="bg1">
              <a:alpha val="89000"/>
            </a:schemeClr>
          </a:solidFill>
        </p:spPr>
        <p:txBody>
          <a:bodyPr lIns="1005840" tIns="731520" rIns="91440" bIns="182880" anchor="t" anchorCtr="0">
            <a:noAutofit/>
          </a:bodyPr>
          <a:lstStyle>
            <a:lvl1pPr marL="0" indent="0">
              <a:lnSpc>
                <a:spcPct val="94000"/>
              </a:lnSpc>
              <a:spcBef>
                <a:spcPts val="0"/>
              </a:spcBef>
              <a:buNone/>
              <a:defRPr sz="3600" cap="all" baseline="0">
                <a:solidFill>
                  <a:srgbClr val="054C70"/>
                </a:solidFill>
                <a:latin typeface="+mj-lt"/>
              </a:defRPr>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r>
              <a:rPr lang="en-US" dirty="0"/>
              <a:t>Second Line Title</a:t>
            </a:r>
            <a:br>
              <a:rPr lang="en-US" dirty="0"/>
            </a:br>
            <a:r>
              <a:rPr lang="en-US" dirty="0"/>
              <a:t>2 Lines Max</a:t>
            </a:r>
          </a:p>
        </p:txBody>
      </p:sp>
      <p:sp>
        <p:nvSpPr>
          <p:cNvPr id="9" name="Text Placeholder 6">
            <a:extLst>
              <a:ext uri="{FF2B5EF4-FFF2-40B4-BE49-F238E27FC236}">
                <a16:creationId xmlns:a16="http://schemas.microsoft.com/office/drawing/2014/main" id="{720DC5B7-4322-4C6B-AE36-92C858D4BBA0}"/>
              </a:ext>
            </a:extLst>
          </p:cNvPr>
          <p:cNvSpPr>
            <a:spLocks noGrp="1"/>
          </p:cNvSpPr>
          <p:nvPr>
            <p:ph type="body" sz="quarter" idx="16" hasCustomPrompt="1"/>
          </p:nvPr>
        </p:nvSpPr>
        <p:spPr>
          <a:xfrm>
            <a:off x="1005840" y="6380958"/>
            <a:ext cx="8699043" cy="171595"/>
          </a:xfrm>
        </p:spPr>
        <p:txBody>
          <a:bodyPr/>
          <a:lstStyle>
            <a:lvl1pPr marL="0" indent="0" algn="l">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
        <p:nvSpPr>
          <p:cNvPr id="11" name="Text Placeholder 4">
            <a:extLst>
              <a:ext uri="{FF2B5EF4-FFF2-40B4-BE49-F238E27FC236}">
                <a16:creationId xmlns:a16="http://schemas.microsoft.com/office/drawing/2014/main" id="{F0F30CD2-CA88-4FBD-AB8A-99A636898638}"/>
              </a:ext>
            </a:extLst>
          </p:cNvPr>
          <p:cNvSpPr>
            <a:spLocks noGrp="1"/>
          </p:cNvSpPr>
          <p:nvPr>
            <p:ph type="body" sz="quarter" idx="12" hasCustomPrompt="1"/>
          </p:nvPr>
        </p:nvSpPr>
        <p:spPr>
          <a:xfrm>
            <a:off x="1018320" y="2625906"/>
            <a:ext cx="7370769" cy="533724"/>
          </a:xfrm>
        </p:spPr>
        <p:txBody>
          <a:bodyPr anchor="b"/>
          <a:lstStyle>
            <a:lvl1pPr marL="0" marR="0" indent="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None/>
              <a:tabLst/>
              <a:defRPr sz="2400">
                <a:solidFill>
                  <a:srgbClr val="054C70"/>
                </a:solidFill>
              </a:defRPr>
            </a:lvl1pPr>
          </a:lstStyle>
          <a:p>
            <a:pPr lvl="0"/>
            <a:r>
              <a:rPr lang="en-US" dirty="0"/>
              <a:t>First Line Title</a:t>
            </a:r>
          </a:p>
        </p:txBody>
      </p:sp>
      <p:sp>
        <p:nvSpPr>
          <p:cNvPr id="15" name="Text Placeholder 2">
            <a:extLst>
              <a:ext uri="{FF2B5EF4-FFF2-40B4-BE49-F238E27FC236}">
                <a16:creationId xmlns:a16="http://schemas.microsoft.com/office/drawing/2014/main" id="{D693EAE5-F731-40A6-9AB7-214097EB7C74}"/>
              </a:ext>
            </a:extLst>
          </p:cNvPr>
          <p:cNvSpPr>
            <a:spLocks noGrp="1"/>
          </p:cNvSpPr>
          <p:nvPr>
            <p:ph type="body" sz="quarter" idx="17"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pic>
        <p:nvPicPr>
          <p:cNvPr id="10" name="Picture 9">
            <a:extLst>
              <a:ext uri="{FF2B5EF4-FFF2-40B4-BE49-F238E27FC236}">
                <a16:creationId xmlns:a16="http://schemas.microsoft.com/office/drawing/2014/main" id="{9B1DB669-E404-A74B-8CAC-1D57367A05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5817" y="658679"/>
            <a:ext cx="1570456" cy="372690"/>
          </a:xfrm>
          <a:prstGeom prst="rect">
            <a:avLst/>
          </a:prstGeom>
        </p:spPr>
      </p:pic>
      <p:pic>
        <p:nvPicPr>
          <p:cNvPr id="16" name="Picture 15">
            <a:extLst>
              <a:ext uri="{FF2B5EF4-FFF2-40B4-BE49-F238E27FC236}">
                <a16:creationId xmlns:a16="http://schemas.microsoft.com/office/drawing/2014/main" id="{F09EB676-4B06-6B48-A824-FEF8E23327C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02975" y="433917"/>
            <a:ext cx="597606" cy="597606"/>
          </a:xfrm>
          <a:prstGeom prst="rect">
            <a:avLst/>
          </a:prstGeom>
        </p:spPr>
      </p:pic>
    </p:spTree>
    <p:extLst>
      <p:ext uri="{BB962C8B-B14F-4D97-AF65-F5344CB8AC3E}">
        <p14:creationId xmlns:p14="http://schemas.microsoft.com/office/powerpoint/2010/main" val="219837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Content Horizontal">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435B1FA3-C092-004D-B75E-616387E3E977}"/>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14" name="Text Placeholder 4">
            <a:extLst>
              <a:ext uri="{FF2B5EF4-FFF2-40B4-BE49-F238E27FC236}">
                <a16:creationId xmlns:a16="http://schemas.microsoft.com/office/drawing/2014/main" id="{E6EC16B6-F6FB-8147-9DBF-7347A7E3C51C}"/>
              </a:ext>
            </a:extLst>
          </p:cNvPr>
          <p:cNvSpPr>
            <a:spLocks noGrp="1"/>
          </p:cNvSpPr>
          <p:nvPr>
            <p:ph type="body" sz="quarter" idx="14"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5" name="Content Placeholder 14">
            <a:extLst>
              <a:ext uri="{FF2B5EF4-FFF2-40B4-BE49-F238E27FC236}">
                <a16:creationId xmlns:a16="http://schemas.microsoft.com/office/drawing/2014/main" id="{37BC5B1C-347F-7D43-9E11-BE991EF0AE3E}"/>
              </a:ext>
            </a:extLst>
          </p:cNvPr>
          <p:cNvSpPr>
            <a:spLocks noGrp="1"/>
          </p:cNvSpPr>
          <p:nvPr>
            <p:ph sz="quarter" idx="33"/>
          </p:nvPr>
        </p:nvSpPr>
        <p:spPr>
          <a:xfrm>
            <a:off x="6324600" y="1372125"/>
            <a:ext cx="5067298" cy="20568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4">
            <a:extLst>
              <a:ext uri="{FF2B5EF4-FFF2-40B4-BE49-F238E27FC236}">
                <a16:creationId xmlns:a16="http://schemas.microsoft.com/office/drawing/2014/main" id="{9160B6A3-AD67-5349-AAD3-F354B36455D9}"/>
              </a:ext>
            </a:extLst>
          </p:cNvPr>
          <p:cNvSpPr>
            <a:spLocks noGrp="1"/>
          </p:cNvSpPr>
          <p:nvPr>
            <p:ph sz="quarter" idx="34"/>
          </p:nvPr>
        </p:nvSpPr>
        <p:spPr>
          <a:xfrm>
            <a:off x="800102" y="1368725"/>
            <a:ext cx="5067297" cy="20568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14">
            <a:extLst>
              <a:ext uri="{FF2B5EF4-FFF2-40B4-BE49-F238E27FC236}">
                <a16:creationId xmlns:a16="http://schemas.microsoft.com/office/drawing/2014/main" id="{CFBDAA97-B547-C44B-A9B2-21948BAFC2E9}"/>
              </a:ext>
            </a:extLst>
          </p:cNvPr>
          <p:cNvSpPr>
            <a:spLocks noGrp="1"/>
          </p:cNvSpPr>
          <p:nvPr>
            <p:ph sz="quarter" idx="35"/>
          </p:nvPr>
        </p:nvSpPr>
        <p:spPr>
          <a:xfrm>
            <a:off x="6324600" y="3733800"/>
            <a:ext cx="5067298" cy="22185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14">
            <a:extLst>
              <a:ext uri="{FF2B5EF4-FFF2-40B4-BE49-F238E27FC236}">
                <a16:creationId xmlns:a16="http://schemas.microsoft.com/office/drawing/2014/main" id="{050A2D93-FFBF-6E4C-87DF-E8F1AADA8047}"/>
              </a:ext>
            </a:extLst>
          </p:cNvPr>
          <p:cNvSpPr>
            <a:spLocks noGrp="1"/>
          </p:cNvSpPr>
          <p:nvPr>
            <p:ph sz="quarter" idx="36"/>
          </p:nvPr>
        </p:nvSpPr>
        <p:spPr>
          <a:xfrm>
            <a:off x="800102" y="3733800"/>
            <a:ext cx="5067297" cy="22185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7">
            <a:extLst>
              <a:ext uri="{FF2B5EF4-FFF2-40B4-BE49-F238E27FC236}">
                <a16:creationId xmlns:a16="http://schemas.microsoft.com/office/drawing/2014/main" id="{AB106BCA-7DF3-234F-9558-0988B8A3521C}"/>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9" name="Text Placeholder 2">
            <a:extLst>
              <a:ext uri="{FF2B5EF4-FFF2-40B4-BE49-F238E27FC236}">
                <a16:creationId xmlns:a16="http://schemas.microsoft.com/office/drawing/2014/main" id="{B69A4174-80E3-194F-B530-9C3414C283DD}"/>
              </a:ext>
            </a:extLst>
          </p:cNvPr>
          <p:cNvSpPr>
            <a:spLocks noGrp="1"/>
          </p:cNvSpPr>
          <p:nvPr>
            <p:ph type="body" sz="quarter" idx="21"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20" name="Text Placeholder 6">
            <a:extLst>
              <a:ext uri="{FF2B5EF4-FFF2-40B4-BE49-F238E27FC236}">
                <a16:creationId xmlns:a16="http://schemas.microsoft.com/office/drawing/2014/main" id="{BBB98500-22D9-3A45-B633-980CC88F3AB1}"/>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822165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52">
          <p15:clr>
            <a:srgbClr val="A4A3A4"/>
          </p15:clr>
        </p15:guide>
        <p15:guide id="2" pos="3696">
          <p15:clr>
            <a:srgbClr val="A4A3A4"/>
          </p15:clr>
        </p15:guide>
        <p15:guide id="3" pos="3984">
          <p15:clr>
            <a:srgbClr val="A4A3A4"/>
          </p15:clr>
        </p15:guide>
        <p15:guide id="4" orient="horz" pos="816">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Content Horizontal w/Sub">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484FAB9-BB9B-4BC6-B9AB-6E220E162800}"/>
              </a:ext>
            </a:extLst>
          </p:cNvPr>
          <p:cNvSpPr>
            <a:spLocks noGrp="1"/>
          </p:cNvSpPr>
          <p:nvPr>
            <p:ph type="body" sz="quarter" idx="22" hasCustomPrompt="1"/>
          </p:nvPr>
        </p:nvSpPr>
        <p:spPr>
          <a:xfrm>
            <a:off x="800099" y="1371600"/>
            <a:ext cx="5051553" cy="252413"/>
          </a:xfrm>
        </p:spPr>
        <p:txBody>
          <a:bodyPr/>
          <a:lstStyle>
            <a:lvl1pPr marL="0" indent="0">
              <a:buFontTx/>
              <a:buNone/>
              <a:defRPr sz="2000" b="1" cap="none" baseline="0">
                <a:solidFill>
                  <a:schemeClr val="tx2"/>
                </a:solidFill>
                <a:latin typeface="+mn-lt"/>
              </a:defRPr>
            </a:lvl1pPr>
            <a:lvl2pPr marL="457200" indent="0">
              <a:buFontTx/>
              <a:buNone/>
              <a:defRPr sz="1400" cap="all" baseline="0">
                <a:solidFill>
                  <a:schemeClr val="tx2"/>
                </a:solidFill>
                <a:latin typeface="+mj-lt"/>
              </a:defRPr>
            </a:lvl2pPr>
            <a:lvl3pPr marL="914400" indent="0">
              <a:buFontTx/>
              <a:buNone/>
              <a:defRPr sz="1400" cap="all" baseline="0">
                <a:solidFill>
                  <a:schemeClr val="tx2"/>
                </a:solidFill>
                <a:latin typeface="+mj-lt"/>
              </a:defRPr>
            </a:lvl3pPr>
            <a:lvl4pPr marL="1371600" indent="0">
              <a:buFontTx/>
              <a:buNone/>
              <a:defRPr sz="1400" cap="all" baseline="0">
                <a:solidFill>
                  <a:schemeClr val="tx2"/>
                </a:solidFill>
                <a:latin typeface="+mj-lt"/>
              </a:defRPr>
            </a:lvl4pPr>
            <a:lvl5pPr>
              <a:buFontTx/>
              <a:buNone/>
              <a:defRPr sz="1400" cap="all" baseline="0">
                <a:solidFill>
                  <a:schemeClr val="tx2"/>
                </a:solidFill>
                <a:latin typeface="+mj-lt"/>
              </a:defRPr>
            </a:lvl5pPr>
          </a:lstStyle>
          <a:p>
            <a:pPr lvl="0"/>
            <a:r>
              <a:rPr lang="en-US" dirty="0"/>
              <a:t>Subhead</a:t>
            </a:r>
          </a:p>
        </p:txBody>
      </p:sp>
      <p:sp>
        <p:nvSpPr>
          <p:cNvPr id="20" name="Text Placeholder 3">
            <a:extLst>
              <a:ext uri="{FF2B5EF4-FFF2-40B4-BE49-F238E27FC236}">
                <a16:creationId xmlns:a16="http://schemas.microsoft.com/office/drawing/2014/main" id="{35DDF905-81A7-488B-9143-818F3AA4FCCB}"/>
              </a:ext>
            </a:extLst>
          </p:cNvPr>
          <p:cNvSpPr>
            <a:spLocks noGrp="1"/>
          </p:cNvSpPr>
          <p:nvPr>
            <p:ph type="body" sz="quarter" idx="23" hasCustomPrompt="1"/>
          </p:nvPr>
        </p:nvSpPr>
        <p:spPr>
          <a:xfrm>
            <a:off x="6337300" y="1371600"/>
            <a:ext cx="5067298" cy="252413"/>
          </a:xfrm>
        </p:spPr>
        <p:txBody>
          <a:bodyPr/>
          <a:lstStyle>
            <a:lvl1pPr marL="0" indent="0">
              <a:buFontTx/>
              <a:buNone/>
              <a:defRPr sz="2000" b="1" cap="none" baseline="0">
                <a:solidFill>
                  <a:schemeClr val="tx2"/>
                </a:solidFill>
                <a:latin typeface="+mn-lt"/>
              </a:defRPr>
            </a:lvl1pPr>
            <a:lvl2pPr marL="457200" indent="0">
              <a:buFontTx/>
              <a:buNone/>
              <a:defRPr sz="1400" cap="all" baseline="0">
                <a:solidFill>
                  <a:schemeClr val="tx2"/>
                </a:solidFill>
                <a:latin typeface="+mj-lt"/>
              </a:defRPr>
            </a:lvl2pPr>
            <a:lvl3pPr marL="914400" indent="0">
              <a:buFontTx/>
              <a:buNone/>
              <a:defRPr sz="1400" cap="all" baseline="0">
                <a:solidFill>
                  <a:schemeClr val="tx2"/>
                </a:solidFill>
                <a:latin typeface="+mj-lt"/>
              </a:defRPr>
            </a:lvl3pPr>
            <a:lvl4pPr marL="1371600" indent="0">
              <a:buFontTx/>
              <a:buNone/>
              <a:defRPr sz="1400" cap="all" baseline="0">
                <a:solidFill>
                  <a:schemeClr val="tx2"/>
                </a:solidFill>
                <a:latin typeface="+mj-lt"/>
              </a:defRPr>
            </a:lvl4pPr>
            <a:lvl5pPr>
              <a:buFontTx/>
              <a:buNone/>
              <a:defRPr sz="1400" cap="all" baseline="0">
                <a:solidFill>
                  <a:schemeClr val="tx2"/>
                </a:solidFill>
                <a:latin typeface="+mj-lt"/>
              </a:defRPr>
            </a:lvl5pPr>
          </a:lstStyle>
          <a:p>
            <a:pPr lvl="0"/>
            <a:r>
              <a:rPr lang="en-US" dirty="0"/>
              <a:t>Subhead</a:t>
            </a:r>
          </a:p>
        </p:txBody>
      </p:sp>
      <p:sp>
        <p:nvSpPr>
          <p:cNvPr id="21" name="Text Placeholder 3">
            <a:extLst>
              <a:ext uri="{FF2B5EF4-FFF2-40B4-BE49-F238E27FC236}">
                <a16:creationId xmlns:a16="http://schemas.microsoft.com/office/drawing/2014/main" id="{C8CB8221-951A-47C3-B4BF-4608A6005A57}"/>
              </a:ext>
            </a:extLst>
          </p:cNvPr>
          <p:cNvSpPr>
            <a:spLocks noGrp="1"/>
          </p:cNvSpPr>
          <p:nvPr>
            <p:ph type="body" sz="quarter" idx="24" hasCustomPrompt="1"/>
          </p:nvPr>
        </p:nvSpPr>
        <p:spPr>
          <a:xfrm>
            <a:off x="800099" y="3749040"/>
            <a:ext cx="5051553" cy="252413"/>
          </a:xfrm>
        </p:spPr>
        <p:txBody>
          <a:bodyPr/>
          <a:lstStyle>
            <a:lvl1pPr marL="0" indent="0">
              <a:buFontTx/>
              <a:buNone/>
              <a:defRPr sz="2000" b="1" cap="none" baseline="0">
                <a:solidFill>
                  <a:schemeClr val="tx2"/>
                </a:solidFill>
                <a:latin typeface="+mn-lt"/>
              </a:defRPr>
            </a:lvl1pPr>
            <a:lvl2pPr marL="457200" indent="0">
              <a:buFontTx/>
              <a:buNone/>
              <a:defRPr sz="1400" cap="all" baseline="0">
                <a:solidFill>
                  <a:schemeClr val="tx2"/>
                </a:solidFill>
                <a:latin typeface="+mj-lt"/>
              </a:defRPr>
            </a:lvl2pPr>
            <a:lvl3pPr marL="914400" indent="0">
              <a:buFontTx/>
              <a:buNone/>
              <a:defRPr sz="1400" cap="all" baseline="0">
                <a:solidFill>
                  <a:schemeClr val="tx2"/>
                </a:solidFill>
                <a:latin typeface="+mj-lt"/>
              </a:defRPr>
            </a:lvl3pPr>
            <a:lvl4pPr marL="1371600" indent="0">
              <a:buFontTx/>
              <a:buNone/>
              <a:defRPr sz="1400" cap="all" baseline="0">
                <a:solidFill>
                  <a:schemeClr val="tx2"/>
                </a:solidFill>
                <a:latin typeface="+mj-lt"/>
              </a:defRPr>
            </a:lvl4pPr>
            <a:lvl5pPr>
              <a:buFontTx/>
              <a:buNone/>
              <a:defRPr sz="1400" cap="all" baseline="0">
                <a:solidFill>
                  <a:schemeClr val="tx2"/>
                </a:solidFill>
                <a:latin typeface="+mj-lt"/>
              </a:defRPr>
            </a:lvl5pPr>
          </a:lstStyle>
          <a:p>
            <a:pPr lvl="0"/>
            <a:r>
              <a:rPr lang="en-US" dirty="0"/>
              <a:t>Subhead</a:t>
            </a:r>
          </a:p>
        </p:txBody>
      </p:sp>
      <p:sp>
        <p:nvSpPr>
          <p:cNvPr id="22" name="Text Placeholder 3">
            <a:extLst>
              <a:ext uri="{FF2B5EF4-FFF2-40B4-BE49-F238E27FC236}">
                <a16:creationId xmlns:a16="http://schemas.microsoft.com/office/drawing/2014/main" id="{39DAB681-8B8A-49FD-AE53-9CB9315187A8}"/>
              </a:ext>
            </a:extLst>
          </p:cNvPr>
          <p:cNvSpPr>
            <a:spLocks noGrp="1"/>
          </p:cNvSpPr>
          <p:nvPr>
            <p:ph type="body" sz="quarter" idx="25" hasCustomPrompt="1"/>
          </p:nvPr>
        </p:nvSpPr>
        <p:spPr>
          <a:xfrm>
            <a:off x="6337300" y="3749040"/>
            <a:ext cx="5067298" cy="252413"/>
          </a:xfrm>
        </p:spPr>
        <p:txBody>
          <a:bodyPr/>
          <a:lstStyle>
            <a:lvl1pPr marL="0" indent="0">
              <a:buFontTx/>
              <a:buNone/>
              <a:defRPr sz="2000" b="1" cap="none" baseline="0">
                <a:solidFill>
                  <a:schemeClr val="tx2"/>
                </a:solidFill>
                <a:latin typeface="+mn-lt"/>
              </a:defRPr>
            </a:lvl1pPr>
            <a:lvl2pPr marL="457200" indent="0">
              <a:buFontTx/>
              <a:buNone/>
              <a:defRPr sz="1400" cap="all" baseline="0">
                <a:solidFill>
                  <a:schemeClr val="tx2"/>
                </a:solidFill>
                <a:latin typeface="+mj-lt"/>
              </a:defRPr>
            </a:lvl2pPr>
            <a:lvl3pPr marL="914400" indent="0">
              <a:buFontTx/>
              <a:buNone/>
              <a:defRPr sz="1400" cap="all" baseline="0">
                <a:solidFill>
                  <a:schemeClr val="tx2"/>
                </a:solidFill>
                <a:latin typeface="+mj-lt"/>
              </a:defRPr>
            </a:lvl3pPr>
            <a:lvl4pPr marL="1371600" indent="0">
              <a:buFontTx/>
              <a:buNone/>
              <a:defRPr sz="1400" cap="all" baseline="0">
                <a:solidFill>
                  <a:schemeClr val="tx2"/>
                </a:solidFill>
                <a:latin typeface="+mj-lt"/>
              </a:defRPr>
            </a:lvl4pPr>
            <a:lvl5pPr>
              <a:buFontTx/>
              <a:buNone/>
              <a:defRPr sz="1400" cap="all" baseline="0">
                <a:solidFill>
                  <a:schemeClr val="tx2"/>
                </a:solidFill>
                <a:latin typeface="+mj-lt"/>
              </a:defRPr>
            </a:lvl5pPr>
          </a:lstStyle>
          <a:p>
            <a:pPr lvl="0"/>
            <a:r>
              <a:rPr lang="en-US" dirty="0"/>
              <a:t>Subhead</a:t>
            </a:r>
          </a:p>
        </p:txBody>
      </p:sp>
      <p:sp>
        <p:nvSpPr>
          <p:cNvPr id="35" name="Title Placeholder 1">
            <a:extLst>
              <a:ext uri="{FF2B5EF4-FFF2-40B4-BE49-F238E27FC236}">
                <a16:creationId xmlns:a16="http://schemas.microsoft.com/office/drawing/2014/main" id="{94A24C6F-D273-C840-BA67-ADC7A4833899}"/>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36" name="Text Placeholder 4">
            <a:extLst>
              <a:ext uri="{FF2B5EF4-FFF2-40B4-BE49-F238E27FC236}">
                <a16:creationId xmlns:a16="http://schemas.microsoft.com/office/drawing/2014/main" id="{C321E577-193E-0545-935E-8AEE3A469746}"/>
              </a:ext>
            </a:extLst>
          </p:cNvPr>
          <p:cNvSpPr>
            <a:spLocks noGrp="1"/>
          </p:cNvSpPr>
          <p:nvPr>
            <p:ph type="body" sz="quarter" idx="14"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37" name="Content Placeholder 14">
            <a:extLst>
              <a:ext uri="{FF2B5EF4-FFF2-40B4-BE49-F238E27FC236}">
                <a16:creationId xmlns:a16="http://schemas.microsoft.com/office/drawing/2014/main" id="{4B7EC2B0-2CF5-3740-990A-B254AABE8691}"/>
              </a:ext>
            </a:extLst>
          </p:cNvPr>
          <p:cNvSpPr>
            <a:spLocks noGrp="1"/>
          </p:cNvSpPr>
          <p:nvPr>
            <p:ph sz="quarter" idx="33"/>
          </p:nvPr>
        </p:nvSpPr>
        <p:spPr>
          <a:xfrm>
            <a:off x="6343602" y="1758300"/>
            <a:ext cx="5067298" cy="16764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Content Placeholder 14">
            <a:extLst>
              <a:ext uri="{FF2B5EF4-FFF2-40B4-BE49-F238E27FC236}">
                <a16:creationId xmlns:a16="http://schemas.microsoft.com/office/drawing/2014/main" id="{701A758F-4832-2D4B-B44A-EA726B087CB6}"/>
              </a:ext>
            </a:extLst>
          </p:cNvPr>
          <p:cNvSpPr>
            <a:spLocks noGrp="1"/>
          </p:cNvSpPr>
          <p:nvPr>
            <p:ph sz="quarter" idx="34"/>
          </p:nvPr>
        </p:nvSpPr>
        <p:spPr>
          <a:xfrm>
            <a:off x="800102" y="1749199"/>
            <a:ext cx="5067297" cy="16764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9" name="Content Placeholder 14">
            <a:extLst>
              <a:ext uri="{FF2B5EF4-FFF2-40B4-BE49-F238E27FC236}">
                <a16:creationId xmlns:a16="http://schemas.microsoft.com/office/drawing/2014/main" id="{940D3CBC-F06D-0643-B9E8-0E255AF4E90D}"/>
              </a:ext>
            </a:extLst>
          </p:cNvPr>
          <p:cNvSpPr>
            <a:spLocks noGrp="1"/>
          </p:cNvSpPr>
          <p:nvPr>
            <p:ph sz="quarter" idx="35"/>
          </p:nvPr>
        </p:nvSpPr>
        <p:spPr>
          <a:xfrm>
            <a:off x="6337300" y="4152900"/>
            <a:ext cx="5054598" cy="1799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Content Placeholder 14">
            <a:extLst>
              <a:ext uri="{FF2B5EF4-FFF2-40B4-BE49-F238E27FC236}">
                <a16:creationId xmlns:a16="http://schemas.microsoft.com/office/drawing/2014/main" id="{184B7409-1F92-154E-BDBC-9F6C6F24A181}"/>
              </a:ext>
            </a:extLst>
          </p:cNvPr>
          <p:cNvSpPr>
            <a:spLocks noGrp="1"/>
          </p:cNvSpPr>
          <p:nvPr>
            <p:ph sz="quarter" idx="36"/>
          </p:nvPr>
        </p:nvSpPr>
        <p:spPr>
          <a:xfrm>
            <a:off x="800103" y="4152900"/>
            <a:ext cx="5067296" cy="1799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7">
            <a:extLst>
              <a:ext uri="{FF2B5EF4-FFF2-40B4-BE49-F238E27FC236}">
                <a16:creationId xmlns:a16="http://schemas.microsoft.com/office/drawing/2014/main" id="{576CA24D-D94B-8542-9487-BF0507B16582}"/>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5" name="Text Placeholder 2">
            <a:extLst>
              <a:ext uri="{FF2B5EF4-FFF2-40B4-BE49-F238E27FC236}">
                <a16:creationId xmlns:a16="http://schemas.microsoft.com/office/drawing/2014/main" id="{6DDE00F5-E3E6-4E43-BF11-16A281FFA9F0}"/>
              </a:ext>
            </a:extLst>
          </p:cNvPr>
          <p:cNvSpPr>
            <a:spLocks noGrp="1"/>
          </p:cNvSpPr>
          <p:nvPr>
            <p:ph type="body" sz="quarter" idx="21"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6" name="Text Placeholder 6">
            <a:extLst>
              <a:ext uri="{FF2B5EF4-FFF2-40B4-BE49-F238E27FC236}">
                <a16:creationId xmlns:a16="http://schemas.microsoft.com/office/drawing/2014/main" id="{8F202C21-FACA-EB4A-A37D-8A368A68E58B}"/>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1647916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104">
          <p15:clr>
            <a:srgbClr val="A4A3A4"/>
          </p15:clr>
        </p15:guide>
        <p15:guide id="2" orient="horz" pos="2352">
          <p15:clr>
            <a:srgbClr val="A4A3A4"/>
          </p15:clr>
        </p15:guide>
        <p15:guide id="3" orient="horz" pos="2616">
          <p15:clr>
            <a:srgbClr val="A4A3A4"/>
          </p15:clr>
        </p15:guide>
        <p15:guide id="4" pos="3696">
          <p15:clr>
            <a:srgbClr val="A4A3A4"/>
          </p15:clr>
        </p15:guide>
        <p15:guide id="5" pos="3984">
          <p15:clr>
            <a:srgbClr val="A4A3A4"/>
          </p15:clr>
        </p15:guide>
        <p15:guide id="6" orient="horz" pos="816">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Content Vertical">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BDD3E2AC-8981-B546-9B0E-9186101634DB}"/>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16" name="Text Placeholder 4">
            <a:extLst>
              <a:ext uri="{FF2B5EF4-FFF2-40B4-BE49-F238E27FC236}">
                <a16:creationId xmlns:a16="http://schemas.microsoft.com/office/drawing/2014/main" id="{9D517724-9654-E242-8803-9AFAE5AC5777}"/>
              </a:ext>
            </a:extLst>
          </p:cNvPr>
          <p:cNvSpPr>
            <a:spLocks noGrp="1"/>
          </p:cNvSpPr>
          <p:nvPr>
            <p:ph type="body" sz="quarter" idx="14"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7" name="Content Placeholder 14">
            <a:extLst>
              <a:ext uri="{FF2B5EF4-FFF2-40B4-BE49-F238E27FC236}">
                <a16:creationId xmlns:a16="http://schemas.microsoft.com/office/drawing/2014/main" id="{589EDF64-2C9A-0545-9D6F-A51A8A207DC8}"/>
              </a:ext>
            </a:extLst>
          </p:cNvPr>
          <p:cNvSpPr>
            <a:spLocks noGrp="1"/>
          </p:cNvSpPr>
          <p:nvPr>
            <p:ph sz="quarter" idx="34"/>
          </p:nvPr>
        </p:nvSpPr>
        <p:spPr>
          <a:xfrm>
            <a:off x="800103" y="1368725"/>
            <a:ext cx="242316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Content Placeholder 14">
            <a:extLst>
              <a:ext uri="{FF2B5EF4-FFF2-40B4-BE49-F238E27FC236}">
                <a16:creationId xmlns:a16="http://schemas.microsoft.com/office/drawing/2014/main" id="{E63B4E34-005F-D749-BB68-3778CEBF7FB7}"/>
              </a:ext>
            </a:extLst>
          </p:cNvPr>
          <p:cNvSpPr>
            <a:spLocks noGrp="1"/>
          </p:cNvSpPr>
          <p:nvPr>
            <p:ph sz="quarter" idx="36"/>
          </p:nvPr>
        </p:nvSpPr>
        <p:spPr>
          <a:xfrm>
            <a:off x="3525373" y="1368725"/>
            <a:ext cx="242316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4">
            <a:extLst>
              <a:ext uri="{FF2B5EF4-FFF2-40B4-BE49-F238E27FC236}">
                <a16:creationId xmlns:a16="http://schemas.microsoft.com/office/drawing/2014/main" id="{1F9D33EB-AEA2-1548-B4F9-AE5CF7FC0FA2}"/>
              </a:ext>
            </a:extLst>
          </p:cNvPr>
          <p:cNvSpPr>
            <a:spLocks noGrp="1"/>
          </p:cNvSpPr>
          <p:nvPr>
            <p:ph sz="quarter" idx="37"/>
          </p:nvPr>
        </p:nvSpPr>
        <p:spPr>
          <a:xfrm>
            <a:off x="6250643" y="1368725"/>
            <a:ext cx="242316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14">
            <a:extLst>
              <a:ext uri="{FF2B5EF4-FFF2-40B4-BE49-F238E27FC236}">
                <a16:creationId xmlns:a16="http://schemas.microsoft.com/office/drawing/2014/main" id="{85F5392D-F739-4943-8363-62F0A3C54FD2}"/>
              </a:ext>
            </a:extLst>
          </p:cNvPr>
          <p:cNvSpPr>
            <a:spLocks noGrp="1"/>
          </p:cNvSpPr>
          <p:nvPr>
            <p:ph sz="quarter" idx="38"/>
          </p:nvPr>
        </p:nvSpPr>
        <p:spPr>
          <a:xfrm>
            <a:off x="8975914" y="1368725"/>
            <a:ext cx="242316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7">
            <a:extLst>
              <a:ext uri="{FF2B5EF4-FFF2-40B4-BE49-F238E27FC236}">
                <a16:creationId xmlns:a16="http://schemas.microsoft.com/office/drawing/2014/main" id="{AD6E988E-0357-EB48-AE62-D7D74F4F0B51}"/>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3" name="Text Placeholder 2">
            <a:extLst>
              <a:ext uri="{FF2B5EF4-FFF2-40B4-BE49-F238E27FC236}">
                <a16:creationId xmlns:a16="http://schemas.microsoft.com/office/drawing/2014/main" id="{C53424B1-B222-5A4D-847D-B5D41EDFE3DF}"/>
              </a:ext>
            </a:extLst>
          </p:cNvPr>
          <p:cNvSpPr>
            <a:spLocks noGrp="1"/>
          </p:cNvSpPr>
          <p:nvPr>
            <p:ph type="body" sz="quarter" idx="21"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8" name="Text Placeholder 6">
            <a:extLst>
              <a:ext uri="{FF2B5EF4-FFF2-40B4-BE49-F238E27FC236}">
                <a16:creationId xmlns:a16="http://schemas.microsoft.com/office/drawing/2014/main" id="{EE105FF1-DBF1-874F-8CE3-CAEA9A941AA8}"/>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212941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816">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Content Vertical w/Sub">
    <p:spTree>
      <p:nvGrpSpPr>
        <p:cNvPr id="1" name=""/>
        <p:cNvGrpSpPr/>
        <p:nvPr/>
      </p:nvGrpSpPr>
      <p:grpSpPr>
        <a:xfrm>
          <a:off x="0" y="0"/>
          <a:ext cx="0" cy="0"/>
          <a:chOff x="0" y="0"/>
          <a:chExt cx="0" cy="0"/>
        </a:xfrm>
      </p:grpSpPr>
      <p:sp>
        <p:nvSpPr>
          <p:cNvPr id="14" name="Text Placeholder 9">
            <a:extLst>
              <a:ext uri="{FF2B5EF4-FFF2-40B4-BE49-F238E27FC236}">
                <a16:creationId xmlns:a16="http://schemas.microsoft.com/office/drawing/2014/main" id="{0B308477-F453-4C47-8A9F-C846E0D9C10B}"/>
              </a:ext>
            </a:extLst>
          </p:cNvPr>
          <p:cNvSpPr>
            <a:spLocks noGrp="1"/>
          </p:cNvSpPr>
          <p:nvPr>
            <p:ph type="body" sz="quarter" idx="15" hasCustomPrompt="1"/>
          </p:nvPr>
        </p:nvSpPr>
        <p:spPr>
          <a:xfrm>
            <a:off x="800104" y="1373980"/>
            <a:ext cx="2423160" cy="411480"/>
          </a:xfrm>
        </p:spPr>
        <p:txBody>
          <a:bodyPr/>
          <a:lstStyle>
            <a:lvl1pPr marL="0" indent="0">
              <a:buNone/>
              <a:defRPr sz="2000" b="1" cap="none" spc="0" baseline="0">
                <a:solidFill>
                  <a:schemeClr val="tx2"/>
                </a:solidFill>
                <a:latin typeface="+mn-lt"/>
              </a:defRPr>
            </a:lvl1pPr>
            <a:lvl2pPr marL="457200" indent="0">
              <a:buNone/>
              <a:defRPr/>
            </a:lvl2pPr>
          </a:lstStyle>
          <a:p>
            <a:pPr lvl="0"/>
            <a:r>
              <a:rPr lang="en-US" dirty="0"/>
              <a:t>Subhead</a:t>
            </a:r>
          </a:p>
        </p:txBody>
      </p:sp>
      <p:sp>
        <p:nvSpPr>
          <p:cNvPr id="17" name="Text Placeholder 9">
            <a:extLst>
              <a:ext uri="{FF2B5EF4-FFF2-40B4-BE49-F238E27FC236}">
                <a16:creationId xmlns:a16="http://schemas.microsoft.com/office/drawing/2014/main" id="{DB8F0BDC-C282-46B0-A67B-839BCC26051A}"/>
              </a:ext>
            </a:extLst>
          </p:cNvPr>
          <p:cNvSpPr>
            <a:spLocks noGrp="1"/>
          </p:cNvSpPr>
          <p:nvPr>
            <p:ph type="body" sz="quarter" idx="17" hasCustomPrompt="1"/>
          </p:nvPr>
        </p:nvSpPr>
        <p:spPr>
          <a:xfrm>
            <a:off x="3525373" y="1373980"/>
            <a:ext cx="2423160" cy="411480"/>
          </a:xfrm>
        </p:spPr>
        <p:txBody>
          <a:bodyPr/>
          <a:lstStyle>
            <a:lvl1pPr marL="0" indent="0">
              <a:buNone/>
              <a:defRPr sz="2000" b="1" cap="none" spc="0" baseline="0">
                <a:solidFill>
                  <a:schemeClr val="tx2"/>
                </a:solidFill>
                <a:latin typeface="+mn-lt"/>
              </a:defRPr>
            </a:lvl1pPr>
            <a:lvl2pPr marL="457200" indent="0">
              <a:buNone/>
              <a:defRPr/>
            </a:lvl2pPr>
          </a:lstStyle>
          <a:p>
            <a:pPr lvl="0"/>
            <a:r>
              <a:rPr lang="en-US" dirty="0"/>
              <a:t>Subhead</a:t>
            </a:r>
          </a:p>
        </p:txBody>
      </p:sp>
      <p:sp>
        <p:nvSpPr>
          <p:cNvPr id="18" name="Text Placeholder 9">
            <a:extLst>
              <a:ext uri="{FF2B5EF4-FFF2-40B4-BE49-F238E27FC236}">
                <a16:creationId xmlns:a16="http://schemas.microsoft.com/office/drawing/2014/main" id="{85B63934-1025-4DF3-8653-7637B601A950}"/>
              </a:ext>
            </a:extLst>
          </p:cNvPr>
          <p:cNvSpPr>
            <a:spLocks noGrp="1"/>
          </p:cNvSpPr>
          <p:nvPr>
            <p:ph type="body" sz="quarter" idx="25" hasCustomPrompt="1"/>
          </p:nvPr>
        </p:nvSpPr>
        <p:spPr>
          <a:xfrm>
            <a:off x="6250433" y="1373980"/>
            <a:ext cx="2423161" cy="411480"/>
          </a:xfrm>
        </p:spPr>
        <p:txBody>
          <a:bodyPr/>
          <a:lstStyle>
            <a:lvl1pPr marL="0" indent="0">
              <a:buNone/>
              <a:defRPr sz="2000" b="1" cap="none" spc="0" baseline="0">
                <a:solidFill>
                  <a:schemeClr val="tx2"/>
                </a:solidFill>
                <a:latin typeface="+mn-lt"/>
              </a:defRPr>
            </a:lvl1pPr>
            <a:lvl2pPr marL="457200" indent="0">
              <a:buNone/>
              <a:defRPr/>
            </a:lvl2pPr>
          </a:lstStyle>
          <a:p>
            <a:pPr lvl="0"/>
            <a:r>
              <a:rPr lang="en-US" dirty="0"/>
              <a:t>Subhead</a:t>
            </a:r>
          </a:p>
        </p:txBody>
      </p:sp>
      <p:sp>
        <p:nvSpPr>
          <p:cNvPr id="19" name="Text Placeholder 9">
            <a:extLst>
              <a:ext uri="{FF2B5EF4-FFF2-40B4-BE49-F238E27FC236}">
                <a16:creationId xmlns:a16="http://schemas.microsoft.com/office/drawing/2014/main" id="{3753ACA8-DA18-4ECC-A0AC-4CC9DD1B5673}"/>
              </a:ext>
            </a:extLst>
          </p:cNvPr>
          <p:cNvSpPr>
            <a:spLocks noGrp="1"/>
          </p:cNvSpPr>
          <p:nvPr>
            <p:ph type="body" sz="quarter" idx="26" hasCustomPrompt="1"/>
          </p:nvPr>
        </p:nvSpPr>
        <p:spPr>
          <a:xfrm>
            <a:off x="8975495" y="1373980"/>
            <a:ext cx="2423160" cy="411480"/>
          </a:xfrm>
        </p:spPr>
        <p:txBody>
          <a:bodyPr/>
          <a:lstStyle>
            <a:lvl1pPr marL="0" indent="0">
              <a:buNone/>
              <a:defRPr sz="2000" b="1" cap="none" spc="0" baseline="0">
                <a:solidFill>
                  <a:schemeClr val="tx2"/>
                </a:solidFill>
                <a:latin typeface="+mn-lt"/>
              </a:defRPr>
            </a:lvl1pPr>
            <a:lvl2pPr marL="457200" indent="0">
              <a:buNone/>
              <a:defRPr/>
            </a:lvl2pPr>
          </a:lstStyle>
          <a:p>
            <a:pPr lvl="0"/>
            <a:r>
              <a:rPr lang="en-US" dirty="0"/>
              <a:t>Subhead</a:t>
            </a:r>
          </a:p>
        </p:txBody>
      </p:sp>
      <p:sp>
        <p:nvSpPr>
          <p:cNvPr id="16" name="Title Placeholder 1">
            <a:extLst>
              <a:ext uri="{FF2B5EF4-FFF2-40B4-BE49-F238E27FC236}">
                <a16:creationId xmlns:a16="http://schemas.microsoft.com/office/drawing/2014/main" id="{83F06FFB-3D5F-0E46-A68A-B9A9987EC465}"/>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20" name="Text Placeholder 4">
            <a:extLst>
              <a:ext uri="{FF2B5EF4-FFF2-40B4-BE49-F238E27FC236}">
                <a16:creationId xmlns:a16="http://schemas.microsoft.com/office/drawing/2014/main" id="{E02553BF-B01B-5542-8041-5B7B4B46DC63}"/>
              </a:ext>
            </a:extLst>
          </p:cNvPr>
          <p:cNvSpPr>
            <a:spLocks noGrp="1"/>
          </p:cNvSpPr>
          <p:nvPr>
            <p:ph type="body" sz="quarter" idx="14"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21" name="Content Placeholder 14">
            <a:extLst>
              <a:ext uri="{FF2B5EF4-FFF2-40B4-BE49-F238E27FC236}">
                <a16:creationId xmlns:a16="http://schemas.microsoft.com/office/drawing/2014/main" id="{FA8BB549-5A3B-7F41-92E2-546AD10B2DCC}"/>
              </a:ext>
            </a:extLst>
          </p:cNvPr>
          <p:cNvSpPr>
            <a:spLocks noGrp="1"/>
          </p:cNvSpPr>
          <p:nvPr>
            <p:ph sz="quarter" idx="34"/>
          </p:nvPr>
        </p:nvSpPr>
        <p:spPr>
          <a:xfrm>
            <a:off x="800103" y="1943099"/>
            <a:ext cx="2423160" cy="3997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14">
            <a:extLst>
              <a:ext uri="{FF2B5EF4-FFF2-40B4-BE49-F238E27FC236}">
                <a16:creationId xmlns:a16="http://schemas.microsoft.com/office/drawing/2014/main" id="{683A31C8-D08A-F940-A556-D6F872BF9CED}"/>
              </a:ext>
            </a:extLst>
          </p:cNvPr>
          <p:cNvSpPr>
            <a:spLocks noGrp="1"/>
          </p:cNvSpPr>
          <p:nvPr>
            <p:ph sz="quarter" idx="36"/>
          </p:nvPr>
        </p:nvSpPr>
        <p:spPr>
          <a:xfrm>
            <a:off x="3525373" y="1943099"/>
            <a:ext cx="2423160" cy="3997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14">
            <a:extLst>
              <a:ext uri="{FF2B5EF4-FFF2-40B4-BE49-F238E27FC236}">
                <a16:creationId xmlns:a16="http://schemas.microsoft.com/office/drawing/2014/main" id="{6709D383-7B35-2B41-9312-CD9771124A13}"/>
              </a:ext>
            </a:extLst>
          </p:cNvPr>
          <p:cNvSpPr>
            <a:spLocks noGrp="1"/>
          </p:cNvSpPr>
          <p:nvPr>
            <p:ph sz="quarter" idx="37"/>
          </p:nvPr>
        </p:nvSpPr>
        <p:spPr>
          <a:xfrm>
            <a:off x="6250643" y="1943099"/>
            <a:ext cx="2423160" cy="3997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Content Placeholder 14">
            <a:extLst>
              <a:ext uri="{FF2B5EF4-FFF2-40B4-BE49-F238E27FC236}">
                <a16:creationId xmlns:a16="http://schemas.microsoft.com/office/drawing/2014/main" id="{69A68C50-C2F9-9C44-854F-BA1682E72399}"/>
              </a:ext>
            </a:extLst>
          </p:cNvPr>
          <p:cNvSpPr>
            <a:spLocks noGrp="1"/>
          </p:cNvSpPr>
          <p:nvPr>
            <p:ph sz="quarter" idx="38"/>
          </p:nvPr>
        </p:nvSpPr>
        <p:spPr>
          <a:xfrm>
            <a:off x="8975914" y="1943099"/>
            <a:ext cx="2423160" cy="3997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7">
            <a:extLst>
              <a:ext uri="{FF2B5EF4-FFF2-40B4-BE49-F238E27FC236}">
                <a16:creationId xmlns:a16="http://schemas.microsoft.com/office/drawing/2014/main" id="{3AB19601-4B00-8E40-882C-6E13B7401760}"/>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25" name="Text Placeholder 2">
            <a:extLst>
              <a:ext uri="{FF2B5EF4-FFF2-40B4-BE49-F238E27FC236}">
                <a16:creationId xmlns:a16="http://schemas.microsoft.com/office/drawing/2014/main" id="{AEE089AE-D361-C644-9694-11CBC2F60824}"/>
              </a:ext>
            </a:extLst>
          </p:cNvPr>
          <p:cNvSpPr>
            <a:spLocks noGrp="1"/>
          </p:cNvSpPr>
          <p:nvPr>
            <p:ph type="body" sz="quarter" idx="21"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27" name="Text Placeholder 6">
            <a:extLst>
              <a:ext uri="{FF2B5EF4-FFF2-40B4-BE49-F238E27FC236}">
                <a16:creationId xmlns:a16="http://schemas.microsoft.com/office/drawing/2014/main" id="{E093E508-0BFD-7A44-BACB-3EAA08F626A4}"/>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344835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1224">
          <p15:clr>
            <a:srgbClr val="A4A3A4"/>
          </p15:clr>
        </p15:guide>
        <p15:guide id="2" orient="horz" pos="816">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eaker Bio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271247" y="1600200"/>
            <a:ext cx="6120653" cy="2172018"/>
          </a:xfrm>
          <a:ln>
            <a:noFill/>
          </a:ln>
        </p:spPr>
        <p:txBody>
          <a:bodyPr>
            <a:noAutofit/>
          </a:bodyPr>
          <a:lstStyle>
            <a:lvl1pPr marL="0" indent="0">
              <a:lnSpc>
                <a:spcPct val="108000"/>
              </a:lnSpc>
              <a:spcBef>
                <a:spcPts val="1200"/>
              </a:spcBef>
              <a:buClr>
                <a:schemeClr val="accent2"/>
              </a:buClr>
              <a:buNone/>
              <a:defRPr sz="1400"/>
            </a:lvl1pPr>
            <a:lvl2pPr marL="457200" indent="0">
              <a:lnSpc>
                <a:spcPct val="105000"/>
              </a:lnSpc>
              <a:buClr>
                <a:schemeClr val="accent4"/>
              </a:buClr>
              <a:buNone/>
              <a:defRPr sz="1400"/>
            </a:lvl2pPr>
            <a:lvl3pPr marL="914400" indent="0">
              <a:lnSpc>
                <a:spcPct val="105000"/>
              </a:lnSpc>
              <a:buClr>
                <a:schemeClr val="accent4"/>
              </a:buClr>
              <a:buNone/>
              <a:defRPr sz="1400"/>
            </a:lvl3pPr>
            <a:lvl4pPr marL="1371600" indent="0">
              <a:lnSpc>
                <a:spcPct val="105000"/>
              </a:lnSpc>
              <a:buClr>
                <a:schemeClr val="accent4"/>
              </a:buClr>
              <a:buNone/>
              <a:defRPr sz="1400"/>
            </a:lvl4pPr>
            <a:lvl5pPr marL="1828800" indent="0">
              <a:lnSpc>
                <a:spcPct val="105000"/>
              </a:lnSpc>
              <a:buClr>
                <a:schemeClr val="accent4"/>
              </a:buClr>
              <a:buFont typeface="Arial" panose="020B0604020202020204" pitchFamily="34" charset="0"/>
              <a:buNone/>
              <a:defRPr sz="1400"/>
            </a:lvl5pPr>
          </a:lstStyle>
          <a:p>
            <a:pPr lvl="0"/>
            <a:r>
              <a:rPr lang="en-US"/>
              <a:t>Speaker bio</a:t>
            </a:r>
            <a:endParaRPr lang="en-US" dirty="0"/>
          </a:p>
        </p:txBody>
      </p:sp>
      <p:sp>
        <p:nvSpPr>
          <p:cNvPr id="11" name="Content Placeholder 10"/>
          <p:cNvSpPr>
            <a:spLocks noGrp="1"/>
          </p:cNvSpPr>
          <p:nvPr>
            <p:ph sz="quarter" idx="14" hasCustomPrompt="1"/>
          </p:nvPr>
        </p:nvSpPr>
        <p:spPr>
          <a:xfrm>
            <a:off x="5272447" y="3995928"/>
            <a:ext cx="6104359" cy="2172018"/>
          </a:xfrm>
          <a:ln>
            <a:noFill/>
          </a:ln>
        </p:spPr>
        <p:txBody>
          <a:bodyPr>
            <a:noAutofit/>
          </a:bodyPr>
          <a:lstStyle>
            <a:lvl1pPr marL="0" indent="0">
              <a:lnSpc>
                <a:spcPct val="108000"/>
              </a:lnSpc>
              <a:spcBef>
                <a:spcPts val="1200"/>
              </a:spcBef>
              <a:buNone/>
              <a:defRPr sz="1400"/>
            </a:lvl1pPr>
            <a:lvl2pPr marL="457200" indent="0">
              <a:buNone/>
              <a:defRPr sz="1400"/>
            </a:lvl2pPr>
            <a:lvl3pPr marL="914400" indent="0">
              <a:buNone/>
              <a:defRPr sz="1400"/>
            </a:lvl3pPr>
            <a:lvl4pPr marL="1371600" indent="0">
              <a:buNone/>
              <a:defRPr sz="1400"/>
            </a:lvl4pPr>
            <a:lvl5pPr marL="1828800" indent="0">
              <a:buFont typeface="Arial" panose="020B0604020202020204" pitchFamily="34" charset="0"/>
              <a:buNone/>
              <a:defRPr sz="1400"/>
            </a:lvl5pPr>
          </a:lstStyle>
          <a:p>
            <a:pPr lvl="0"/>
            <a:r>
              <a:rPr lang="en-US"/>
              <a:t>Speaker bio</a:t>
            </a:r>
            <a:endParaRPr lang="en-US" dirty="0"/>
          </a:p>
        </p:txBody>
      </p:sp>
      <p:sp>
        <p:nvSpPr>
          <p:cNvPr id="10" name="Picture Placeholder 4"/>
          <p:cNvSpPr>
            <a:spLocks noGrp="1"/>
          </p:cNvSpPr>
          <p:nvPr>
            <p:ph type="pic" sz="quarter" idx="16" hasCustomPrompt="1"/>
          </p:nvPr>
        </p:nvSpPr>
        <p:spPr>
          <a:xfrm>
            <a:off x="815194" y="1828800"/>
            <a:ext cx="914400" cy="914400"/>
          </a:xfrm>
        </p:spPr>
        <p:txBody>
          <a:bodyPr>
            <a:noAutofit/>
          </a:bodyPr>
          <a:lstStyle>
            <a:lvl1pPr marL="0" indent="0">
              <a:buNone/>
              <a:defRPr sz="1050"/>
            </a:lvl1pPr>
          </a:lstStyle>
          <a:p>
            <a:r>
              <a:rPr lang="en-US" dirty="0"/>
              <a:t>Click on icon to add headshot</a:t>
            </a:r>
          </a:p>
        </p:txBody>
      </p:sp>
      <p:sp>
        <p:nvSpPr>
          <p:cNvPr id="16" name="Text Placeholder 7"/>
          <p:cNvSpPr>
            <a:spLocks noGrp="1"/>
          </p:cNvSpPr>
          <p:nvPr>
            <p:ph type="body" sz="quarter" idx="17" hasCustomPrompt="1"/>
          </p:nvPr>
        </p:nvSpPr>
        <p:spPr>
          <a:xfrm>
            <a:off x="1968098" y="1783080"/>
            <a:ext cx="2815167" cy="525780"/>
          </a:xfrm>
        </p:spPr>
        <p:txBody>
          <a:bodyPr lIns="0" tIns="0" rIns="0" bIns="0" anchor="b">
            <a:noAutofit/>
          </a:bodyPr>
          <a:lstStyle>
            <a:lvl1pPr marL="0" indent="0">
              <a:lnSpc>
                <a:spcPct val="100000"/>
              </a:lnSpc>
              <a:buNone/>
              <a:defRPr sz="1600" b="1" baseline="0">
                <a:solidFill>
                  <a:schemeClr val="accent1"/>
                </a:solidFill>
              </a:defRPr>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pPr lvl="0"/>
            <a:r>
              <a:rPr lang="en-US" dirty="0"/>
              <a:t>Name </a:t>
            </a:r>
            <a:r>
              <a:rPr lang="en-US" dirty="0" err="1"/>
              <a:t>LastName</a:t>
            </a:r>
            <a:endParaRPr lang="en-US" dirty="0"/>
          </a:p>
        </p:txBody>
      </p:sp>
      <p:sp>
        <p:nvSpPr>
          <p:cNvPr id="17" name="Text Placeholder 7"/>
          <p:cNvSpPr>
            <a:spLocks noGrp="1"/>
          </p:cNvSpPr>
          <p:nvPr>
            <p:ph type="body" sz="quarter" idx="18" hasCustomPrompt="1"/>
          </p:nvPr>
        </p:nvSpPr>
        <p:spPr>
          <a:xfrm>
            <a:off x="1968098" y="2368297"/>
            <a:ext cx="2815167" cy="377349"/>
          </a:xfrm>
        </p:spPr>
        <p:txBody>
          <a:bodyPr lIns="0" tIns="0" rIns="0" bIns="0" anchor="ctr">
            <a:noAutofit/>
          </a:bodyPr>
          <a:lstStyle>
            <a:lvl1pPr marL="0" indent="0">
              <a:lnSpc>
                <a:spcPct val="100000"/>
              </a:lnSpc>
              <a:buNone/>
              <a:defRPr sz="1100" b="0" i="1" baseline="0">
                <a:solidFill>
                  <a:schemeClr val="tx1"/>
                </a:solidFill>
              </a:defRPr>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pPr lvl="0"/>
            <a:r>
              <a:rPr lang="en-US"/>
              <a:t>Title, Organization</a:t>
            </a:r>
          </a:p>
        </p:txBody>
      </p:sp>
      <p:sp>
        <p:nvSpPr>
          <p:cNvPr id="18" name="Picture Placeholder 4"/>
          <p:cNvSpPr>
            <a:spLocks noGrp="1"/>
          </p:cNvSpPr>
          <p:nvPr>
            <p:ph type="pic" sz="quarter" idx="19" hasCustomPrompt="1"/>
          </p:nvPr>
        </p:nvSpPr>
        <p:spPr>
          <a:xfrm>
            <a:off x="815194" y="4224528"/>
            <a:ext cx="914400" cy="914400"/>
          </a:xfrm>
        </p:spPr>
        <p:txBody>
          <a:bodyPr>
            <a:noAutofit/>
          </a:bodyPr>
          <a:lstStyle>
            <a:lvl1pPr marL="0" marR="0" indent="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None/>
              <a:tabLst/>
              <a:defRPr sz="1050"/>
            </a:lvl1pPr>
          </a:lstStyle>
          <a:p>
            <a:r>
              <a:rPr lang="en-US" dirty="0"/>
              <a:t>Click on icon to add headshot</a:t>
            </a:r>
          </a:p>
        </p:txBody>
      </p:sp>
      <p:sp>
        <p:nvSpPr>
          <p:cNvPr id="19" name="Text Placeholder 7"/>
          <p:cNvSpPr>
            <a:spLocks noGrp="1"/>
          </p:cNvSpPr>
          <p:nvPr>
            <p:ph type="body" sz="quarter" idx="20" hasCustomPrompt="1"/>
          </p:nvPr>
        </p:nvSpPr>
        <p:spPr>
          <a:xfrm>
            <a:off x="1969322" y="4178808"/>
            <a:ext cx="2815167" cy="525780"/>
          </a:xfrm>
        </p:spPr>
        <p:txBody>
          <a:bodyPr lIns="0" tIns="0" rIns="0" bIns="0" anchor="b">
            <a:noAutofit/>
          </a:bodyPr>
          <a:lstStyle>
            <a:lvl1pPr marL="0" indent="0">
              <a:lnSpc>
                <a:spcPct val="100000"/>
              </a:lnSpc>
              <a:buNone/>
              <a:defRPr sz="1600" b="1" baseline="0">
                <a:solidFill>
                  <a:schemeClr val="accent1"/>
                </a:solidFill>
              </a:defRPr>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pPr lvl="0"/>
            <a:r>
              <a:rPr lang="en-US" dirty="0"/>
              <a:t>Name </a:t>
            </a:r>
            <a:r>
              <a:rPr lang="en-US" dirty="0" err="1"/>
              <a:t>LastName</a:t>
            </a:r>
            <a:endParaRPr lang="en-US" dirty="0"/>
          </a:p>
        </p:txBody>
      </p:sp>
      <p:sp>
        <p:nvSpPr>
          <p:cNvPr id="20" name="Text Placeholder 7"/>
          <p:cNvSpPr>
            <a:spLocks noGrp="1"/>
          </p:cNvSpPr>
          <p:nvPr>
            <p:ph type="body" sz="quarter" idx="21" hasCustomPrompt="1"/>
          </p:nvPr>
        </p:nvSpPr>
        <p:spPr>
          <a:xfrm>
            <a:off x="1969322" y="4764025"/>
            <a:ext cx="2815167" cy="377349"/>
          </a:xfrm>
        </p:spPr>
        <p:txBody>
          <a:bodyPr lIns="0" tIns="0" rIns="0" bIns="0" anchor="ctr">
            <a:noAutofit/>
          </a:bodyPr>
          <a:lstStyle>
            <a:lvl1pPr marL="0" indent="0">
              <a:lnSpc>
                <a:spcPct val="100000"/>
              </a:lnSpc>
              <a:buNone/>
              <a:defRPr sz="1100" b="0" i="1" baseline="0">
                <a:solidFill>
                  <a:schemeClr val="tx1"/>
                </a:solidFill>
              </a:defRPr>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pPr lvl="0"/>
            <a:r>
              <a:rPr lang="en-US"/>
              <a:t>Title, Organization</a:t>
            </a:r>
          </a:p>
        </p:txBody>
      </p:sp>
      <p:cxnSp>
        <p:nvCxnSpPr>
          <p:cNvPr id="21" name="Straight Connector 20"/>
          <p:cNvCxnSpPr>
            <a:cxnSpLocks/>
          </p:cNvCxnSpPr>
          <p:nvPr/>
        </p:nvCxnSpPr>
        <p:spPr>
          <a:xfrm>
            <a:off x="815194" y="1636640"/>
            <a:ext cx="4023360"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EC143C-87E0-4844-A675-310560324307}"/>
              </a:ext>
            </a:extLst>
          </p:cNvPr>
          <p:cNvCxnSpPr>
            <a:cxnSpLocks/>
          </p:cNvCxnSpPr>
          <p:nvPr userDrawn="1"/>
        </p:nvCxnSpPr>
        <p:spPr>
          <a:xfrm>
            <a:off x="815194" y="3995928"/>
            <a:ext cx="4023360"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Placeholder 1">
            <a:extLst>
              <a:ext uri="{FF2B5EF4-FFF2-40B4-BE49-F238E27FC236}">
                <a16:creationId xmlns:a16="http://schemas.microsoft.com/office/drawing/2014/main" id="{ACBA95A3-B729-5A4F-8C0A-E93C70EA260B}"/>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25" name="Text Placeholder 4">
            <a:extLst>
              <a:ext uri="{FF2B5EF4-FFF2-40B4-BE49-F238E27FC236}">
                <a16:creationId xmlns:a16="http://schemas.microsoft.com/office/drawing/2014/main" id="{F200277F-7F27-3C4C-99B2-41FF45CC3FBE}"/>
              </a:ext>
            </a:extLst>
          </p:cNvPr>
          <p:cNvSpPr>
            <a:spLocks noGrp="1"/>
          </p:cNvSpPr>
          <p:nvPr>
            <p:ph type="body" sz="quarter" idx="32"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27" name="Text Placeholder 7">
            <a:extLst>
              <a:ext uri="{FF2B5EF4-FFF2-40B4-BE49-F238E27FC236}">
                <a16:creationId xmlns:a16="http://schemas.microsoft.com/office/drawing/2014/main" id="{7741C979-2F63-8D44-A506-9DB0B6736FFE}"/>
              </a:ext>
            </a:extLst>
          </p:cNvPr>
          <p:cNvSpPr>
            <a:spLocks noGrp="1"/>
          </p:cNvSpPr>
          <p:nvPr>
            <p:ph type="body" sz="quarter" idx="33"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29" name="Text Placeholder 2">
            <a:extLst>
              <a:ext uri="{FF2B5EF4-FFF2-40B4-BE49-F238E27FC236}">
                <a16:creationId xmlns:a16="http://schemas.microsoft.com/office/drawing/2014/main" id="{1EA2EA31-0C11-0144-B28E-A9F19BF41012}"/>
              </a:ext>
            </a:extLst>
          </p:cNvPr>
          <p:cNvSpPr>
            <a:spLocks noGrp="1"/>
          </p:cNvSpPr>
          <p:nvPr>
            <p:ph type="body" sz="quarter" idx="34"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30" name="Text Placeholder 6">
            <a:extLst>
              <a:ext uri="{FF2B5EF4-FFF2-40B4-BE49-F238E27FC236}">
                <a16:creationId xmlns:a16="http://schemas.microsoft.com/office/drawing/2014/main" id="{62810DD4-33B8-8144-B51C-77590EB9EBD3}"/>
              </a:ext>
            </a:extLst>
          </p:cNvPr>
          <p:cNvSpPr>
            <a:spLocks noGrp="1"/>
          </p:cNvSpPr>
          <p:nvPr>
            <p:ph type="body" sz="quarter" idx="35"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2275101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6">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ullets w/Photo">
    <p:spTree>
      <p:nvGrpSpPr>
        <p:cNvPr id="1" name=""/>
        <p:cNvGrpSpPr/>
        <p:nvPr/>
      </p:nvGrpSpPr>
      <p:grpSpPr>
        <a:xfrm>
          <a:off x="0" y="0"/>
          <a:ext cx="0" cy="0"/>
          <a:chOff x="0" y="0"/>
          <a:chExt cx="0" cy="0"/>
        </a:xfrm>
      </p:grpSpPr>
      <p:sp>
        <p:nvSpPr>
          <p:cNvPr id="14" name="Content Placeholder 10"/>
          <p:cNvSpPr>
            <a:spLocks noGrp="1" noChangeAspect="1"/>
          </p:cNvSpPr>
          <p:nvPr>
            <p:ph sz="quarter" idx="14" hasCustomPrompt="1"/>
          </p:nvPr>
        </p:nvSpPr>
        <p:spPr>
          <a:xfrm>
            <a:off x="6328436" y="1371600"/>
            <a:ext cx="5063464" cy="3566160"/>
          </a:xfrm>
          <a:ln>
            <a:noFill/>
          </a:ln>
        </p:spPr>
        <p:txBody>
          <a:bodyPr>
            <a:noAutofit/>
          </a:bodyPr>
          <a:lstStyle>
            <a:lvl1pPr marL="0" indent="0">
              <a:buNone/>
              <a:defRPr sz="2400" baseline="0"/>
            </a:lvl1pPr>
          </a:lstStyle>
          <a:p>
            <a:pPr lvl="0"/>
            <a:r>
              <a:rPr lang="en-US" dirty="0"/>
              <a:t>Click on photo icon below to add photo</a:t>
            </a:r>
          </a:p>
        </p:txBody>
      </p:sp>
      <p:sp>
        <p:nvSpPr>
          <p:cNvPr id="12" name="Title Placeholder 1">
            <a:extLst>
              <a:ext uri="{FF2B5EF4-FFF2-40B4-BE49-F238E27FC236}">
                <a16:creationId xmlns:a16="http://schemas.microsoft.com/office/drawing/2014/main" id="{46AA6CE5-D66A-944A-9EB5-287DA6D769E5}"/>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16" name="Text Placeholder 4">
            <a:extLst>
              <a:ext uri="{FF2B5EF4-FFF2-40B4-BE49-F238E27FC236}">
                <a16:creationId xmlns:a16="http://schemas.microsoft.com/office/drawing/2014/main" id="{85D60DF2-27A5-8E42-9E07-2EA4AEC29E96}"/>
              </a:ext>
            </a:extLst>
          </p:cNvPr>
          <p:cNvSpPr>
            <a:spLocks noGrp="1"/>
          </p:cNvSpPr>
          <p:nvPr>
            <p:ph type="body" sz="quarter" idx="33"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9" name="Content Placeholder 14">
            <a:extLst>
              <a:ext uri="{FF2B5EF4-FFF2-40B4-BE49-F238E27FC236}">
                <a16:creationId xmlns:a16="http://schemas.microsoft.com/office/drawing/2014/main" id="{DB48CFE2-45D5-E04C-B161-9709B132AF2B}"/>
              </a:ext>
            </a:extLst>
          </p:cNvPr>
          <p:cNvSpPr>
            <a:spLocks noGrp="1"/>
          </p:cNvSpPr>
          <p:nvPr>
            <p:ph sz="quarter" idx="34"/>
          </p:nvPr>
        </p:nvSpPr>
        <p:spPr>
          <a:xfrm>
            <a:off x="800103" y="1368724"/>
            <a:ext cx="5027674" cy="45291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7">
            <a:extLst>
              <a:ext uri="{FF2B5EF4-FFF2-40B4-BE49-F238E27FC236}">
                <a16:creationId xmlns:a16="http://schemas.microsoft.com/office/drawing/2014/main" id="{A00704F6-838F-DE46-967B-9545189DBF37}"/>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5" name="Text Placeholder 2">
            <a:extLst>
              <a:ext uri="{FF2B5EF4-FFF2-40B4-BE49-F238E27FC236}">
                <a16:creationId xmlns:a16="http://schemas.microsoft.com/office/drawing/2014/main" id="{C085A9EC-D9B7-0342-9154-E0E1109E406E}"/>
              </a:ext>
            </a:extLst>
          </p:cNvPr>
          <p:cNvSpPr>
            <a:spLocks noGrp="1"/>
          </p:cNvSpPr>
          <p:nvPr>
            <p:ph type="body" sz="quarter" idx="21"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7" name="Text Placeholder 6">
            <a:extLst>
              <a:ext uri="{FF2B5EF4-FFF2-40B4-BE49-F238E27FC236}">
                <a16:creationId xmlns:a16="http://schemas.microsoft.com/office/drawing/2014/main" id="{DABCD05D-EAD5-D142-A778-29CA5E5EF2E8}"/>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227496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6">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hort Quote">
    <p:spTree>
      <p:nvGrpSpPr>
        <p:cNvPr id="1" name=""/>
        <p:cNvGrpSpPr/>
        <p:nvPr/>
      </p:nvGrpSpPr>
      <p:grpSpPr>
        <a:xfrm>
          <a:off x="0" y="0"/>
          <a:ext cx="0" cy="0"/>
          <a:chOff x="0" y="0"/>
          <a:chExt cx="0" cy="0"/>
        </a:xfrm>
      </p:grpSpPr>
      <p:sp>
        <p:nvSpPr>
          <p:cNvPr id="9" name="Freeform 6"/>
          <p:cNvSpPr>
            <a:spLocks noChangeAspect="1" noEditPoints="1"/>
          </p:cNvSpPr>
          <p:nvPr userDrawn="1"/>
        </p:nvSpPr>
        <p:spPr bwMode="ltGray">
          <a:xfrm>
            <a:off x="1095034" y="1371600"/>
            <a:ext cx="2134475" cy="1930148"/>
          </a:xfrm>
          <a:custGeom>
            <a:avLst/>
            <a:gdLst>
              <a:gd name="T0" fmla="*/ 88 w 238"/>
              <a:gd name="T1" fmla="*/ 124 h 220"/>
              <a:gd name="T2" fmla="*/ 88 w 238"/>
              <a:gd name="T3" fmla="*/ 220 h 220"/>
              <a:gd name="T4" fmla="*/ 0 w 238"/>
              <a:gd name="T5" fmla="*/ 220 h 220"/>
              <a:gd name="T6" fmla="*/ 0 w 238"/>
              <a:gd name="T7" fmla="*/ 145 h 220"/>
              <a:gd name="T8" fmla="*/ 14 w 238"/>
              <a:gd name="T9" fmla="*/ 55 h 220"/>
              <a:gd name="T10" fmla="*/ 76 w 238"/>
              <a:gd name="T11" fmla="*/ 0 h 220"/>
              <a:gd name="T12" fmla="*/ 96 w 238"/>
              <a:gd name="T13" fmla="*/ 32 h 220"/>
              <a:gd name="T14" fmla="*/ 59 w 238"/>
              <a:gd name="T15" fmla="*/ 63 h 220"/>
              <a:gd name="T16" fmla="*/ 45 w 238"/>
              <a:gd name="T17" fmla="*/ 124 h 220"/>
              <a:gd name="T18" fmla="*/ 88 w 238"/>
              <a:gd name="T19" fmla="*/ 124 h 220"/>
              <a:gd name="T20" fmla="*/ 231 w 238"/>
              <a:gd name="T21" fmla="*/ 124 h 220"/>
              <a:gd name="T22" fmla="*/ 231 w 238"/>
              <a:gd name="T23" fmla="*/ 220 h 220"/>
              <a:gd name="T24" fmla="*/ 142 w 238"/>
              <a:gd name="T25" fmla="*/ 220 h 220"/>
              <a:gd name="T26" fmla="*/ 142 w 238"/>
              <a:gd name="T27" fmla="*/ 145 h 220"/>
              <a:gd name="T28" fmla="*/ 157 w 238"/>
              <a:gd name="T29" fmla="*/ 55 h 220"/>
              <a:gd name="T30" fmla="*/ 218 w 238"/>
              <a:gd name="T31" fmla="*/ 0 h 220"/>
              <a:gd name="T32" fmla="*/ 238 w 238"/>
              <a:gd name="T33" fmla="*/ 32 h 220"/>
              <a:gd name="T34" fmla="*/ 201 w 238"/>
              <a:gd name="T35" fmla="*/ 63 h 220"/>
              <a:gd name="T36" fmla="*/ 188 w 238"/>
              <a:gd name="T37" fmla="*/ 124 h 220"/>
              <a:gd name="T38" fmla="*/ 231 w 238"/>
              <a:gd name="T39" fmla="*/ 12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8" h="220">
                <a:moveTo>
                  <a:pt x="88" y="124"/>
                </a:moveTo>
                <a:cubicBezTo>
                  <a:pt x="88" y="220"/>
                  <a:pt x="88" y="220"/>
                  <a:pt x="88" y="220"/>
                </a:cubicBezTo>
                <a:cubicBezTo>
                  <a:pt x="0" y="220"/>
                  <a:pt x="0" y="220"/>
                  <a:pt x="0" y="220"/>
                </a:cubicBezTo>
                <a:cubicBezTo>
                  <a:pt x="0" y="145"/>
                  <a:pt x="0" y="145"/>
                  <a:pt x="0" y="145"/>
                </a:cubicBezTo>
                <a:cubicBezTo>
                  <a:pt x="0" y="104"/>
                  <a:pt x="5" y="74"/>
                  <a:pt x="14" y="55"/>
                </a:cubicBezTo>
                <a:cubicBezTo>
                  <a:pt x="27" y="31"/>
                  <a:pt x="48" y="12"/>
                  <a:pt x="76" y="0"/>
                </a:cubicBezTo>
                <a:cubicBezTo>
                  <a:pt x="96" y="32"/>
                  <a:pt x="96" y="32"/>
                  <a:pt x="96" y="32"/>
                </a:cubicBezTo>
                <a:cubicBezTo>
                  <a:pt x="79" y="39"/>
                  <a:pt x="67" y="50"/>
                  <a:pt x="59" y="63"/>
                </a:cubicBezTo>
                <a:cubicBezTo>
                  <a:pt x="51" y="77"/>
                  <a:pt x="46" y="98"/>
                  <a:pt x="45" y="124"/>
                </a:cubicBezTo>
                <a:lnTo>
                  <a:pt x="88" y="124"/>
                </a:lnTo>
                <a:close/>
                <a:moveTo>
                  <a:pt x="231" y="124"/>
                </a:moveTo>
                <a:cubicBezTo>
                  <a:pt x="231" y="220"/>
                  <a:pt x="231" y="220"/>
                  <a:pt x="231" y="220"/>
                </a:cubicBezTo>
                <a:cubicBezTo>
                  <a:pt x="142" y="220"/>
                  <a:pt x="142" y="220"/>
                  <a:pt x="142" y="220"/>
                </a:cubicBezTo>
                <a:cubicBezTo>
                  <a:pt x="142" y="145"/>
                  <a:pt x="142" y="145"/>
                  <a:pt x="142" y="145"/>
                </a:cubicBezTo>
                <a:cubicBezTo>
                  <a:pt x="142" y="104"/>
                  <a:pt x="147" y="74"/>
                  <a:pt x="157" y="55"/>
                </a:cubicBezTo>
                <a:cubicBezTo>
                  <a:pt x="170" y="31"/>
                  <a:pt x="190" y="12"/>
                  <a:pt x="218" y="0"/>
                </a:cubicBezTo>
                <a:cubicBezTo>
                  <a:pt x="238" y="32"/>
                  <a:pt x="238" y="32"/>
                  <a:pt x="238" y="32"/>
                </a:cubicBezTo>
                <a:cubicBezTo>
                  <a:pt x="221" y="39"/>
                  <a:pt x="209" y="50"/>
                  <a:pt x="201" y="63"/>
                </a:cubicBezTo>
                <a:cubicBezTo>
                  <a:pt x="193" y="77"/>
                  <a:pt x="189" y="98"/>
                  <a:pt x="188" y="124"/>
                </a:cubicBezTo>
                <a:lnTo>
                  <a:pt x="231" y="124"/>
                </a:lnTo>
                <a:close/>
              </a:path>
            </a:pathLst>
          </a:custGeom>
          <a:solidFill>
            <a:srgbClr val="253746">
              <a:alpha val="10000"/>
            </a:srgbClr>
          </a:solid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 name="Text Placeholder 2"/>
          <p:cNvSpPr>
            <a:spLocks noGrp="1"/>
          </p:cNvSpPr>
          <p:nvPr>
            <p:ph type="body" sz="quarter" idx="15" hasCustomPrompt="1"/>
          </p:nvPr>
        </p:nvSpPr>
        <p:spPr>
          <a:xfrm>
            <a:off x="1912865" y="1866900"/>
            <a:ext cx="8745373" cy="3429000"/>
          </a:xfrm>
        </p:spPr>
        <p:txBody>
          <a:bodyPr anchor="ctr">
            <a:noAutofit/>
          </a:bodyPr>
          <a:lstStyle>
            <a:lvl1pPr marL="0" indent="0">
              <a:lnSpc>
                <a:spcPct val="110000"/>
              </a:lnSpc>
              <a:buNone/>
              <a:defRPr sz="2800" cap="all" baseline="0">
                <a:solidFill>
                  <a:schemeClr val="accent1"/>
                </a:solidFill>
                <a:latin typeface="Arial Black" panose="020B0A04020102020204" pitchFamily="34" charset="0"/>
              </a:defRPr>
            </a:lvl1pPr>
            <a:lvl2pPr marL="285750" indent="-285750">
              <a:buClr>
                <a:schemeClr val="accent1"/>
              </a:buClr>
              <a:buFont typeface="Arial" panose="020B0604020202020204" pitchFamily="34" charset="0"/>
              <a:buChar char="—"/>
              <a:defRPr sz="1800">
                <a:solidFill>
                  <a:schemeClr val="accent1"/>
                </a:solidFill>
              </a:defRPr>
            </a:lvl2pPr>
          </a:lstStyle>
          <a:p>
            <a:pPr lvl="0"/>
            <a:r>
              <a:rPr lang="en-US" dirty="0"/>
              <a:t>Short quote</a:t>
            </a:r>
          </a:p>
          <a:p>
            <a:pPr lvl="1"/>
            <a:r>
              <a:rPr lang="en-US" dirty="0"/>
              <a:t>Second level</a:t>
            </a:r>
          </a:p>
        </p:txBody>
      </p:sp>
      <p:sp>
        <p:nvSpPr>
          <p:cNvPr id="10" name="Text Placeholder 7">
            <a:extLst>
              <a:ext uri="{FF2B5EF4-FFF2-40B4-BE49-F238E27FC236}">
                <a16:creationId xmlns:a16="http://schemas.microsoft.com/office/drawing/2014/main" id="{5DC92EB9-814B-E44C-A862-6CF48EB24160}"/>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1" name="Text Placeholder 2">
            <a:extLst>
              <a:ext uri="{FF2B5EF4-FFF2-40B4-BE49-F238E27FC236}">
                <a16:creationId xmlns:a16="http://schemas.microsoft.com/office/drawing/2014/main" id="{29C692CB-6193-2642-99D8-79F68ACF5949}"/>
              </a:ext>
            </a:extLst>
          </p:cNvPr>
          <p:cNvSpPr>
            <a:spLocks noGrp="1"/>
          </p:cNvSpPr>
          <p:nvPr>
            <p:ph type="body" sz="quarter" idx="21"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3" name="Text Placeholder 6">
            <a:extLst>
              <a:ext uri="{FF2B5EF4-FFF2-40B4-BE49-F238E27FC236}">
                <a16:creationId xmlns:a16="http://schemas.microsoft.com/office/drawing/2014/main" id="{6E82D6F6-ABA8-CA45-83E4-29BA5387B56F}"/>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4246947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ng Quote">
    <p:spTree>
      <p:nvGrpSpPr>
        <p:cNvPr id="1" name=""/>
        <p:cNvGrpSpPr/>
        <p:nvPr/>
      </p:nvGrpSpPr>
      <p:grpSpPr>
        <a:xfrm>
          <a:off x="0" y="0"/>
          <a:ext cx="0" cy="0"/>
          <a:chOff x="0" y="0"/>
          <a:chExt cx="0" cy="0"/>
        </a:xfrm>
      </p:grpSpPr>
      <p:sp>
        <p:nvSpPr>
          <p:cNvPr id="10" name="Freeform 6"/>
          <p:cNvSpPr>
            <a:spLocks noChangeAspect="1" noEditPoints="1"/>
          </p:cNvSpPr>
          <p:nvPr userDrawn="1"/>
        </p:nvSpPr>
        <p:spPr bwMode="ltGray">
          <a:xfrm>
            <a:off x="1095022" y="1371600"/>
            <a:ext cx="2134477" cy="1930148"/>
          </a:xfrm>
          <a:custGeom>
            <a:avLst/>
            <a:gdLst>
              <a:gd name="T0" fmla="*/ 88 w 238"/>
              <a:gd name="T1" fmla="*/ 124 h 220"/>
              <a:gd name="T2" fmla="*/ 88 w 238"/>
              <a:gd name="T3" fmla="*/ 220 h 220"/>
              <a:gd name="T4" fmla="*/ 0 w 238"/>
              <a:gd name="T5" fmla="*/ 220 h 220"/>
              <a:gd name="T6" fmla="*/ 0 w 238"/>
              <a:gd name="T7" fmla="*/ 145 h 220"/>
              <a:gd name="T8" fmla="*/ 14 w 238"/>
              <a:gd name="T9" fmla="*/ 55 h 220"/>
              <a:gd name="T10" fmla="*/ 76 w 238"/>
              <a:gd name="T11" fmla="*/ 0 h 220"/>
              <a:gd name="T12" fmla="*/ 96 w 238"/>
              <a:gd name="T13" fmla="*/ 32 h 220"/>
              <a:gd name="T14" fmla="*/ 59 w 238"/>
              <a:gd name="T15" fmla="*/ 63 h 220"/>
              <a:gd name="T16" fmla="*/ 45 w 238"/>
              <a:gd name="T17" fmla="*/ 124 h 220"/>
              <a:gd name="T18" fmla="*/ 88 w 238"/>
              <a:gd name="T19" fmla="*/ 124 h 220"/>
              <a:gd name="T20" fmla="*/ 231 w 238"/>
              <a:gd name="T21" fmla="*/ 124 h 220"/>
              <a:gd name="T22" fmla="*/ 231 w 238"/>
              <a:gd name="T23" fmla="*/ 220 h 220"/>
              <a:gd name="T24" fmla="*/ 142 w 238"/>
              <a:gd name="T25" fmla="*/ 220 h 220"/>
              <a:gd name="T26" fmla="*/ 142 w 238"/>
              <a:gd name="T27" fmla="*/ 145 h 220"/>
              <a:gd name="T28" fmla="*/ 157 w 238"/>
              <a:gd name="T29" fmla="*/ 55 h 220"/>
              <a:gd name="T30" fmla="*/ 218 w 238"/>
              <a:gd name="T31" fmla="*/ 0 h 220"/>
              <a:gd name="T32" fmla="*/ 238 w 238"/>
              <a:gd name="T33" fmla="*/ 32 h 220"/>
              <a:gd name="T34" fmla="*/ 201 w 238"/>
              <a:gd name="T35" fmla="*/ 63 h 220"/>
              <a:gd name="T36" fmla="*/ 188 w 238"/>
              <a:gd name="T37" fmla="*/ 124 h 220"/>
              <a:gd name="T38" fmla="*/ 231 w 238"/>
              <a:gd name="T39" fmla="*/ 12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8" h="220">
                <a:moveTo>
                  <a:pt x="88" y="124"/>
                </a:moveTo>
                <a:cubicBezTo>
                  <a:pt x="88" y="220"/>
                  <a:pt x="88" y="220"/>
                  <a:pt x="88" y="220"/>
                </a:cubicBezTo>
                <a:cubicBezTo>
                  <a:pt x="0" y="220"/>
                  <a:pt x="0" y="220"/>
                  <a:pt x="0" y="220"/>
                </a:cubicBezTo>
                <a:cubicBezTo>
                  <a:pt x="0" y="145"/>
                  <a:pt x="0" y="145"/>
                  <a:pt x="0" y="145"/>
                </a:cubicBezTo>
                <a:cubicBezTo>
                  <a:pt x="0" y="104"/>
                  <a:pt x="5" y="74"/>
                  <a:pt x="14" y="55"/>
                </a:cubicBezTo>
                <a:cubicBezTo>
                  <a:pt x="27" y="31"/>
                  <a:pt x="48" y="12"/>
                  <a:pt x="76" y="0"/>
                </a:cubicBezTo>
                <a:cubicBezTo>
                  <a:pt x="96" y="32"/>
                  <a:pt x="96" y="32"/>
                  <a:pt x="96" y="32"/>
                </a:cubicBezTo>
                <a:cubicBezTo>
                  <a:pt x="79" y="39"/>
                  <a:pt x="67" y="50"/>
                  <a:pt x="59" y="63"/>
                </a:cubicBezTo>
                <a:cubicBezTo>
                  <a:pt x="51" y="77"/>
                  <a:pt x="46" y="98"/>
                  <a:pt x="45" y="124"/>
                </a:cubicBezTo>
                <a:lnTo>
                  <a:pt x="88" y="124"/>
                </a:lnTo>
                <a:close/>
                <a:moveTo>
                  <a:pt x="231" y="124"/>
                </a:moveTo>
                <a:cubicBezTo>
                  <a:pt x="231" y="220"/>
                  <a:pt x="231" y="220"/>
                  <a:pt x="231" y="220"/>
                </a:cubicBezTo>
                <a:cubicBezTo>
                  <a:pt x="142" y="220"/>
                  <a:pt x="142" y="220"/>
                  <a:pt x="142" y="220"/>
                </a:cubicBezTo>
                <a:cubicBezTo>
                  <a:pt x="142" y="145"/>
                  <a:pt x="142" y="145"/>
                  <a:pt x="142" y="145"/>
                </a:cubicBezTo>
                <a:cubicBezTo>
                  <a:pt x="142" y="104"/>
                  <a:pt x="147" y="74"/>
                  <a:pt x="157" y="55"/>
                </a:cubicBezTo>
                <a:cubicBezTo>
                  <a:pt x="170" y="31"/>
                  <a:pt x="190" y="12"/>
                  <a:pt x="218" y="0"/>
                </a:cubicBezTo>
                <a:cubicBezTo>
                  <a:pt x="238" y="32"/>
                  <a:pt x="238" y="32"/>
                  <a:pt x="238" y="32"/>
                </a:cubicBezTo>
                <a:cubicBezTo>
                  <a:pt x="221" y="39"/>
                  <a:pt x="209" y="50"/>
                  <a:pt x="201" y="63"/>
                </a:cubicBezTo>
                <a:cubicBezTo>
                  <a:pt x="193" y="77"/>
                  <a:pt x="189" y="98"/>
                  <a:pt x="188" y="124"/>
                </a:cubicBezTo>
                <a:lnTo>
                  <a:pt x="231" y="124"/>
                </a:lnTo>
                <a:close/>
              </a:path>
            </a:pathLst>
          </a:custGeom>
          <a:solidFill>
            <a:srgbClr val="253746">
              <a:alpha val="10000"/>
            </a:srgbClr>
          </a:solid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 name="Text Placeholder 2"/>
          <p:cNvSpPr>
            <a:spLocks noGrp="1"/>
          </p:cNvSpPr>
          <p:nvPr>
            <p:ph type="body" sz="quarter" idx="15" hasCustomPrompt="1"/>
          </p:nvPr>
        </p:nvSpPr>
        <p:spPr>
          <a:xfrm>
            <a:off x="1912853" y="1866900"/>
            <a:ext cx="8745383" cy="3429000"/>
          </a:xfrm>
        </p:spPr>
        <p:txBody>
          <a:bodyPr anchor="ctr">
            <a:noAutofit/>
          </a:bodyPr>
          <a:lstStyle>
            <a:lvl1pPr marL="0" indent="0">
              <a:lnSpc>
                <a:spcPct val="110000"/>
              </a:lnSpc>
              <a:buNone/>
              <a:defRPr sz="2400" cap="none" baseline="0">
                <a:solidFill>
                  <a:schemeClr val="accent1"/>
                </a:solidFill>
                <a:latin typeface="Arial Black" panose="020B0A04020102020204" pitchFamily="34" charset="0"/>
              </a:defRPr>
            </a:lvl1pPr>
            <a:lvl2pPr marL="285750" indent="-285750">
              <a:buClr>
                <a:schemeClr val="accent1"/>
              </a:buClr>
              <a:buFont typeface="Arial" panose="020B0604020202020204" pitchFamily="34" charset="0"/>
              <a:buChar char="—"/>
              <a:defRPr sz="1800">
                <a:solidFill>
                  <a:schemeClr val="accent1"/>
                </a:solidFill>
              </a:defRPr>
            </a:lvl2pPr>
          </a:lstStyle>
          <a:p>
            <a:pPr lvl="0"/>
            <a:r>
              <a:rPr lang="en-US" dirty="0"/>
              <a:t>Long quote</a:t>
            </a:r>
          </a:p>
          <a:p>
            <a:pPr lvl="1"/>
            <a:r>
              <a:rPr lang="en-US" dirty="0"/>
              <a:t>Second level</a:t>
            </a:r>
          </a:p>
        </p:txBody>
      </p:sp>
      <p:sp>
        <p:nvSpPr>
          <p:cNvPr id="9" name="Text Placeholder 7">
            <a:extLst>
              <a:ext uri="{FF2B5EF4-FFF2-40B4-BE49-F238E27FC236}">
                <a16:creationId xmlns:a16="http://schemas.microsoft.com/office/drawing/2014/main" id="{44F096BF-CED2-6448-8A9A-11C99EC2577F}"/>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1" name="Text Placeholder 2">
            <a:extLst>
              <a:ext uri="{FF2B5EF4-FFF2-40B4-BE49-F238E27FC236}">
                <a16:creationId xmlns:a16="http://schemas.microsoft.com/office/drawing/2014/main" id="{49766514-A263-2E4C-B90A-8D20F68FB267}"/>
              </a:ext>
            </a:extLst>
          </p:cNvPr>
          <p:cNvSpPr>
            <a:spLocks noGrp="1"/>
          </p:cNvSpPr>
          <p:nvPr>
            <p:ph type="body" sz="quarter" idx="21"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3" name="Text Placeholder 6">
            <a:extLst>
              <a:ext uri="{FF2B5EF4-FFF2-40B4-BE49-F238E27FC236}">
                <a16:creationId xmlns:a16="http://schemas.microsoft.com/office/drawing/2014/main" id="{553A6922-FFD8-1E4E-9214-1A18EF20F1ED}"/>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113329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ong Quote w/Dark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C77D04-A14A-42A6-B5C1-522AEC48F495}"/>
              </a:ext>
            </a:extLst>
          </p:cNvPr>
          <p:cNvSpPr/>
          <p:nvPr userDrawn="1"/>
        </p:nvSpPr>
        <p:spPr>
          <a:xfrm>
            <a:off x="0" y="0"/>
            <a:ext cx="12192000" cy="1236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2" name="Rectangle 11">
            <a:extLst>
              <a:ext uri="{FF2B5EF4-FFF2-40B4-BE49-F238E27FC236}">
                <a16:creationId xmlns:a16="http://schemas.microsoft.com/office/drawing/2014/main" id="{7C718020-B14A-448F-A1D6-06AAD54F07D8}"/>
              </a:ext>
            </a:extLst>
          </p:cNvPr>
          <p:cNvSpPr/>
          <p:nvPr userDrawn="1"/>
        </p:nvSpPr>
        <p:spPr>
          <a:xfrm>
            <a:off x="0" y="5595581"/>
            <a:ext cx="12192000" cy="1236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4" name="Picture Placeholder 3">
            <a:extLst>
              <a:ext uri="{FF2B5EF4-FFF2-40B4-BE49-F238E27FC236}">
                <a16:creationId xmlns:a16="http://schemas.microsoft.com/office/drawing/2014/main" id="{0B0B8B5B-EE47-4D50-98F7-5AC203611DE8}"/>
              </a:ext>
            </a:extLst>
          </p:cNvPr>
          <p:cNvSpPr>
            <a:spLocks noGrp="1"/>
          </p:cNvSpPr>
          <p:nvPr>
            <p:ph type="pic" sz="quarter" idx="15" hasCustomPrompt="1"/>
          </p:nvPr>
        </p:nvSpPr>
        <p:spPr>
          <a:xfrm>
            <a:off x="0" y="0"/>
            <a:ext cx="12192000" cy="6858000"/>
          </a:xfrm>
          <a:noFill/>
        </p:spPr>
        <p:txBody>
          <a:bodyPr/>
          <a:lstStyle>
            <a:lvl1pPr marL="0" marR="0" indent="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None/>
              <a:tabLst/>
              <a:defRPr/>
            </a:lvl1pPr>
          </a:lstStyle>
          <a:p>
            <a:pPr marL="342900" marR="0" lvl="0" indent="-34290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Char char="§"/>
              <a:tabLst/>
              <a:defRPr/>
            </a:pPr>
            <a:r>
              <a:rPr lang="en-US" dirty="0"/>
              <a:t>This placeholder box is intended to include an image. To place an image here: (1) Copy selected image from Imagery Assets file. (2) Select this placeholder box and Paste image into box. (3) Go to Home &gt; Slides &gt; Reset to move image behind text. (Also, see “Tips for Working with Images” slide.)</a:t>
            </a:r>
          </a:p>
        </p:txBody>
      </p:sp>
      <p:sp>
        <p:nvSpPr>
          <p:cNvPr id="6" name="Text Placeholder 7">
            <a:extLst>
              <a:ext uri="{FF2B5EF4-FFF2-40B4-BE49-F238E27FC236}">
                <a16:creationId xmlns:a16="http://schemas.microsoft.com/office/drawing/2014/main" id="{F376B806-4219-4C5C-952C-3189F5F219F0}"/>
              </a:ext>
            </a:extLst>
          </p:cNvPr>
          <p:cNvSpPr>
            <a:spLocks noGrp="1"/>
          </p:cNvSpPr>
          <p:nvPr>
            <p:ph type="body" sz="quarter" idx="17" hasCustomPrompt="1"/>
          </p:nvPr>
        </p:nvSpPr>
        <p:spPr>
          <a:xfrm>
            <a:off x="6096000" y="1883569"/>
            <a:ext cx="5105400" cy="3657600"/>
          </a:xfrm>
          <a:solidFill>
            <a:schemeClr val="bg1">
              <a:alpha val="89000"/>
            </a:schemeClr>
          </a:solidFill>
        </p:spPr>
        <p:txBody>
          <a:bodyPr lIns="182880" tIns="0" rIns="182880" bIns="182880"/>
          <a:lstStyle>
            <a:lvl1pPr marL="0" indent="0">
              <a:buNone/>
              <a:defRPr sz="2000" cap="all" baseline="0">
                <a:solidFill>
                  <a:srgbClr val="E5E5E5"/>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  </a:t>
            </a:r>
          </a:p>
        </p:txBody>
      </p:sp>
      <p:sp>
        <p:nvSpPr>
          <p:cNvPr id="11" name="Text Placeholder 2">
            <a:extLst>
              <a:ext uri="{FF2B5EF4-FFF2-40B4-BE49-F238E27FC236}">
                <a16:creationId xmlns:a16="http://schemas.microsoft.com/office/drawing/2014/main" id="{1C3E5AEA-2029-4D37-B8DB-1C2EF41471FF}"/>
              </a:ext>
            </a:extLst>
          </p:cNvPr>
          <p:cNvSpPr>
            <a:spLocks noGrp="1"/>
          </p:cNvSpPr>
          <p:nvPr>
            <p:ph type="body" sz="quarter" idx="18" hasCustomPrompt="1"/>
          </p:nvPr>
        </p:nvSpPr>
        <p:spPr>
          <a:xfrm>
            <a:off x="6443871" y="2423160"/>
            <a:ext cx="4440238" cy="2896552"/>
          </a:xfrm>
        </p:spPr>
        <p:txBody>
          <a:bodyPr/>
          <a:lstStyle>
            <a:lvl1pPr marL="0" indent="0">
              <a:spcBef>
                <a:spcPts val="0"/>
              </a:spcBef>
              <a:buNone/>
              <a:defRPr sz="2000" baseline="0">
                <a:solidFill>
                  <a:schemeClr val="accent1"/>
                </a:solidFill>
                <a:latin typeface="+mj-lt"/>
              </a:defRPr>
            </a:lvl1pPr>
            <a:lvl2pPr marL="0" indent="0">
              <a:spcBef>
                <a:spcPts val="0"/>
              </a:spcBef>
              <a:buNone/>
              <a:defRPr sz="2000" baseline="0">
                <a:solidFill>
                  <a:srgbClr val="05C3DE"/>
                </a:solidFill>
                <a:latin typeface="+mj-lt"/>
              </a:defRPr>
            </a:lvl2pPr>
            <a:lvl3pPr marL="0" indent="0">
              <a:spcBef>
                <a:spcPts val="0"/>
              </a:spcBef>
              <a:buNone/>
              <a:defRPr sz="2000" baseline="0">
                <a:solidFill>
                  <a:srgbClr val="05C3DE"/>
                </a:solidFill>
                <a:latin typeface="+mj-lt"/>
              </a:defRPr>
            </a:lvl3pPr>
            <a:lvl4pPr marL="0" indent="0">
              <a:spcBef>
                <a:spcPts val="0"/>
              </a:spcBef>
              <a:buNone/>
              <a:defRPr sz="2000" baseline="0">
                <a:solidFill>
                  <a:srgbClr val="05C3DE"/>
                </a:solidFill>
                <a:latin typeface="+mj-lt"/>
              </a:defRPr>
            </a:lvl4pPr>
            <a:lvl5pPr marL="0" indent="0">
              <a:spcBef>
                <a:spcPts val="0"/>
              </a:spcBef>
              <a:buFont typeface="Arial" panose="020B0604020202020204" pitchFamily="34" charset="0"/>
              <a:buNone/>
              <a:defRPr sz="2000" baseline="0">
                <a:solidFill>
                  <a:srgbClr val="05C3DE"/>
                </a:solidFill>
                <a:latin typeface="+mj-lt"/>
              </a:defRPr>
            </a:lvl5pPr>
          </a:lstStyle>
          <a:p>
            <a:pPr>
              <a:spcAft>
                <a:spcPts val="1200"/>
              </a:spcAft>
            </a:pPr>
            <a:r>
              <a:rPr lang="en-US" dirty="0"/>
              <a:t>Quote page Arial black </a:t>
            </a:r>
            <a:br>
              <a:rPr lang="en-US" dirty="0"/>
            </a:br>
            <a:r>
              <a:rPr lang="en-US" dirty="0"/>
              <a:t>20 </a:t>
            </a:r>
            <a:r>
              <a:rPr lang="en-US" dirty="0" err="1"/>
              <a:t>pt</a:t>
            </a:r>
            <a:r>
              <a:rPr lang="en-US" dirty="0"/>
              <a:t> dark blue, sentence case. Adjust placement for best fit with selected image. Add oversized single quotation mark at beginning, as shown in master template.</a:t>
            </a:r>
          </a:p>
        </p:txBody>
      </p:sp>
      <p:sp>
        <p:nvSpPr>
          <p:cNvPr id="13" name="Text Placeholder 7">
            <a:extLst>
              <a:ext uri="{FF2B5EF4-FFF2-40B4-BE49-F238E27FC236}">
                <a16:creationId xmlns:a16="http://schemas.microsoft.com/office/drawing/2014/main" id="{2C2A52E8-C9B7-4248-945B-2C5216087C3B}"/>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solidFill>
                  <a:schemeClr val="bg1"/>
                </a:solidFill>
              </a:defRPr>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6" name="Text Placeholder 2">
            <a:extLst>
              <a:ext uri="{FF2B5EF4-FFF2-40B4-BE49-F238E27FC236}">
                <a16:creationId xmlns:a16="http://schemas.microsoft.com/office/drawing/2014/main" id="{7B2AF497-EA07-7343-92DC-E7286E887152}"/>
              </a:ext>
            </a:extLst>
          </p:cNvPr>
          <p:cNvSpPr>
            <a:spLocks noGrp="1"/>
          </p:cNvSpPr>
          <p:nvPr>
            <p:ph type="body" sz="quarter" idx="21"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8" name="Text Placeholder 6">
            <a:extLst>
              <a:ext uri="{FF2B5EF4-FFF2-40B4-BE49-F238E27FC236}">
                <a16:creationId xmlns:a16="http://schemas.microsoft.com/office/drawing/2014/main" id="{CDBD31B1-60C1-7648-9ECD-CBB5F5469361}"/>
              </a:ext>
            </a:extLst>
          </p:cNvPr>
          <p:cNvSpPr>
            <a:spLocks noGrp="1"/>
          </p:cNvSpPr>
          <p:nvPr>
            <p:ph type="body" sz="quarter" idx="22"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223322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ong Quote w/Light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14E3F22-0766-4C60-8676-F6583CE7A324}"/>
              </a:ext>
            </a:extLst>
          </p:cNvPr>
          <p:cNvSpPr/>
          <p:nvPr userDrawn="1"/>
        </p:nvSpPr>
        <p:spPr>
          <a:xfrm>
            <a:off x="0" y="0"/>
            <a:ext cx="12192000" cy="1236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3" name="Rectangle 12">
            <a:extLst>
              <a:ext uri="{FF2B5EF4-FFF2-40B4-BE49-F238E27FC236}">
                <a16:creationId xmlns:a16="http://schemas.microsoft.com/office/drawing/2014/main" id="{BB159814-D55A-4363-A688-3982B1CA3F3D}"/>
              </a:ext>
            </a:extLst>
          </p:cNvPr>
          <p:cNvSpPr/>
          <p:nvPr userDrawn="1"/>
        </p:nvSpPr>
        <p:spPr>
          <a:xfrm>
            <a:off x="0" y="5595581"/>
            <a:ext cx="12192000" cy="1236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4" name="Picture Placeholder 3">
            <a:extLst>
              <a:ext uri="{FF2B5EF4-FFF2-40B4-BE49-F238E27FC236}">
                <a16:creationId xmlns:a16="http://schemas.microsoft.com/office/drawing/2014/main" id="{0B0B8B5B-EE47-4D50-98F7-5AC203611DE8}"/>
              </a:ext>
            </a:extLst>
          </p:cNvPr>
          <p:cNvSpPr>
            <a:spLocks noGrp="1"/>
          </p:cNvSpPr>
          <p:nvPr>
            <p:ph type="pic" sz="quarter" idx="15" hasCustomPrompt="1"/>
          </p:nvPr>
        </p:nvSpPr>
        <p:spPr>
          <a:xfrm>
            <a:off x="0" y="0"/>
            <a:ext cx="12192000" cy="6858000"/>
          </a:xfrm>
          <a:noFill/>
        </p:spPr>
        <p:txBody>
          <a:bodyPr/>
          <a:lstStyle>
            <a:lvl1pPr marL="0" marR="0" indent="0" algn="l" defTabSz="914400" rtl="0" eaLnBrk="1" fontAlgn="auto" latinLnBrk="0" hangingPunct="1">
              <a:lnSpc>
                <a:spcPct val="105000"/>
              </a:lnSpc>
              <a:spcBef>
                <a:spcPts val="1800"/>
              </a:spcBef>
              <a:spcAft>
                <a:spcPts val="0"/>
              </a:spcAft>
              <a:buClr>
                <a:schemeClr val="accent2"/>
              </a:buClr>
              <a:buSzTx/>
              <a:buFontTx/>
              <a:buNone/>
              <a:tabLst/>
              <a:defRPr/>
            </a:lvl1pPr>
          </a:lstStyle>
          <a:p>
            <a:pPr marL="342900" marR="0" lvl="0" indent="-34290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Char char="§"/>
              <a:tabLst/>
              <a:defRPr/>
            </a:pPr>
            <a:r>
              <a:rPr lang="en-US" dirty="0"/>
              <a:t>This placeholder box is intended to include an image. To place an image here: (1) Copy selected image from Imagery Assets file. (2) Select this placeholder box and Paste image into box. (3) Go to Home &gt; Slides &gt; Reset to move image behind text. (Also, see “Tips for Working with Images” slide.)</a:t>
            </a:r>
          </a:p>
        </p:txBody>
      </p:sp>
      <p:sp>
        <p:nvSpPr>
          <p:cNvPr id="8" name="Text Placeholder 7">
            <a:extLst>
              <a:ext uri="{FF2B5EF4-FFF2-40B4-BE49-F238E27FC236}">
                <a16:creationId xmlns:a16="http://schemas.microsoft.com/office/drawing/2014/main" id="{7C0D9C51-DBA1-4AB1-96EC-803BFB613FEB}"/>
              </a:ext>
            </a:extLst>
          </p:cNvPr>
          <p:cNvSpPr>
            <a:spLocks noGrp="1"/>
          </p:cNvSpPr>
          <p:nvPr>
            <p:ph type="body" sz="quarter" idx="17" hasCustomPrompt="1"/>
          </p:nvPr>
        </p:nvSpPr>
        <p:spPr>
          <a:xfrm>
            <a:off x="6096000" y="1883569"/>
            <a:ext cx="5105400" cy="3657600"/>
          </a:xfrm>
          <a:solidFill>
            <a:srgbClr val="253746">
              <a:alpha val="94000"/>
            </a:srgbClr>
          </a:solidFill>
        </p:spPr>
        <p:txBody>
          <a:bodyPr lIns="182880" tIns="0" rIns="182880" bIns="182880"/>
          <a:lstStyle>
            <a:lvl1pPr marL="0" indent="0">
              <a:buNone/>
              <a:defRPr sz="1400" cap="all" baseline="0">
                <a:solidFill>
                  <a:srgbClr val="454545">
                    <a:alpha val="95000"/>
                  </a:srgbClr>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  </a:t>
            </a:r>
          </a:p>
        </p:txBody>
      </p:sp>
      <p:sp>
        <p:nvSpPr>
          <p:cNvPr id="19" name="Text Placeholder 2">
            <a:extLst>
              <a:ext uri="{FF2B5EF4-FFF2-40B4-BE49-F238E27FC236}">
                <a16:creationId xmlns:a16="http://schemas.microsoft.com/office/drawing/2014/main" id="{99A798F3-F488-4F3B-930C-8D8681991AF3}"/>
              </a:ext>
            </a:extLst>
          </p:cNvPr>
          <p:cNvSpPr>
            <a:spLocks noGrp="1"/>
          </p:cNvSpPr>
          <p:nvPr>
            <p:ph type="body" sz="quarter" idx="18" hasCustomPrompt="1"/>
          </p:nvPr>
        </p:nvSpPr>
        <p:spPr>
          <a:xfrm>
            <a:off x="6443871" y="2423160"/>
            <a:ext cx="4440238" cy="2896552"/>
          </a:xfrm>
        </p:spPr>
        <p:txBody>
          <a:bodyPr/>
          <a:lstStyle>
            <a:lvl1pPr marL="0" indent="0">
              <a:spcBef>
                <a:spcPts val="0"/>
              </a:spcBef>
              <a:buNone/>
              <a:defRPr sz="2000" baseline="0">
                <a:solidFill>
                  <a:schemeClr val="bg1"/>
                </a:solidFill>
                <a:latin typeface="+mj-lt"/>
              </a:defRPr>
            </a:lvl1pPr>
            <a:lvl2pPr marL="0" indent="0">
              <a:spcBef>
                <a:spcPts val="0"/>
              </a:spcBef>
              <a:buNone/>
              <a:defRPr sz="2000" baseline="0">
                <a:solidFill>
                  <a:srgbClr val="05C3DE"/>
                </a:solidFill>
                <a:latin typeface="+mj-lt"/>
              </a:defRPr>
            </a:lvl2pPr>
            <a:lvl3pPr marL="0" indent="0">
              <a:spcBef>
                <a:spcPts val="0"/>
              </a:spcBef>
              <a:buNone/>
              <a:defRPr sz="2000" baseline="0">
                <a:solidFill>
                  <a:srgbClr val="05C3DE"/>
                </a:solidFill>
                <a:latin typeface="+mj-lt"/>
              </a:defRPr>
            </a:lvl3pPr>
            <a:lvl4pPr marL="0" indent="0">
              <a:spcBef>
                <a:spcPts val="0"/>
              </a:spcBef>
              <a:buNone/>
              <a:defRPr sz="2000" baseline="0">
                <a:solidFill>
                  <a:srgbClr val="05C3DE"/>
                </a:solidFill>
                <a:latin typeface="+mj-lt"/>
              </a:defRPr>
            </a:lvl4pPr>
            <a:lvl5pPr marL="0" indent="0">
              <a:spcBef>
                <a:spcPts val="0"/>
              </a:spcBef>
              <a:buFont typeface="Arial" panose="020B0604020202020204" pitchFamily="34" charset="0"/>
              <a:buNone/>
              <a:defRPr sz="2000" baseline="0">
                <a:solidFill>
                  <a:srgbClr val="05C3DE"/>
                </a:solidFill>
                <a:latin typeface="+mj-lt"/>
              </a:defRPr>
            </a:lvl5pPr>
          </a:lstStyle>
          <a:p>
            <a:pPr>
              <a:spcAft>
                <a:spcPts val="1200"/>
              </a:spcAft>
            </a:pPr>
            <a:r>
              <a:rPr lang="en-US" dirty="0"/>
              <a:t>Quote page Arial black </a:t>
            </a:r>
            <a:br>
              <a:rPr lang="en-US" dirty="0"/>
            </a:br>
            <a:r>
              <a:rPr lang="en-US" dirty="0"/>
              <a:t>20 </a:t>
            </a:r>
            <a:r>
              <a:rPr lang="en-US" dirty="0" err="1"/>
              <a:t>pt</a:t>
            </a:r>
            <a:r>
              <a:rPr lang="en-US" dirty="0"/>
              <a:t> white, sentence case. Adjust placement for best fit with selected image. Add oversized single quotation mark at beginning, as shown in master template.</a:t>
            </a:r>
          </a:p>
        </p:txBody>
      </p:sp>
      <p:sp>
        <p:nvSpPr>
          <p:cNvPr id="11" name="Text Placeholder 7">
            <a:extLst>
              <a:ext uri="{FF2B5EF4-FFF2-40B4-BE49-F238E27FC236}">
                <a16:creationId xmlns:a16="http://schemas.microsoft.com/office/drawing/2014/main" id="{FAE92005-E511-E446-A14D-5CEB304C603F}"/>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4" name="Text Placeholder 2">
            <a:extLst>
              <a:ext uri="{FF2B5EF4-FFF2-40B4-BE49-F238E27FC236}">
                <a16:creationId xmlns:a16="http://schemas.microsoft.com/office/drawing/2014/main" id="{ECDA4506-37E5-9F49-85C7-4879DC4162F6}"/>
              </a:ext>
            </a:extLst>
          </p:cNvPr>
          <p:cNvSpPr>
            <a:spLocks noGrp="1"/>
          </p:cNvSpPr>
          <p:nvPr>
            <p:ph type="body" sz="quarter" idx="21"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6" name="Text Placeholder 6">
            <a:extLst>
              <a:ext uri="{FF2B5EF4-FFF2-40B4-BE49-F238E27FC236}">
                <a16:creationId xmlns:a16="http://schemas.microsoft.com/office/drawing/2014/main" id="{0E9ADEC2-4C46-C34C-9E96-C2C8548A6C9A}"/>
              </a:ext>
            </a:extLst>
          </p:cNvPr>
          <p:cNvSpPr>
            <a:spLocks noGrp="1"/>
          </p:cNvSpPr>
          <p:nvPr>
            <p:ph type="body" sz="quarter" idx="22"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418107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Dark">
    <p:bg>
      <p:bgPr>
        <a:solidFill>
          <a:schemeClr val="accent1"/>
        </a:solidFill>
        <a:effectLst/>
      </p:bgPr>
    </p:bg>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E7174AFA-610E-DD45-A039-2C5F48D9FA2A}"/>
              </a:ext>
            </a:extLst>
          </p:cNvPr>
          <p:cNvGraphicFramePr>
            <a:graphicFrameLocks noGrp="1"/>
          </p:cNvGraphicFramePr>
          <p:nvPr userDrawn="1">
            <p:extLst>
              <p:ext uri="{D42A27DB-BD31-4B8C-83A1-F6EECF244321}">
                <p14:modId xmlns:p14="http://schemas.microsoft.com/office/powerpoint/2010/main" val="2744261119"/>
              </p:ext>
            </p:extLst>
          </p:nvPr>
        </p:nvGraphicFramePr>
        <p:xfrm>
          <a:off x="0" y="1534919"/>
          <a:ext cx="2291508" cy="2295438"/>
        </p:xfrm>
        <a:graphic>
          <a:graphicData uri="http://schemas.openxmlformats.org/drawingml/2006/table">
            <a:tbl>
              <a:tblPr>
                <a:tableStyleId>{5C22544A-7EE6-4342-B048-85BDC9FD1C3A}</a:tableStyleId>
              </a:tblPr>
              <a:tblGrid>
                <a:gridCol w="381918">
                  <a:extLst>
                    <a:ext uri="{9D8B030D-6E8A-4147-A177-3AD203B41FA5}">
                      <a16:colId xmlns:a16="http://schemas.microsoft.com/office/drawing/2014/main" val="628359703"/>
                    </a:ext>
                  </a:extLst>
                </a:gridCol>
                <a:gridCol w="381918">
                  <a:extLst>
                    <a:ext uri="{9D8B030D-6E8A-4147-A177-3AD203B41FA5}">
                      <a16:colId xmlns:a16="http://schemas.microsoft.com/office/drawing/2014/main" val="805104722"/>
                    </a:ext>
                  </a:extLst>
                </a:gridCol>
                <a:gridCol w="381918">
                  <a:extLst>
                    <a:ext uri="{9D8B030D-6E8A-4147-A177-3AD203B41FA5}">
                      <a16:colId xmlns:a16="http://schemas.microsoft.com/office/drawing/2014/main" val="3183802288"/>
                    </a:ext>
                  </a:extLst>
                </a:gridCol>
                <a:gridCol w="381918">
                  <a:extLst>
                    <a:ext uri="{9D8B030D-6E8A-4147-A177-3AD203B41FA5}">
                      <a16:colId xmlns:a16="http://schemas.microsoft.com/office/drawing/2014/main" val="1728470798"/>
                    </a:ext>
                  </a:extLst>
                </a:gridCol>
                <a:gridCol w="381918">
                  <a:extLst>
                    <a:ext uri="{9D8B030D-6E8A-4147-A177-3AD203B41FA5}">
                      <a16:colId xmlns:a16="http://schemas.microsoft.com/office/drawing/2014/main" val="2565793891"/>
                    </a:ext>
                  </a:extLst>
                </a:gridCol>
                <a:gridCol w="381918">
                  <a:extLst>
                    <a:ext uri="{9D8B030D-6E8A-4147-A177-3AD203B41FA5}">
                      <a16:colId xmlns:a16="http://schemas.microsoft.com/office/drawing/2014/main" val="2635794458"/>
                    </a:ext>
                  </a:extLst>
                </a:gridCol>
              </a:tblGrid>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2549114650"/>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369909417"/>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533817077"/>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622309809"/>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961212214"/>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886695947"/>
                  </a:ext>
                </a:extLst>
              </a:tr>
            </a:tbl>
          </a:graphicData>
        </a:graphic>
      </p:graphicFrame>
      <p:graphicFrame>
        <p:nvGraphicFramePr>
          <p:cNvPr id="13" name="Table 12">
            <a:extLst>
              <a:ext uri="{FF2B5EF4-FFF2-40B4-BE49-F238E27FC236}">
                <a16:creationId xmlns:a16="http://schemas.microsoft.com/office/drawing/2014/main" id="{81E3B86D-A1D0-774C-87ED-20378955674F}"/>
              </a:ext>
            </a:extLst>
          </p:cNvPr>
          <p:cNvGraphicFramePr>
            <a:graphicFrameLocks noGrp="1"/>
          </p:cNvGraphicFramePr>
          <p:nvPr userDrawn="1">
            <p:extLst>
              <p:ext uri="{D42A27DB-BD31-4B8C-83A1-F6EECF244321}">
                <p14:modId xmlns:p14="http://schemas.microsoft.com/office/powerpoint/2010/main" val="2316632851"/>
              </p:ext>
            </p:extLst>
          </p:nvPr>
        </p:nvGraphicFramePr>
        <p:xfrm>
          <a:off x="2280492" y="1534919"/>
          <a:ext cx="2291508" cy="2295438"/>
        </p:xfrm>
        <a:graphic>
          <a:graphicData uri="http://schemas.openxmlformats.org/drawingml/2006/table">
            <a:tbl>
              <a:tblPr>
                <a:tableStyleId>{5C22544A-7EE6-4342-B048-85BDC9FD1C3A}</a:tableStyleId>
              </a:tblPr>
              <a:tblGrid>
                <a:gridCol w="381918">
                  <a:extLst>
                    <a:ext uri="{9D8B030D-6E8A-4147-A177-3AD203B41FA5}">
                      <a16:colId xmlns:a16="http://schemas.microsoft.com/office/drawing/2014/main" val="628359703"/>
                    </a:ext>
                  </a:extLst>
                </a:gridCol>
                <a:gridCol w="381918">
                  <a:extLst>
                    <a:ext uri="{9D8B030D-6E8A-4147-A177-3AD203B41FA5}">
                      <a16:colId xmlns:a16="http://schemas.microsoft.com/office/drawing/2014/main" val="805104722"/>
                    </a:ext>
                  </a:extLst>
                </a:gridCol>
                <a:gridCol w="381918">
                  <a:extLst>
                    <a:ext uri="{9D8B030D-6E8A-4147-A177-3AD203B41FA5}">
                      <a16:colId xmlns:a16="http://schemas.microsoft.com/office/drawing/2014/main" val="3183802288"/>
                    </a:ext>
                  </a:extLst>
                </a:gridCol>
                <a:gridCol w="381918">
                  <a:extLst>
                    <a:ext uri="{9D8B030D-6E8A-4147-A177-3AD203B41FA5}">
                      <a16:colId xmlns:a16="http://schemas.microsoft.com/office/drawing/2014/main" val="1728470798"/>
                    </a:ext>
                  </a:extLst>
                </a:gridCol>
                <a:gridCol w="381918">
                  <a:extLst>
                    <a:ext uri="{9D8B030D-6E8A-4147-A177-3AD203B41FA5}">
                      <a16:colId xmlns:a16="http://schemas.microsoft.com/office/drawing/2014/main" val="2565793891"/>
                    </a:ext>
                  </a:extLst>
                </a:gridCol>
                <a:gridCol w="381918">
                  <a:extLst>
                    <a:ext uri="{9D8B030D-6E8A-4147-A177-3AD203B41FA5}">
                      <a16:colId xmlns:a16="http://schemas.microsoft.com/office/drawing/2014/main" val="2635794458"/>
                    </a:ext>
                  </a:extLst>
                </a:gridCol>
              </a:tblGrid>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2549114650"/>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369909417"/>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533817077"/>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622309809"/>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961212214"/>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886695947"/>
                  </a:ext>
                </a:extLst>
              </a:tr>
            </a:tbl>
          </a:graphicData>
        </a:graphic>
      </p:graphicFrame>
      <p:graphicFrame>
        <p:nvGraphicFramePr>
          <p:cNvPr id="14" name="Table 13">
            <a:extLst>
              <a:ext uri="{FF2B5EF4-FFF2-40B4-BE49-F238E27FC236}">
                <a16:creationId xmlns:a16="http://schemas.microsoft.com/office/drawing/2014/main" id="{08BC18A4-37D0-4346-9C63-CE4DC6573AE2}"/>
              </a:ext>
            </a:extLst>
          </p:cNvPr>
          <p:cNvGraphicFramePr>
            <a:graphicFrameLocks noGrp="1"/>
          </p:cNvGraphicFramePr>
          <p:nvPr userDrawn="1">
            <p:extLst>
              <p:ext uri="{D42A27DB-BD31-4B8C-83A1-F6EECF244321}">
                <p14:modId xmlns:p14="http://schemas.microsoft.com/office/powerpoint/2010/main" val="2680819974"/>
              </p:ext>
            </p:extLst>
          </p:nvPr>
        </p:nvGraphicFramePr>
        <p:xfrm>
          <a:off x="0" y="3826427"/>
          <a:ext cx="2291508" cy="2295438"/>
        </p:xfrm>
        <a:graphic>
          <a:graphicData uri="http://schemas.openxmlformats.org/drawingml/2006/table">
            <a:tbl>
              <a:tblPr>
                <a:tableStyleId>{5C22544A-7EE6-4342-B048-85BDC9FD1C3A}</a:tableStyleId>
              </a:tblPr>
              <a:tblGrid>
                <a:gridCol w="381918">
                  <a:extLst>
                    <a:ext uri="{9D8B030D-6E8A-4147-A177-3AD203B41FA5}">
                      <a16:colId xmlns:a16="http://schemas.microsoft.com/office/drawing/2014/main" val="628359703"/>
                    </a:ext>
                  </a:extLst>
                </a:gridCol>
                <a:gridCol w="381918">
                  <a:extLst>
                    <a:ext uri="{9D8B030D-6E8A-4147-A177-3AD203B41FA5}">
                      <a16:colId xmlns:a16="http://schemas.microsoft.com/office/drawing/2014/main" val="805104722"/>
                    </a:ext>
                  </a:extLst>
                </a:gridCol>
                <a:gridCol w="381918">
                  <a:extLst>
                    <a:ext uri="{9D8B030D-6E8A-4147-A177-3AD203B41FA5}">
                      <a16:colId xmlns:a16="http://schemas.microsoft.com/office/drawing/2014/main" val="3183802288"/>
                    </a:ext>
                  </a:extLst>
                </a:gridCol>
                <a:gridCol w="381918">
                  <a:extLst>
                    <a:ext uri="{9D8B030D-6E8A-4147-A177-3AD203B41FA5}">
                      <a16:colId xmlns:a16="http://schemas.microsoft.com/office/drawing/2014/main" val="1728470798"/>
                    </a:ext>
                  </a:extLst>
                </a:gridCol>
                <a:gridCol w="381918">
                  <a:extLst>
                    <a:ext uri="{9D8B030D-6E8A-4147-A177-3AD203B41FA5}">
                      <a16:colId xmlns:a16="http://schemas.microsoft.com/office/drawing/2014/main" val="2565793891"/>
                    </a:ext>
                  </a:extLst>
                </a:gridCol>
                <a:gridCol w="381918">
                  <a:extLst>
                    <a:ext uri="{9D8B030D-6E8A-4147-A177-3AD203B41FA5}">
                      <a16:colId xmlns:a16="http://schemas.microsoft.com/office/drawing/2014/main" val="2635794458"/>
                    </a:ext>
                  </a:extLst>
                </a:gridCol>
              </a:tblGrid>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2549114650"/>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369909417"/>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533817077"/>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622309809"/>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961212214"/>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886695947"/>
                  </a:ext>
                </a:extLst>
              </a:tr>
            </a:tbl>
          </a:graphicData>
        </a:graphic>
      </p:graphicFrame>
      <p:graphicFrame>
        <p:nvGraphicFramePr>
          <p:cNvPr id="15" name="Table 14">
            <a:extLst>
              <a:ext uri="{FF2B5EF4-FFF2-40B4-BE49-F238E27FC236}">
                <a16:creationId xmlns:a16="http://schemas.microsoft.com/office/drawing/2014/main" id="{7B9FEE23-E72C-7E4F-AE50-49819D268812}"/>
              </a:ext>
            </a:extLst>
          </p:cNvPr>
          <p:cNvGraphicFramePr>
            <a:graphicFrameLocks noGrp="1"/>
          </p:cNvGraphicFramePr>
          <p:nvPr userDrawn="1">
            <p:extLst>
              <p:ext uri="{D42A27DB-BD31-4B8C-83A1-F6EECF244321}">
                <p14:modId xmlns:p14="http://schemas.microsoft.com/office/powerpoint/2010/main" val="1100228483"/>
              </p:ext>
            </p:extLst>
          </p:nvPr>
        </p:nvGraphicFramePr>
        <p:xfrm>
          <a:off x="2280492" y="3826427"/>
          <a:ext cx="2291508" cy="2295438"/>
        </p:xfrm>
        <a:graphic>
          <a:graphicData uri="http://schemas.openxmlformats.org/drawingml/2006/table">
            <a:tbl>
              <a:tblPr>
                <a:tableStyleId>{5C22544A-7EE6-4342-B048-85BDC9FD1C3A}</a:tableStyleId>
              </a:tblPr>
              <a:tblGrid>
                <a:gridCol w="381918">
                  <a:extLst>
                    <a:ext uri="{9D8B030D-6E8A-4147-A177-3AD203B41FA5}">
                      <a16:colId xmlns:a16="http://schemas.microsoft.com/office/drawing/2014/main" val="628359703"/>
                    </a:ext>
                  </a:extLst>
                </a:gridCol>
                <a:gridCol w="381918">
                  <a:extLst>
                    <a:ext uri="{9D8B030D-6E8A-4147-A177-3AD203B41FA5}">
                      <a16:colId xmlns:a16="http://schemas.microsoft.com/office/drawing/2014/main" val="805104722"/>
                    </a:ext>
                  </a:extLst>
                </a:gridCol>
                <a:gridCol w="381918">
                  <a:extLst>
                    <a:ext uri="{9D8B030D-6E8A-4147-A177-3AD203B41FA5}">
                      <a16:colId xmlns:a16="http://schemas.microsoft.com/office/drawing/2014/main" val="3183802288"/>
                    </a:ext>
                  </a:extLst>
                </a:gridCol>
                <a:gridCol w="381918">
                  <a:extLst>
                    <a:ext uri="{9D8B030D-6E8A-4147-A177-3AD203B41FA5}">
                      <a16:colId xmlns:a16="http://schemas.microsoft.com/office/drawing/2014/main" val="1728470798"/>
                    </a:ext>
                  </a:extLst>
                </a:gridCol>
                <a:gridCol w="381918">
                  <a:extLst>
                    <a:ext uri="{9D8B030D-6E8A-4147-A177-3AD203B41FA5}">
                      <a16:colId xmlns:a16="http://schemas.microsoft.com/office/drawing/2014/main" val="2565793891"/>
                    </a:ext>
                  </a:extLst>
                </a:gridCol>
                <a:gridCol w="381918">
                  <a:extLst>
                    <a:ext uri="{9D8B030D-6E8A-4147-A177-3AD203B41FA5}">
                      <a16:colId xmlns:a16="http://schemas.microsoft.com/office/drawing/2014/main" val="2635794458"/>
                    </a:ext>
                  </a:extLst>
                </a:gridCol>
              </a:tblGrid>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2549114650"/>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369909417"/>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533817077"/>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622309809"/>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961212214"/>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886695947"/>
                  </a:ext>
                </a:extLst>
              </a:tr>
            </a:tbl>
          </a:graphicData>
        </a:graphic>
      </p:graphicFrame>
      <p:sp>
        <p:nvSpPr>
          <p:cNvPr id="3" name="Text Placeholder 2"/>
          <p:cNvSpPr>
            <a:spLocks noGrp="1"/>
          </p:cNvSpPr>
          <p:nvPr>
            <p:ph type="body" sz="quarter" idx="10" hasCustomPrompt="1"/>
          </p:nvPr>
        </p:nvSpPr>
        <p:spPr>
          <a:xfrm>
            <a:off x="7700434" y="4449763"/>
            <a:ext cx="3577167" cy="1655762"/>
          </a:xfrm>
        </p:spPr>
        <p:txBody>
          <a:bodyPr>
            <a:noAutofit/>
          </a:bodyPr>
          <a:lstStyle>
            <a:lvl1pPr>
              <a:spcBef>
                <a:spcPts val="1000"/>
              </a:spcBef>
              <a:defRPr sz="1600">
                <a:solidFill>
                  <a:schemeClr val="bg1"/>
                </a:solidFill>
                <a:latin typeface="Arial" panose="020B0604020202020204" pitchFamily="34" charset="0"/>
                <a:cs typeface="Arial" panose="020B0604020202020204" pitchFamily="34" charset="0"/>
              </a:defRPr>
            </a:lvl1pPr>
            <a:lvl2pPr>
              <a:defRPr sz="1400">
                <a:solidFill>
                  <a:schemeClr val="bg1"/>
                </a:solidFill>
              </a:defRPr>
            </a:lvl2pPr>
            <a:lvl3pPr>
              <a:defRPr sz="1100">
                <a:solidFill>
                  <a:schemeClr val="bg1"/>
                </a:solidFill>
              </a:defRPr>
            </a:lvl3pPr>
            <a:lvl4pPr>
              <a:defRPr sz="1100">
                <a:solidFill>
                  <a:schemeClr val="bg1"/>
                </a:solidFill>
              </a:defRPr>
            </a:lvl4pPr>
            <a:lvl5pPr>
              <a:defRPr sz="1100">
                <a:solidFill>
                  <a:schemeClr val="bg1"/>
                </a:solidFill>
              </a:defRPr>
            </a:lvl5pPr>
          </a:lstStyle>
          <a:p>
            <a:r>
              <a:rPr lang="en-US" dirty="0"/>
              <a:t>Optional—Agenda items or speaker name</a:t>
            </a:r>
            <a:br>
              <a:rPr lang="en-US" dirty="0"/>
            </a:br>
            <a:r>
              <a:rPr lang="en-US" dirty="0"/>
              <a:t>Arial, regular, 16 </a:t>
            </a:r>
            <a:r>
              <a:rPr lang="en-US" dirty="0" err="1"/>
              <a:t>pt</a:t>
            </a:r>
            <a:r>
              <a:rPr lang="en-US" dirty="0"/>
              <a:t>, white, with or without bullets</a:t>
            </a:r>
            <a:br>
              <a:rPr lang="en-US" dirty="0"/>
            </a:br>
            <a:r>
              <a:rPr lang="en-US" dirty="0"/>
              <a:t>Delete this box if you are not using</a:t>
            </a:r>
          </a:p>
        </p:txBody>
      </p:sp>
      <p:sp>
        <p:nvSpPr>
          <p:cNvPr id="6" name="Title 1"/>
          <p:cNvSpPr>
            <a:spLocks noGrp="1"/>
          </p:cNvSpPr>
          <p:nvPr>
            <p:ph type="ctrTitle" hasCustomPrompt="1"/>
          </p:nvPr>
        </p:nvSpPr>
        <p:spPr>
          <a:xfrm>
            <a:off x="1008160" y="3021349"/>
            <a:ext cx="10269440" cy="1298448"/>
          </a:xfrm>
        </p:spPr>
        <p:txBody>
          <a:bodyPr anchor="ctr">
            <a:noAutofit/>
          </a:bodyPr>
          <a:lstStyle>
            <a:lvl1pPr>
              <a:lnSpc>
                <a:spcPct val="94000"/>
              </a:lnSpc>
              <a:defRPr sz="3600" cap="all" baseline="0">
                <a:solidFill>
                  <a:schemeClr val="bg1"/>
                </a:solidFill>
                <a:latin typeface="Arial Black" panose="020B0A04020102020204" pitchFamily="34" charset="0"/>
              </a:defRPr>
            </a:lvl1pPr>
          </a:lstStyle>
          <a:p>
            <a:r>
              <a:rPr lang="en-US" dirty="0"/>
              <a:t>Divider slide Title </a:t>
            </a:r>
            <a:br>
              <a:rPr lang="en-US" dirty="0"/>
            </a:br>
            <a:r>
              <a:rPr lang="en-US" dirty="0"/>
              <a:t>two lines max</a:t>
            </a:r>
          </a:p>
        </p:txBody>
      </p:sp>
      <p:sp>
        <p:nvSpPr>
          <p:cNvPr id="7" name="Text Placeholder 6">
            <a:extLst>
              <a:ext uri="{FF2B5EF4-FFF2-40B4-BE49-F238E27FC236}">
                <a16:creationId xmlns:a16="http://schemas.microsoft.com/office/drawing/2014/main" id="{0D0C16C2-A491-43E6-9A92-A1108B7C3C80}"/>
              </a:ext>
            </a:extLst>
          </p:cNvPr>
          <p:cNvSpPr>
            <a:spLocks noGrp="1"/>
          </p:cNvSpPr>
          <p:nvPr>
            <p:ph type="body" sz="quarter" idx="16" hasCustomPrompt="1"/>
          </p:nvPr>
        </p:nvSpPr>
        <p:spPr>
          <a:xfrm>
            <a:off x="1005840" y="6380958"/>
            <a:ext cx="8699043" cy="171595"/>
          </a:xfrm>
        </p:spPr>
        <p:txBody>
          <a:bodyPr/>
          <a:lstStyle>
            <a:lvl1pPr marL="0" indent="0" algn="l">
              <a:lnSpc>
                <a:spcPts val="1400"/>
              </a:lnSpc>
              <a:spcBef>
                <a:spcPts val="0"/>
              </a:spcBef>
              <a:buNone/>
              <a:defRPr sz="1200" b="1" cap="all" baseline="0">
                <a:solidFill>
                  <a:schemeClr val="bg1"/>
                </a:solidFill>
                <a:latin typeface="+mn-lt"/>
              </a:defRPr>
            </a:lvl1pPr>
          </a:lstStyle>
          <a:p>
            <a:pPr lvl="0"/>
            <a:r>
              <a:rPr lang="en-US" dirty="0"/>
              <a:t>Insert “for internal use only” or other text here if needed</a:t>
            </a:r>
          </a:p>
        </p:txBody>
      </p:sp>
      <p:sp>
        <p:nvSpPr>
          <p:cNvPr id="8" name="Text Placeholder 2">
            <a:extLst>
              <a:ext uri="{FF2B5EF4-FFF2-40B4-BE49-F238E27FC236}">
                <a16:creationId xmlns:a16="http://schemas.microsoft.com/office/drawing/2014/main" id="{ED75B699-18E6-4038-A273-5807154D5F84}"/>
              </a:ext>
            </a:extLst>
          </p:cNvPr>
          <p:cNvSpPr>
            <a:spLocks noGrp="1"/>
          </p:cNvSpPr>
          <p:nvPr>
            <p:ph type="body" sz="quarter" idx="17" hasCustomPrompt="1"/>
          </p:nvPr>
        </p:nvSpPr>
        <p:spPr>
          <a:xfrm>
            <a:off x="7664116" y="6305132"/>
            <a:ext cx="4023765" cy="431800"/>
          </a:xfrm>
        </p:spPr>
        <p:txBody>
          <a:bodyPr anchor="t"/>
          <a:lstStyle>
            <a:lvl1pPr marL="0" indent="0" algn="r">
              <a:buNone/>
              <a:defRPr sz="1800" b="1">
                <a:solidFill>
                  <a:schemeClr val="bg1"/>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pic>
        <p:nvPicPr>
          <p:cNvPr id="10" name="Picture 9">
            <a:extLst>
              <a:ext uri="{FF2B5EF4-FFF2-40B4-BE49-F238E27FC236}">
                <a16:creationId xmlns:a16="http://schemas.microsoft.com/office/drawing/2014/main" id="{4094CA6B-FAD4-FB43-96D9-3375723EEC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02975" y="433917"/>
            <a:ext cx="597606" cy="597606"/>
          </a:xfrm>
          <a:prstGeom prst="rect">
            <a:avLst/>
          </a:prstGeom>
        </p:spPr>
      </p:pic>
    </p:spTree>
    <p:extLst>
      <p:ext uri="{BB962C8B-B14F-4D97-AF65-F5344CB8AC3E}">
        <p14:creationId xmlns:p14="http://schemas.microsoft.com/office/powerpoint/2010/main" val="161911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Blocks">
    <p:spTree>
      <p:nvGrpSpPr>
        <p:cNvPr id="1" name=""/>
        <p:cNvGrpSpPr/>
        <p:nvPr/>
      </p:nvGrpSpPr>
      <p:grpSpPr>
        <a:xfrm>
          <a:off x="0" y="0"/>
          <a:ext cx="0" cy="0"/>
          <a:chOff x="0" y="0"/>
          <a:chExt cx="0" cy="0"/>
        </a:xfrm>
      </p:grpSpPr>
      <p:sp>
        <p:nvSpPr>
          <p:cNvPr id="8" name="Rectangle 7"/>
          <p:cNvSpPr>
            <a:spLocks noChangeAspect="1"/>
          </p:cNvSpPr>
          <p:nvPr/>
        </p:nvSpPr>
        <p:spPr bwMode="ltGray">
          <a:xfrm>
            <a:off x="3789862" y="1363851"/>
            <a:ext cx="2240280" cy="2240679"/>
          </a:xfrm>
          <a:prstGeom prst="rect">
            <a:avLst/>
          </a:prstGeom>
          <a:solidFill>
            <a:srgbClr val="054C70"/>
          </a:solidFill>
          <a:ln>
            <a:noFill/>
          </a:ln>
          <a:effectLst/>
        </p:spPr>
        <p:style>
          <a:lnRef idx="1">
            <a:schemeClr val="accent1"/>
          </a:lnRef>
          <a:fillRef idx="3">
            <a:schemeClr val="accent1"/>
          </a:fillRef>
          <a:effectRef idx="2">
            <a:schemeClr val="accent1"/>
          </a:effectRef>
          <a:fontRef idx="minor">
            <a:schemeClr val="lt1"/>
          </a:fontRef>
        </p:style>
        <p:txBody>
          <a:bodyPr lIns="91440" bIns="137160" rtlCol="0" anchor="t" anchorCtr="0"/>
          <a:lstStyle/>
          <a:p>
            <a:pPr algn="ctr"/>
            <a:endParaRPr lang="en-US" sz="1400" b="1" dirty="0">
              <a:latin typeface="Arial"/>
              <a:cs typeface="Arial"/>
            </a:endParaRPr>
          </a:p>
        </p:txBody>
      </p:sp>
      <p:sp>
        <p:nvSpPr>
          <p:cNvPr id="9" name="Rectangle 8"/>
          <p:cNvSpPr/>
          <p:nvPr/>
        </p:nvSpPr>
        <p:spPr bwMode="ltGray">
          <a:xfrm>
            <a:off x="6073451" y="1363851"/>
            <a:ext cx="2240280" cy="2240679"/>
          </a:xfrm>
          <a:prstGeom prst="rect">
            <a:avLst/>
          </a:prstGeom>
          <a:solidFill>
            <a:srgbClr val="054C70"/>
          </a:solidFill>
          <a:ln>
            <a:noFill/>
          </a:ln>
          <a:effectLst/>
        </p:spPr>
        <p:style>
          <a:lnRef idx="1">
            <a:schemeClr val="accent1"/>
          </a:lnRef>
          <a:fillRef idx="3">
            <a:schemeClr val="accent1"/>
          </a:fillRef>
          <a:effectRef idx="2">
            <a:schemeClr val="accent1"/>
          </a:effectRef>
          <a:fontRef idx="minor">
            <a:schemeClr val="lt1"/>
          </a:fontRef>
        </p:style>
        <p:txBody>
          <a:bodyPr lIns="91440" bIns="137160" rtlCol="0" anchor="t" anchorCtr="0"/>
          <a:lstStyle/>
          <a:p>
            <a:pPr algn="ctr"/>
            <a:endParaRPr lang="en-US" sz="1400" b="1" dirty="0">
              <a:latin typeface="Arial"/>
              <a:cs typeface="Arial"/>
            </a:endParaRPr>
          </a:p>
        </p:txBody>
      </p:sp>
      <p:sp>
        <p:nvSpPr>
          <p:cNvPr id="11" name="Rectangle 10"/>
          <p:cNvSpPr/>
          <p:nvPr/>
        </p:nvSpPr>
        <p:spPr bwMode="ltGray">
          <a:xfrm>
            <a:off x="3789862" y="3644834"/>
            <a:ext cx="2240280" cy="2240679"/>
          </a:xfrm>
          <a:prstGeom prst="rect">
            <a:avLst/>
          </a:prstGeom>
          <a:solidFill>
            <a:srgbClr val="054C70"/>
          </a:solidFill>
          <a:ln>
            <a:noFill/>
          </a:ln>
          <a:effectLst/>
        </p:spPr>
        <p:style>
          <a:lnRef idx="1">
            <a:schemeClr val="accent1"/>
          </a:lnRef>
          <a:fillRef idx="3">
            <a:schemeClr val="accent1"/>
          </a:fillRef>
          <a:effectRef idx="2">
            <a:schemeClr val="accent1"/>
          </a:effectRef>
          <a:fontRef idx="minor">
            <a:schemeClr val="lt1"/>
          </a:fontRef>
        </p:style>
        <p:txBody>
          <a:bodyPr lIns="91440" bIns="137160" rtlCol="0" anchor="t" anchorCtr="0"/>
          <a:lstStyle/>
          <a:p>
            <a:pPr algn="ctr"/>
            <a:endParaRPr lang="en-US" sz="1400" b="1" dirty="0">
              <a:latin typeface="Arial"/>
              <a:cs typeface="Arial"/>
            </a:endParaRPr>
          </a:p>
        </p:txBody>
      </p:sp>
      <p:sp>
        <p:nvSpPr>
          <p:cNvPr id="12" name="Rectangle 11"/>
          <p:cNvSpPr/>
          <p:nvPr/>
        </p:nvSpPr>
        <p:spPr bwMode="ltGray">
          <a:xfrm>
            <a:off x="6073451" y="3644834"/>
            <a:ext cx="2240280" cy="2240679"/>
          </a:xfrm>
          <a:prstGeom prst="rect">
            <a:avLst/>
          </a:prstGeom>
          <a:solidFill>
            <a:srgbClr val="054C70"/>
          </a:solidFill>
          <a:ln>
            <a:noFill/>
          </a:ln>
          <a:effectLst/>
        </p:spPr>
        <p:style>
          <a:lnRef idx="1">
            <a:schemeClr val="accent1"/>
          </a:lnRef>
          <a:fillRef idx="3">
            <a:schemeClr val="accent1"/>
          </a:fillRef>
          <a:effectRef idx="2">
            <a:schemeClr val="accent1"/>
          </a:effectRef>
          <a:fontRef idx="minor">
            <a:schemeClr val="lt1"/>
          </a:fontRef>
        </p:style>
        <p:txBody>
          <a:bodyPr lIns="91440" bIns="137160" rtlCol="0" anchor="t" anchorCtr="0"/>
          <a:lstStyle/>
          <a:p>
            <a:pPr algn="ctr"/>
            <a:endParaRPr lang="en-US" sz="1400" b="1" dirty="0">
              <a:latin typeface="Arial"/>
              <a:cs typeface="Arial"/>
            </a:endParaRPr>
          </a:p>
        </p:txBody>
      </p:sp>
      <p:sp>
        <p:nvSpPr>
          <p:cNvPr id="3" name="Text Placeholder 2"/>
          <p:cNvSpPr>
            <a:spLocks noGrp="1"/>
          </p:cNvSpPr>
          <p:nvPr>
            <p:ph type="body" sz="quarter" idx="16" hasCustomPrompt="1"/>
          </p:nvPr>
        </p:nvSpPr>
        <p:spPr>
          <a:xfrm>
            <a:off x="4026307" y="1363851"/>
            <a:ext cx="1799927" cy="1056583"/>
          </a:xfrm>
        </p:spPr>
        <p:txBody>
          <a:bodyPr anchor="b"/>
          <a:lstStyle>
            <a:lvl1pPr marL="0" indent="0">
              <a:lnSpc>
                <a:spcPts val="2000"/>
              </a:lnSpc>
              <a:spcBef>
                <a:spcPts val="0"/>
              </a:spcBef>
              <a:buNone/>
              <a:defRPr sz="1800" b="1" cap="all" baseline="0">
                <a:solidFill>
                  <a:srgbClr val="05C3DE"/>
                </a:solidFill>
              </a:defRPr>
            </a:lvl1pPr>
          </a:lstStyle>
          <a:p>
            <a:pPr lvl="0"/>
            <a:r>
              <a:rPr lang="en-US" dirty="0"/>
              <a:t>subhead 2 lines max</a:t>
            </a:r>
          </a:p>
        </p:txBody>
      </p:sp>
      <p:sp>
        <p:nvSpPr>
          <p:cNvPr id="5" name="Text Placeholder 4"/>
          <p:cNvSpPr>
            <a:spLocks noGrp="1"/>
          </p:cNvSpPr>
          <p:nvPr>
            <p:ph type="body" sz="quarter" idx="17" hasCustomPrompt="1"/>
          </p:nvPr>
        </p:nvSpPr>
        <p:spPr>
          <a:xfrm>
            <a:off x="4026307" y="2431198"/>
            <a:ext cx="1799927" cy="1167194"/>
          </a:xfrm>
        </p:spPr>
        <p:txBody>
          <a:bodyPr/>
          <a:lstStyle>
            <a:lvl1pPr marL="0" indent="0">
              <a:lnSpc>
                <a:spcPct val="100000"/>
              </a:lnSpc>
              <a:spcBef>
                <a:spcPts val="600"/>
              </a:spcBef>
              <a:buNone/>
              <a:defRPr sz="1400" b="1" baseline="0">
                <a:solidFill>
                  <a:schemeClr val="bg1"/>
                </a:solidFill>
              </a:defRPr>
            </a:lvl1pPr>
          </a:lstStyle>
          <a:p>
            <a:pPr lvl="0"/>
            <a:r>
              <a:rPr lang="en-US" dirty="0"/>
              <a:t>Detailed information, four lines max. Adjust position as needed.</a:t>
            </a:r>
          </a:p>
        </p:txBody>
      </p:sp>
      <p:sp>
        <p:nvSpPr>
          <p:cNvPr id="19" name="Text Placeholder 18"/>
          <p:cNvSpPr>
            <a:spLocks noGrp="1"/>
          </p:cNvSpPr>
          <p:nvPr>
            <p:ph type="body" sz="quarter" idx="18" hasCustomPrompt="1"/>
          </p:nvPr>
        </p:nvSpPr>
        <p:spPr>
          <a:xfrm>
            <a:off x="6291630" y="1363851"/>
            <a:ext cx="1812984" cy="1056583"/>
          </a:xfrm>
        </p:spPr>
        <p:txBody>
          <a:bodyPr anchor="b"/>
          <a:lstStyle>
            <a:lvl1pPr marL="0" indent="0">
              <a:lnSpc>
                <a:spcPts val="2000"/>
              </a:lnSpc>
              <a:buNone/>
              <a:defRPr sz="1800" b="1" cap="all" baseline="0">
                <a:solidFill>
                  <a:srgbClr val="05C3DE"/>
                </a:solidFill>
              </a:defRPr>
            </a:lvl1pPr>
          </a:lstStyle>
          <a:p>
            <a:pPr lvl="0"/>
            <a:r>
              <a:rPr lang="en-US" dirty="0"/>
              <a:t>Subhead 2 lines max</a:t>
            </a:r>
          </a:p>
        </p:txBody>
      </p:sp>
      <p:sp>
        <p:nvSpPr>
          <p:cNvPr id="21" name="Text Placeholder 20"/>
          <p:cNvSpPr>
            <a:spLocks noGrp="1"/>
          </p:cNvSpPr>
          <p:nvPr>
            <p:ph type="body" sz="quarter" idx="19" hasCustomPrompt="1"/>
          </p:nvPr>
        </p:nvSpPr>
        <p:spPr>
          <a:xfrm>
            <a:off x="6291629" y="2435094"/>
            <a:ext cx="1812986" cy="1169435"/>
          </a:xfrm>
        </p:spPr>
        <p:txBody>
          <a:bodyPr vert="horz" lIns="0" tIns="0" rIns="0" bIns="0" rtlCol="0">
            <a:noAutofit/>
          </a:bodyPr>
          <a:lstStyle>
            <a:lvl1pPr marL="0" indent="0">
              <a:lnSpc>
                <a:spcPct val="100000"/>
              </a:lnSpc>
              <a:spcBef>
                <a:spcPts val="600"/>
              </a:spcBef>
              <a:buNone/>
              <a:defRPr lang="en-US" sz="1400" b="1" baseline="0" dirty="0" smtClean="0">
                <a:solidFill>
                  <a:schemeClr val="bg1"/>
                </a:solidFill>
              </a:defRPr>
            </a:lvl1pPr>
            <a:lvl2pPr>
              <a:defRPr lang="en-US" dirty="0" smtClean="0"/>
            </a:lvl2pPr>
            <a:lvl3pPr>
              <a:defRPr lang="en-US" dirty="0" smtClean="0"/>
            </a:lvl3pPr>
            <a:lvl4pPr>
              <a:defRPr lang="en-US" dirty="0" smtClean="0"/>
            </a:lvl4pPr>
            <a:lvl5pPr>
              <a:defRPr lang="en-US" dirty="0"/>
            </a:lvl5pPr>
          </a:lstStyle>
          <a:p>
            <a:pPr lvl="0"/>
            <a:r>
              <a:rPr lang="en-US" dirty="0"/>
              <a:t>Detailed information, four lines max. Adjust position as needed.</a:t>
            </a:r>
          </a:p>
        </p:txBody>
      </p:sp>
      <p:sp>
        <p:nvSpPr>
          <p:cNvPr id="23" name="Text Placeholder 22"/>
          <p:cNvSpPr>
            <a:spLocks noGrp="1"/>
          </p:cNvSpPr>
          <p:nvPr>
            <p:ph type="body" sz="quarter" idx="20" hasCustomPrompt="1"/>
          </p:nvPr>
        </p:nvSpPr>
        <p:spPr>
          <a:xfrm>
            <a:off x="4026307" y="3644834"/>
            <a:ext cx="1799927" cy="1068857"/>
          </a:xfrm>
        </p:spPr>
        <p:txBody>
          <a:bodyPr anchor="b"/>
          <a:lstStyle>
            <a:lvl1pPr marL="0" indent="0">
              <a:lnSpc>
                <a:spcPts val="2000"/>
              </a:lnSpc>
              <a:buNone/>
              <a:defRPr sz="1800" b="1" cap="all" baseline="0">
                <a:solidFill>
                  <a:srgbClr val="05C3DE"/>
                </a:solidFill>
              </a:defRPr>
            </a:lvl1pPr>
          </a:lstStyle>
          <a:p>
            <a:pPr lvl="0"/>
            <a:r>
              <a:rPr lang="en-US" dirty="0"/>
              <a:t>subhead 2 lines max</a:t>
            </a:r>
          </a:p>
        </p:txBody>
      </p:sp>
      <p:sp>
        <p:nvSpPr>
          <p:cNvPr id="25" name="Text Placeholder 24"/>
          <p:cNvSpPr>
            <a:spLocks noGrp="1"/>
          </p:cNvSpPr>
          <p:nvPr>
            <p:ph type="body" sz="quarter" idx="21" hasCustomPrompt="1"/>
          </p:nvPr>
        </p:nvSpPr>
        <p:spPr>
          <a:xfrm>
            <a:off x="6282844" y="3644834"/>
            <a:ext cx="1819583" cy="1079358"/>
          </a:xfrm>
        </p:spPr>
        <p:txBody>
          <a:bodyPr anchor="b"/>
          <a:lstStyle>
            <a:lvl1pPr marL="0" indent="0">
              <a:lnSpc>
                <a:spcPts val="2000"/>
              </a:lnSpc>
              <a:buNone/>
              <a:defRPr sz="1800" b="1" cap="all" baseline="0">
                <a:solidFill>
                  <a:srgbClr val="05C3DE"/>
                </a:solidFill>
              </a:defRPr>
            </a:lvl1pPr>
          </a:lstStyle>
          <a:p>
            <a:pPr lvl="0"/>
            <a:r>
              <a:rPr lang="en-US" dirty="0"/>
              <a:t>subhead 2 lines max</a:t>
            </a:r>
          </a:p>
        </p:txBody>
      </p:sp>
      <p:sp>
        <p:nvSpPr>
          <p:cNvPr id="27" name="Text Placeholder 26"/>
          <p:cNvSpPr>
            <a:spLocks noGrp="1"/>
          </p:cNvSpPr>
          <p:nvPr>
            <p:ph type="body" sz="quarter" idx="22" hasCustomPrompt="1"/>
          </p:nvPr>
        </p:nvSpPr>
        <p:spPr>
          <a:xfrm>
            <a:off x="4026307" y="4724192"/>
            <a:ext cx="1799927" cy="1161320"/>
          </a:xfrm>
        </p:spPr>
        <p:txBody>
          <a:bodyPr/>
          <a:lstStyle>
            <a:lvl1pPr marL="0" indent="0">
              <a:lnSpc>
                <a:spcPct val="100000"/>
              </a:lnSpc>
              <a:spcBef>
                <a:spcPts val="600"/>
              </a:spcBef>
              <a:buNone/>
              <a:defRPr sz="1400" b="1" baseline="0">
                <a:solidFill>
                  <a:schemeClr val="bg1"/>
                </a:solidFill>
              </a:defRPr>
            </a:lvl1pPr>
          </a:lstStyle>
          <a:p>
            <a:pPr lvl="0"/>
            <a:r>
              <a:rPr lang="en-US" dirty="0"/>
              <a:t>Detailed information, four lines max. Adjust position as needed.</a:t>
            </a:r>
          </a:p>
        </p:txBody>
      </p:sp>
      <p:sp>
        <p:nvSpPr>
          <p:cNvPr id="29" name="Text Placeholder 28"/>
          <p:cNvSpPr>
            <a:spLocks noGrp="1"/>
          </p:cNvSpPr>
          <p:nvPr>
            <p:ph type="body" sz="quarter" idx="23" hasCustomPrompt="1"/>
          </p:nvPr>
        </p:nvSpPr>
        <p:spPr>
          <a:xfrm>
            <a:off x="6291629" y="4732643"/>
            <a:ext cx="1812985" cy="1152870"/>
          </a:xfrm>
        </p:spPr>
        <p:txBody>
          <a:bodyPr/>
          <a:lstStyle>
            <a:lvl1pPr marL="0" indent="0" algn="l">
              <a:lnSpc>
                <a:spcPct val="100000"/>
              </a:lnSpc>
              <a:spcBef>
                <a:spcPts val="600"/>
              </a:spcBef>
              <a:buNone/>
              <a:defRPr sz="1400" b="1" baseline="0">
                <a:solidFill>
                  <a:schemeClr val="bg1"/>
                </a:solidFill>
              </a:defRPr>
            </a:lvl1pPr>
          </a:lstStyle>
          <a:p>
            <a:pPr lvl="0"/>
            <a:r>
              <a:rPr lang="en-US" dirty="0"/>
              <a:t>Detailed information, four lines max. Adjust position as needed.</a:t>
            </a:r>
          </a:p>
        </p:txBody>
      </p:sp>
      <p:sp>
        <p:nvSpPr>
          <p:cNvPr id="22" name="Title Placeholder 1">
            <a:extLst>
              <a:ext uri="{FF2B5EF4-FFF2-40B4-BE49-F238E27FC236}">
                <a16:creationId xmlns:a16="http://schemas.microsoft.com/office/drawing/2014/main" id="{5396E746-D75A-3C41-8766-A7E2DB3A923F}"/>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32" name="Text Placeholder 4">
            <a:extLst>
              <a:ext uri="{FF2B5EF4-FFF2-40B4-BE49-F238E27FC236}">
                <a16:creationId xmlns:a16="http://schemas.microsoft.com/office/drawing/2014/main" id="{94E5EDAA-0559-1C4D-AF26-A0E2FD6EF8F2}"/>
              </a:ext>
            </a:extLst>
          </p:cNvPr>
          <p:cNvSpPr>
            <a:spLocks noGrp="1"/>
          </p:cNvSpPr>
          <p:nvPr>
            <p:ph type="body" sz="quarter" idx="32"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24" name="Text Placeholder 7">
            <a:extLst>
              <a:ext uri="{FF2B5EF4-FFF2-40B4-BE49-F238E27FC236}">
                <a16:creationId xmlns:a16="http://schemas.microsoft.com/office/drawing/2014/main" id="{6D10A8EE-9497-884A-8022-EA2D6AFAB4C7}"/>
              </a:ext>
            </a:extLst>
          </p:cNvPr>
          <p:cNvSpPr>
            <a:spLocks noGrp="1"/>
          </p:cNvSpPr>
          <p:nvPr>
            <p:ph type="body" sz="quarter" idx="33"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28" name="Text Placeholder 2">
            <a:extLst>
              <a:ext uri="{FF2B5EF4-FFF2-40B4-BE49-F238E27FC236}">
                <a16:creationId xmlns:a16="http://schemas.microsoft.com/office/drawing/2014/main" id="{A26FD209-A1FF-3741-A920-B8B8ED4E4793}"/>
              </a:ext>
            </a:extLst>
          </p:cNvPr>
          <p:cNvSpPr>
            <a:spLocks noGrp="1"/>
          </p:cNvSpPr>
          <p:nvPr>
            <p:ph type="body" sz="quarter" idx="34"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30" name="Text Placeholder 6">
            <a:extLst>
              <a:ext uri="{FF2B5EF4-FFF2-40B4-BE49-F238E27FC236}">
                <a16:creationId xmlns:a16="http://schemas.microsoft.com/office/drawing/2014/main" id="{C04952FC-236F-294C-B0BF-147C22BBDD0D}"/>
              </a:ext>
            </a:extLst>
          </p:cNvPr>
          <p:cNvSpPr>
            <a:spLocks noGrp="1"/>
          </p:cNvSpPr>
          <p:nvPr>
            <p:ph type="body" sz="quarter" idx="35"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370526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816">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Block Three Horizontal">
    <p:spTree>
      <p:nvGrpSpPr>
        <p:cNvPr id="1" name=""/>
        <p:cNvGrpSpPr/>
        <p:nvPr/>
      </p:nvGrpSpPr>
      <p:grpSpPr>
        <a:xfrm>
          <a:off x="0" y="0"/>
          <a:ext cx="0" cy="0"/>
          <a:chOff x="0" y="0"/>
          <a:chExt cx="0" cy="0"/>
        </a:xfrm>
      </p:grpSpPr>
      <p:sp>
        <p:nvSpPr>
          <p:cNvPr id="3" name="Content Placeholder 2"/>
          <p:cNvSpPr>
            <a:spLocks noGrp="1"/>
          </p:cNvSpPr>
          <p:nvPr>
            <p:ph idx="1"/>
          </p:nvPr>
        </p:nvSpPr>
        <p:spPr>
          <a:xfrm>
            <a:off x="800099" y="1928516"/>
            <a:ext cx="3321008" cy="3321008"/>
          </a:xfrm>
          <a:solidFill>
            <a:srgbClr val="054C70"/>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9" name="Content Placeholder 2">
            <a:extLst>
              <a:ext uri="{FF2B5EF4-FFF2-40B4-BE49-F238E27FC236}">
                <a16:creationId xmlns:a16="http://schemas.microsoft.com/office/drawing/2014/main" id="{E99F96B8-AD0D-4DFC-A985-B975916E80B2}"/>
              </a:ext>
            </a:extLst>
          </p:cNvPr>
          <p:cNvSpPr>
            <a:spLocks noGrp="1"/>
          </p:cNvSpPr>
          <p:nvPr>
            <p:ph idx="20"/>
          </p:nvPr>
        </p:nvSpPr>
        <p:spPr>
          <a:xfrm>
            <a:off x="4435496" y="1928516"/>
            <a:ext cx="3321008" cy="3321008"/>
          </a:xfrm>
          <a:solidFill>
            <a:srgbClr val="054C70"/>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10" name="Content Placeholder 2">
            <a:extLst>
              <a:ext uri="{FF2B5EF4-FFF2-40B4-BE49-F238E27FC236}">
                <a16:creationId xmlns:a16="http://schemas.microsoft.com/office/drawing/2014/main" id="{9940C095-114D-4D56-8312-7E5B562AF0A6}"/>
              </a:ext>
            </a:extLst>
          </p:cNvPr>
          <p:cNvSpPr>
            <a:spLocks noGrp="1"/>
          </p:cNvSpPr>
          <p:nvPr>
            <p:ph idx="21"/>
          </p:nvPr>
        </p:nvSpPr>
        <p:spPr>
          <a:xfrm>
            <a:off x="8070892" y="1928516"/>
            <a:ext cx="3321008" cy="3321008"/>
          </a:xfrm>
          <a:solidFill>
            <a:srgbClr val="054C70"/>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12" name="Title Placeholder 1">
            <a:extLst>
              <a:ext uri="{FF2B5EF4-FFF2-40B4-BE49-F238E27FC236}">
                <a16:creationId xmlns:a16="http://schemas.microsoft.com/office/drawing/2014/main" id="{E9501A13-CF4C-1848-B334-582548B702D1}"/>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13" name="Text Placeholder 4">
            <a:extLst>
              <a:ext uri="{FF2B5EF4-FFF2-40B4-BE49-F238E27FC236}">
                <a16:creationId xmlns:a16="http://schemas.microsoft.com/office/drawing/2014/main" id="{86B183AA-0F82-754B-9E48-DB4BF965C1D0}"/>
              </a:ext>
            </a:extLst>
          </p:cNvPr>
          <p:cNvSpPr>
            <a:spLocks noGrp="1"/>
          </p:cNvSpPr>
          <p:nvPr>
            <p:ph type="body" sz="quarter" idx="32"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4" name="Text Placeholder 7">
            <a:extLst>
              <a:ext uri="{FF2B5EF4-FFF2-40B4-BE49-F238E27FC236}">
                <a16:creationId xmlns:a16="http://schemas.microsoft.com/office/drawing/2014/main" id="{322DE831-7178-004C-9115-293C44A44448}"/>
              </a:ext>
            </a:extLst>
          </p:cNvPr>
          <p:cNvSpPr>
            <a:spLocks noGrp="1"/>
          </p:cNvSpPr>
          <p:nvPr>
            <p:ph type="body" sz="quarter" idx="33"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6" name="Text Placeholder 2">
            <a:extLst>
              <a:ext uri="{FF2B5EF4-FFF2-40B4-BE49-F238E27FC236}">
                <a16:creationId xmlns:a16="http://schemas.microsoft.com/office/drawing/2014/main" id="{CEAE2913-D400-D948-BBFF-647E2FC0F691}"/>
              </a:ext>
            </a:extLst>
          </p:cNvPr>
          <p:cNvSpPr>
            <a:spLocks noGrp="1"/>
          </p:cNvSpPr>
          <p:nvPr>
            <p:ph type="body" sz="quarter" idx="34"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7" name="Text Placeholder 6">
            <a:extLst>
              <a:ext uri="{FF2B5EF4-FFF2-40B4-BE49-F238E27FC236}">
                <a16:creationId xmlns:a16="http://schemas.microsoft.com/office/drawing/2014/main" id="{DF23EE96-FB88-9D41-B49F-235B178F861F}"/>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402214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816">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Block Six Horizontal">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3477" y="1371601"/>
            <a:ext cx="2286000" cy="2286000"/>
          </a:xfrm>
          <a:solidFill>
            <a:srgbClr val="054C70"/>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9" name="Content Placeholder 2">
            <a:extLst>
              <a:ext uri="{FF2B5EF4-FFF2-40B4-BE49-F238E27FC236}">
                <a16:creationId xmlns:a16="http://schemas.microsoft.com/office/drawing/2014/main" id="{E99F96B8-AD0D-4DFC-A985-B975916E80B2}"/>
              </a:ext>
            </a:extLst>
          </p:cNvPr>
          <p:cNvSpPr>
            <a:spLocks noGrp="1"/>
          </p:cNvSpPr>
          <p:nvPr>
            <p:ph idx="20"/>
          </p:nvPr>
        </p:nvSpPr>
        <p:spPr>
          <a:xfrm>
            <a:off x="4968678" y="1371601"/>
            <a:ext cx="2286000" cy="2286000"/>
          </a:xfrm>
          <a:solidFill>
            <a:srgbClr val="054C70"/>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10" name="Content Placeholder 2">
            <a:extLst>
              <a:ext uri="{FF2B5EF4-FFF2-40B4-BE49-F238E27FC236}">
                <a16:creationId xmlns:a16="http://schemas.microsoft.com/office/drawing/2014/main" id="{9940C095-114D-4D56-8312-7E5B562AF0A6}"/>
              </a:ext>
            </a:extLst>
          </p:cNvPr>
          <p:cNvSpPr>
            <a:spLocks noGrp="1"/>
          </p:cNvSpPr>
          <p:nvPr>
            <p:ph idx="21"/>
          </p:nvPr>
        </p:nvSpPr>
        <p:spPr>
          <a:xfrm>
            <a:off x="7443879" y="1371601"/>
            <a:ext cx="2286000" cy="2286000"/>
          </a:xfrm>
          <a:solidFill>
            <a:srgbClr val="054C70"/>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17" name="Content Placeholder 2">
            <a:extLst>
              <a:ext uri="{FF2B5EF4-FFF2-40B4-BE49-F238E27FC236}">
                <a16:creationId xmlns:a16="http://schemas.microsoft.com/office/drawing/2014/main" id="{7E01FC74-BD4A-4A64-B840-AC7E3D0CF0D4}"/>
              </a:ext>
            </a:extLst>
          </p:cNvPr>
          <p:cNvSpPr>
            <a:spLocks noGrp="1"/>
          </p:cNvSpPr>
          <p:nvPr>
            <p:ph idx="22"/>
          </p:nvPr>
        </p:nvSpPr>
        <p:spPr>
          <a:xfrm>
            <a:off x="2493477" y="3851450"/>
            <a:ext cx="2286000" cy="2286000"/>
          </a:xfrm>
          <a:solidFill>
            <a:srgbClr val="054C70"/>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18" name="Content Placeholder 2">
            <a:extLst>
              <a:ext uri="{FF2B5EF4-FFF2-40B4-BE49-F238E27FC236}">
                <a16:creationId xmlns:a16="http://schemas.microsoft.com/office/drawing/2014/main" id="{B937C7E4-A551-42F1-BAFC-F005B14AD88D}"/>
              </a:ext>
            </a:extLst>
          </p:cNvPr>
          <p:cNvSpPr>
            <a:spLocks noGrp="1"/>
          </p:cNvSpPr>
          <p:nvPr>
            <p:ph idx="23"/>
          </p:nvPr>
        </p:nvSpPr>
        <p:spPr>
          <a:xfrm>
            <a:off x="4968678" y="3851450"/>
            <a:ext cx="2286000" cy="2286000"/>
          </a:xfrm>
          <a:solidFill>
            <a:srgbClr val="054C70"/>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19" name="Content Placeholder 2">
            <a:extLst>
              <a:ext uri="{FF2B5EF4-FFF2-40B4-BE49-F238E27FC236}">
                <a16:creationId xmlns:a16="http://schemas.microsoft.com/office/drawing/2014/main" id="{787A79B3-D321-4968-B3FA-A92742E8EC04}"/>
              </a:ext>
            </a:extLst>
          </p:cNvPr>
          <p:cNvSpPr>
            <a:spLocks noGrp="1"/>
          </p:cNvSpPr>
          <p:nvPr>
            <p:ph idx="24"/>
          </p:nvPr>
        </p:nvSpPr>
        <p:spPr>
          <a:xfrm>
            <a:off x="7443879" y="3851450"/>
            <a:ext cx="2286000" cy="2286000"/>
          </a:xfrm>
          <a:solidFill>
            <a:srgbClr val="054C70"/>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14" name="Title Placeholder 1">
            <a:extLst>
              <a:ext uri="{FF2B5EF4-FFF2-40B4-BE49-F238E27FC236}">
                <a16:creationId xmlns:a16="http://schemas.microsoft.com/office/drawing/2014/main" id="{3F6F5091-9D2B-AD43-B683-6264F9C87CA7}"/>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23" name="Text Placeholder 4">
            <a:extLst>
              <a:ext uri="{FF2B5EF4-FFF2-40B4-BE49-F238E27FC236}">
                <a16:creationId xmlns:a16="http://schemas.microsoft.com/office/drawing/2014/main" id="{D3AD2E01-91FF-B542-B81A-F58A7C7C2263}"/>
              </a:ext>
            </a:extLst>
          </p:cNvPr>
          <p:cNvSpPr>
            <a:spLocks noGrp="1"/>
          </p:cNvSpPr>
          <p:nvPr>
            <p:ph type="body" sz="quarter" idx="32"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5" name="Text Placeholder 7">
            <a:extLst>
              <a:ext uri="{FF2B5EF4-FFF2-40B4-BE49-F238E27FC236}">
                <a16:creationId xmlns:a16="http://schemas.microsoft.com/office/drawing/2014/main" id="{42006F9F-99D9-1240-AEB6-095B5245995B}"/>
              </a:ext>
            </a:extLst>
          </p:cNvPr>
          <p:cNvSpPr>
            <a:spLocks noGrp="1"/>
          </p:cNvSpPr>
          <p:nvPr>
            <p:ph type="body" sz="quarter" idx="33"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20" name="Text Placeholder 2">
            <a:extLst>
              <a:ext uri="{FF2B5EF4-FFF2-40B4-BE49-F238E27FC236}">
                <a16:creationId xmlns:a16="http://schemas.microsoft.com/office/drawing/2014/main" id="{D02532FA-98F9-C149-8129-02D849B0B351}"/>
              </a:ext>
            </a:extLst>
          </p:cNvPr>
          <p:cNvSpPr>
            <a:spLocks noGrp="1"/>
          </p:cNvSpPr>
          <p:nvPr>
            <p:ph type="body" sz="quarter" idx="34"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21" name="Text Placeholder 6">
            <a:extLst>
              <a:ext uri="{FF2B5EF4-FFF2-40B4-BE49-F238E27FC236}">
                <a16:creationId xmlns:a16="http://schemas.microsoft.com/office/drawing/2014/main" id="{F38C373D-6E88-4447-A170-47A2006663B7}"/>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303960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816">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Block Eight Vertical">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9034" y="1371601"/>
            <a:ext cx="2286000" cy="2286000"/>
          </a:xfrm>
          <a:solidFill>
            <a:srgbClr val="054C70"/>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9" name="Content Placeholder 2">
            <a:extLst>
              <a:ext uri="{FF2B5EF4-FFF2-40B4-BE49-F238E27FC236}">
                <a16:creationId xmlns:a16="http://schemas.microsoft.com/office/drawing/2014/main" id="{E99F96B8-AD0D-4DFC-A985-B975916E80B2}"/>
              </a:ext>
            </a:extLst>
          </p:cNvPr>
          <p:cNvSpPr>
            <a:spLocks noGrp="1"/>
          </p:cNvSpPr>
          <p:nvPr>
            <p:ph idx="20"/>
          </p:nvPr>
        </p:nvSpPr>
        <p:spPr>
          <a:xfrm>
            <a:off x="3704235" y="1371601"/>
            <a:ext cx="2286000" cy="2286000"/>
          </a:xfrm>
          <a:solidFill>
            <a:srgbClr val="054C70"/>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10" name="Content Placeholder 2">
            <a:extLst>
              <a:ext uri="{FF2B5EF4-FFF2-40B4-BE49-F238E27FC236}">
                <a16:creationId xmlns:a16="http://schemas.microsoft.com/office/drawing/2014/main" id="{9940C095-114D-4D56-8312-7E5B562AF0A6}"/>
              </a:ext>
            </a:extLst>
          </p:cNvPr>
          <p:cNvSpPr>
            <a:spLocks noGrp="1"/>
          </p:cNvSpPr>
          <p:nvPr>
            <p:ph idx="21"/>
          </p:nvPr>
        </p:nvSpPr>
        <p:spPr>
          <a:xfrm>
            <a:off x="6179436" y="1371601"/>
            <a:ext cx="2286000" cy="2286000"/>
          </a:xfrm>
          <a:solidFill>
            <a:srgbClr val="054C70"/>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17" name="Content Placeholder 2">
            <a:extLst>
              <a:ext uri="{FF2B5EF4-FFF2-40B4-BE49-F238E27FC236}">
                <a16:creationId xmlns:a16="http://schemas.microsoft.com/office/drawing/2014/main" id="{7E01FC74-BD4A-4A64-B840-AC7E3D0CF0D4}"/>
              </a:ext>
            </a:extLst>
          </p:cNvPr>
          <p:cNvSpPr>
            <a:spLocks noGrp="1"/>
          </p:cNvSpPr>
          <p:nvPr>
            <p:ph idx="22"/>
          </p:nvPr>
        </p:nvSpPr>
        <p:spPr>
          <a:xfrm>
            <a:off x="1229034" y="3851450"/>
            <a:ext cx="2286000" cy="2286000"/>
          </a:xfrm>
          <a:solidFill>
            <a:srgbClr val="054C70"/>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18" name="Content Placeholder 2">
            <a:extLst>
              <a:ext uri="{FF2B5EF4-FFF2-40B4-BE49-F238E27FC236}">
                <a16:creationId xmlns:a16="http://schemas.microsoft.com/office/drawing/2014/main" id="{B937C7E4-A551-42F1-BAFC-F005B14AD88D}"/>
              </a:ext>
            </a:extLst>
          </p:cNvPr>
          <p:cNvSpPr>
            <a:spLocks noGrp="1"/>
          </p:cNvSpPr>
          <p:nvPr>
            <p:ph idx="23"/>
          </p:nvPr>
        </p:nvSpPr>
        <p:spPr>
          <a:xfrm>
            <a:off x="3704235" y="3851450"/>
            <a:ext cx="2286000" cy="2286000"/>
          </a:xfrm>
          <a:solidFill>
            <a:srgbClr val="054C70"/>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19" name="Content Placeholder 2">
            <a:extLst>
              <a:ext uri="{FF2B5EF4-FFF2-40B4-BE49-F238E27FC236}">
                <a16:creationId xmlns:a16="http://schemas.microsoft.com/office/drawing/2014/main" id="{787A79B3-D321-4968-B3FA-A92742E8EC04}"/>
              </a:ext>
            </a:extLst>
          </p:cNvPr>
          <p:cNvSpPr>
            <a:spLocks noGrp="1"/>
          </p:cNvSpPr>
          <p:nvPr>
            <p:ph idx="24"/>
          </p:nvPr>
        </p:nvSpPr>
        <p:spPr>
          <a:xfrm>
            <a:off x="6179436" y="3851450"/>
            <a:ext cx="2286000" cy="2286000"/>
          </a:xfrm>
          <a:solidFill>
            <a:srgbClr val="054C70"/>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20" name="Content Placeholder 2">
            <a:extLst>
              <a:ext uri="{FF2B5EF4-FFF2-40B4-BE49-F238E27FC236}">
                <a16:creationId xmlns:a16="http://schemas.microsoft.com/office/drawing/2014/main" id="{4FD0328B-D351-1049-A9BE-92CA87F23A79}"/>
              </a:ext>
            </a:extLst>
          </p:cNvPr>
          <p:cNvSpPr>
            <a:spLocks noGrp="1"/>
          </p:cNvSpPr>
          <p:nvPr>
            <p:ph idx="27"/>
          </p:nvPr>
        </p:nvSpPr>
        <p:spPr>
          <a:xfrm>
            <a:off x="8658317" y="1371601"/>
            <a:ext cx="2286000" cy="2286000"/>
          </a:xfrm>
          <a:solidFill>
            <a:srgbClr val="054C70"/>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21" name="Content Placeholder 2">
            <a:extLst>
              <a:ext uri="{FF2B5EF4-FFF2-40B4-BE49-F238E27FC236}">
                <a16:creationId xmlns:a16="http://schemas.microsoft.com/office/drawing/2014/main" id="{6D228CD0-BF7F-194D-838D-F7BAEB8DFCA4}"/>
              </a:ext>
            </a:extLst>
          </p:cNvPr>
          <p:cNvSpPr>
            <a:spLocks noGrp="1"/>
          </p:cNvSpPr>
          <p:nvPr>
            <p:ph idx="28"/>
          </p:nvPr>
        </p:nvSpPr>
        <p:spPr>
          <a:xfrm>
            <a:off x="8658317" y="3851450"/>
            <a:ext cx="2286000" cy="2286000"/>
          </a:xfrm>
          <a:solidFill>
            <a:srgbClr val="054C70"/>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16" name="Title Placeholder 1">
            <a:extLst>
              <a:ext uri="{FF2B5EF4-FFF2-40B4-BE49-F238E27FC236}">
                <a16:creationId xmlns:a16="http://schemas.microsoft.com/office/drawing/2014/main" id="{121CD8D3-AFC0-7444-9D6F-C7BEBCC8FB74}"/>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27" name="Text Placeholder 4">
            <a:extLst>
              <a:ext uri="{FF2B5EF4-FFF2-40B4-BE49-F238E27FC236}">
                <a16:creationId xmlns:a16="http://schemas.microsoft.com/office/drawing/2014/main" id="{62706A35-5598-774E-9F55-9F7592084578}"/>
              </a:ext>
            </a:extLst>
          </p:cNvPr>
          <p:cNvSpPr>
            <a:spLocks noGrp="1"/>
          </p:cNvSpPr>
          <p:nvPr>
            <p:ph type="body" sz="quarter" idx="32"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22" name="Text Placeholder 7">
            <a:extLst>
              <a:ext uri="{FF2B5EF4-FFF2-40B4-BE49-F238E27FC236}">
                <a16:creationId xmlns:a16="http://schemas.microsoft.com/office/drawing/2014/main" id="{3FC87511-57D8-BE48-87EE-357121DD0E85}"/>
              </a:ext>
            </a:extLst>
          </p:cNvPr>
          <p:cNvSpPr>
            <a:spLocks noGrp="1"/>
          </p:cNvSpPr>
          <p:nvPr>
            <p:ph type="body" sz="quarter" idx="33"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24" name="Text Placeholder 2">
            <a:extLst>
              <a:ext uri="{FF2B5EF4-FFF2-40B4-BE49-F238E27FC236}">
                <a16:creationId xmlns:a16="http://schemas.microsoft.com/office/drawing/2014/main" id="{56A71E56-A680-B746-90B0-94CF33EFDC16}"/>
              </a:ext>
            </a:extLst>
          </p:cNvPr>
          <p:cNvSpPr>
            <a:spLocks noGrp="1"/>
          </p:cNvSpPr>
          <p:nvPr>
            <p:ph type="body" sz="quarter" idx="34"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25" name="Text Placeholder 6">
            <a:extLst>
              <a:ext uri="{FF2B5EF4-FFF2-40B4-BE49-F238E27FC236}">
                <a16:creationId xmlns:a16="http://schemas.microsoft.com/office/drawing/2014/main" id="{8633BA5C-625D-5842-A716-B4A04CC29814}"/>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316809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816">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tistics On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1734"/>
          <a:stretch/>
        </p:blipFill>
        <p:spPr>
          <a:xfrm>
            <a:off x="1524" y="0"/>
            <a:ext cx="12188952" cy="6053328"/>
          </a:xfrm>
          <a:prstGeom prst="rect">
            <a:avLst/>
          </a:prstGeom>
        </p:spPr>
      </p:pic>
      <p:sp>
        <p:nvSpPr>
          <p:cNvPr id="4" name="Text Placeholder 3"/>
          <p:cNvSpPr>
            <a:spLocks noGrp="1"/>
          </p:cNvSpPr>
          <p:nvPr>
            <p:ph type="body" sz="quarter" idx="14" hasCustomPrompt="1"/>
          </p:nvPr>
        </p:nvSpPr>
        <p:spPr>
          <a:xfrm>
            <a:off x="800099" y="1196114"/>
            <a:ext cx="6308648" cy="3607748"/>
          </a:xfrm>
        </p:spPr>
        <p:txBody>
          <a:bodyPr anchor="b"/>
          <a:lstStyle>
            <a:lvl1pPr marL="0" indent="0" algn="l">
              <a:buNone/>
              <a:defRPr sz="24750" b="1">
                <a:solidFill>
                  <a:schemeClr val="accent1"/>
                </a:solidFill>
              </a:defRPr>
            </a:lvl1pPr>
          </a:lstStyle>
          <a:p>
            <a:pPr lvl="0"/>
            <a:r>
              <a:rPr lang="en-US" dirty="0"/>
              <a:t>00</a:t>
            </a:r>
          </a:p>
        </p:txBody>
      </p:sp>
      <p:sp>
        <p:nvSpPr>
          <p:cNvPr id="13" name="Text Placeholder 12"/>
          <p:cNvSpPr>
            <a:spLocks noGrp="1"/>
          </p:cNvSpPr>
          <p:nvPr>
            <p:ph type="body" sz="quarter" idx="16" hasCustomPrompt="1"/>
          </p:nvPr>
        </p:nvSpPr>
        <p:spPr>
          <a:xfrm>
            <a:off x="931163" y="4365878"/>
            <a:ext cx="10067544" cy="1345597"/>
          </a:xfrm>
        </p:spPr>
        <p:txBody>
          <a:bodyPr/>
          <a:lstStyle>
            <a:lvl1pPr marL="0" indent="0">
              <a:buNone/>
              <a:defRPr sz="3850" baseline="0">
                <a:solidFill>
                  <a:schemeClr val="tx2"/>
                </a:solidFill>
              </a:defRPr>
            </a:lvl1pPr>
          </a:lstStyle>
          <a:p>
            <a:pPr lvl="0"/>
            <a:r>
              <a:rPr lang="en-US" dirty="0"/>
              <a:t>text about statistic. Add percentage sign as needed.</a:t>
            </a:r>
          </a:p>
        </p:txBody>
      </p:sp>
      <p:sp>
        <p:nvSpPr>
          <p:cNvPr id="10" name="Text Placeholder 7">
            <a:extLst>
              <a:ext uri="{FF2B5EF4-FFF2-40B4-BE49-F238E27FC236}">
                <a16:creationId xmlns:a16="http://schemas.microsoft.com/office/drawing/2014/main" id="{65432C82-49E5-9247-9D91-93BE1BE63087}"/>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1" name="Text Placeholder 2">
            <a:extLst>
              <a:ext uri="{FF2B5EF4-FFF2-40B4-BE49-F238E27FC236}">
                <a16:creationId xmlns:a16="http://schemas.microsoft.com/office/drawing/2014/main" id="{6329F399-617C-A740-8AD8-E550683E42CD}"/>
              </a:ext>
            </a:extLst>
          </p:cNvPr>
          <p:cNvSpPr>
            <a:spLocks noGrp="1"/>
          </p:cNvSpPr>
          <p:nvPr>
            <p:ph type="body" sz="quarter" idx="21"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4" name="Text Placeholder 6">
            <a:extLst>
              <a:ext uri="{FF2B5EF4-FFF2-40B4-BE49-F238E27FC236}">
                <a16:creationId xmlns:a16="http://schemas.microsoft.com/office/drawing/2014/main" id="{04E00BE9-0CC7-BB48-9D04-5684D54EF9E0}"/>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3477314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tistics One w/Dark Imag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2000"/>
          <a:stretch/>
        </p:blipFill>
        <p:spPr>
          <a:xfrm>
            <a:off x="1524" y="0"/>
            <a:ext cx="12188952" cy="6035040"/>
          </a:xfrm>
          <a:prstGeom prst="rect">
            <a:avLst/>
          </a:prstGeom>
        </p:spPr>
      </p:pic>
      <p:sp>
        <p:nvSpPr>
          <p:cNvPr id="5" name="Picture Placeholder 4">
            <a:extLst>
              <a:ext uri="{FF2B5EF4-FFF2-40B4-BE49-F238E27FC236}">
                <a16:creationId xmlns:a16="http://schemas.microsoft.com/office/drawing/2014/main" id="{28D7FA8A-9F13-4EE2-9B5D-9D6699E4E0F8}"/>
              </a:ext>
            </a:extLst>
          </p:cNvPr>
          <p:cNvSpPr>
            <a:spLocks noGrp="1"/>
          </p:cNvSpPr>
          <p:nvPr>
            <p:ph type="pic" sz="quarter" idx="17" hasCustomPrompt="1"/>
          </p:nvPr>
        </p:nvSpPr>
        <p:spPr>
          <a:xfrm>
            <a:off x="0" y="0"/>
            <a:ext cx="12188825" cy="6035040"/>
          </a:xfrm>
        </p:spPr>
        <p:txBody>
          <a:bodyPr/>
          <a:lstStyle>
            <a:lvl1pPr marL="0" marR="0" indent="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None/>
              <a:tabLst/>
              <a:defRPr sz="1600"/>
            </a:lvl1pPr>
          </a:lstStyle>
          <a:p>
            <a:pPr marL="342900" marR="0" lvl="0" indent="-34290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Char char="§"/>
              <a:tabLst/>
              <a:defRPr/>
            </a:pPr>
            <a:r>
              <a:rPr lang="en-US" dirty="0"/>
              <a:t>This placeholder box is intended to include an image. To place an image here: (1) Copy selected image from Imagery Assets file. (2) Select this placeholder box and Paste image into box. (3) Go to Home &gt; Slides &gt; Reset to move image behind text. (Also, see “Tips for Working with Images” slide.)</a:t>
            </a:r>
          </a:p>
        </p:txBody>
      </p:sp>
      <p:sp>
        <p:nvSpPr>
          <p:cNvPr id="4" name="Text Placeholder 3"/>
          <p:cNvSpPr>
            <a:spLocks noGrp="1"/>
          </p:cNvSpPr>
          <p:nvPr>
            <p:ph type="body" sz="quarter" idx="14" hasCustomPrompt="1"/>
          </p:nvPr>
        </p:nvSpPr>
        <p:spPr>
          <a:xfrm>
            <a:off x="800099" y="830353"/>
            <a:ext cx="4572000" cy="4572000"/>
          </a:xfrm>
          <a:solidFill>
            <a:schemeClr val="bg1">
              <a:alpha val="89000"/>
            </a:schemeClr>
          </a:solidFill>
        </p:spPr>
        <p:txBody>
          <a:bodyPr lIns="365760" tIns="365760" rIns="365760" bIns="365760" anchor="t" anchorCtr="0"/>
          <a:lstStyle>
            <a:lvl1pPr marL="0" indent="0" algn="l">
              <a:buNone/>
              <a:defRPr sz="16500" b="1">
                <a:solidFill>
                  <a:schemeClr val="accent1"/>
                </a:solidFill>
              </a:defRPr>
            </a:lvl1pPr>
          </a:lstStyle>
          <a:p>
            <a:pPr lvl="0"/>
            <a:r>
              <a:rPr lang="en-US" dirty="0"/>
              <a:t>00</a:t>
            </a:r>
          </a:p>
        </p:txBody>
      </p:sp>
      <p:sp>
        <p:nvSpPr>
          <p:cNvPr id="13" name="Text Placeholder 12"/>
          <p:cNvSpPr>
            <a:spLocks noGrp="1"/>
          </p:cNvSpPr>
          <p:nvPr>
            <p:ph type="body" sz="quarter" idx="16" hasCustomPrompt="1"/>
          </p:nvPr>
        </p:nvSpPr>
        <p:spPr>
          <a:xfrm>
            <a:off x="1248498" y="3472732"/>
            <a:ext cx="3773215" cy="1872984"/>
          </a:xfrm>
        </p:spPr>
        <p:txBody>
          <a:bodyPr/>
          <a:lstStyle>
            <a:lvl1pPr marL="0" indent="0">
              <a:buNone/>
              <a:defRPr sz="2400" baseline="0">
                <a:solidFill>
                  <a:schemeClr val="tx2"/>
                </a:solidFill>
              </a:defRPr>
            </a:lvl1pPr>
          </a:lstStyle>
          <a:p>
            <a:pPr lvl="0"/>
            <a:r>
              <a:rPr lang="en-US" dirty="0"/>
              <a:t>text about statistic. Add percentage sign as needed.</a:t>
            </a:r>
          </a:p>
        </p:txBody>
      </p:sp>
      <p:sp>
        <p:nvSpPr>
          <p:cNvPr id="11" name="Text Placeholder 7">
            <a:extLst>
              <a:ext uri="{FF2B5EF4-FFF2-40B4-BE49-F238E27FC236}">
                <a16:creationId xmlns:a16="http://schemas.microsoft.com/office/drawing/2014/main" id="{B4656481-157A-B942-AA8E-BF3A87CD683A}"/>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2" name="Text Placeholder 2">
            <a:extLst>
              <a:ext uri="{FF2B5EF4-FFF2-40B4-BE49-F238E27FC236}">
                <a16:creationId xmlns:a16="http://schemas.microsoft.com/office/drawing/2014/main" id="{189CB948-60A8-EC43-ACB2-79C7A9E4DA48}"/>
              </a:ext>
            </a:extLst>
          </p:cNvPr>
          <p:cNvSpPr>
            <a:spLocks noGrp="1"/>
          </p:cNvSpPr>
          <p:nvPr>
            <p:ph type="body" sz="quarter" idx="21"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5" name="Text Placeholder 6">
            <a:extLst>
              <a:ext uri="{FF2B5EF4-FFF2-40B4-BE49-F238E27FC236}">
                <a16:creationId xmlns:a16="http://schemas.microsoft.com/office/drawing/2014/main" id="{14665C24-CCAE-BA4C-A5F5-ADB812C900EF}"/>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322407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tatistics One w/Light Imag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2000"/>
          <a:stretch/>
        </p:blipFill>
        <p:spPr>
          <a:xfrm>
            <a:off x="1524" y="0"/>
            <a:ext cx="12188952" cy="6035040"/>
          </a:xfrm>
          <a:prstGeom prst="rect">
            <a:avLst/>
          </a:prstGeom>
        </p:spPr>
      </p:pic>
      <p:sp>
        <p:nvSpPr>
          <p:cNvPr id="5" name="Picture Placeholder 4">
            <a:extLst>
              <a:ext uri="{FF2B5EF4-FFF2-40B4-BE49-F238E27FC236}">
                <a16:creationId xmlns:a16="http://schemas.microsoft.com/office/drawing/2014/main" id="{28D7FA8A-9F13-4EE2-9B5D-9D6699E4E0F8}"/>
              </a:ext>
            </a:extLst>
          </p:cNvPr>
          <p:cNvSpPr>
            <a:spLocks noGrp="1"/>
          </p:cNvSpPr>
          <p:nvPr>
            <p:ph type="pic" sz="quarter" idx="17" hasCustomPrompt="1"/>
          </p:nvPr>
        </p:nvSpPr>
        <p:spPr>
          <a:xfrm>
            <a:off x="0" y="0"/>
            <a:ext cx="12188825" cy="6035040"/>
          </a:xfrm>
        </p:spPr>
        <p:txBody>
          <a:bodyPr/>
          <a:lstStyle>
            <a:lvl1pPr marL="0" marR="0" indent="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None/>
              <a:tabLst/>
              <a:defRPr sz="1600"/>
            </a:lvl1pPr>
          </a:lstStyle>
          <a:p>
            <a:pPr marL="342900" marR="0" lvl="0" indent="-34290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Char char="§"/>
              <a:tabLst/>
              <a:defRPr/>
            </a:pPr>
            <a:r>
              <a:rPr lang="en-US" dirty="0"/>
              <a:t>This placeholder box is intended to include an image. To place an image here: (1) Copy selected image from Imagery Assets file. (2) Select this placeholder box and Paste image into box. (3) Go to Home &gt; Slides &gt; Reset to move image behind text. (Also, see “Tips for Working with Images” slide.)</a:t>
            </a:r>
          </a:p>
        </p:txBody>
      </p:sp>
      <p:sp>
        <p:nvSpPr>
          <p:cNvPr id="4" name="Text Placeholder 3"/>
          <p:cNvSpPr>
            <a:spLocks noGrp="1"/>
          </p:cNvSpPr>
          <p:nvPr>
            <p:ph type="body" sz="quarter" idx="14" hasCustomPrompt="1"/>
          </p:nvPr>
        </p:nvSpPr>
        <p:spPr>
          <a:xfrm>
            <a:off x="800099" y="830353"/>
            <a:ext cx="4572000" cy="4572000"/>
          </a:xfrm>
          <a:solidFill>
            <a:srgbClr val="253746">
              <a:alpha val="94118"/>
            </a:srgbClr>
          </a:solidFill>
        </p:spPr>
        <p:txBody>
          <a:bodyPr lIns="365760" tIns="365760" rIns="365760" bIns="365760" anchor="t" anchorCtr="0"/>
          <a:lstStyle>
            <a:lvl1pPr marL="0" indent="0" algn="l">
              <a:buNone/>
              <a:defRPr sz="16500" b="1">
                <a:solidFill>
                  <a:srgbClr val="05C3DE"/>
                </a:solidFill>
              </a:defRPr>
            </a:lvl1pPr>
          </a:lstStyle>
          <a:p>
            <a:pPr lvl="0"/>
            <a:r>
              <a:rPr lang="en-US" dirty="0"/>
              <a:t>00</a:t>
            </a:r>
          </a:p>
        </p:txBody>
      </p:sp>
      <p:sp>
        <p:nvSpPr>
          <p:cNvPr id="13" name="Text Placeholder 12"/>
          <p:cNvSpPr>
            <a:spLocks noGrp="1"/>
          </p:cNvSpPr>
          <p:nvPr>
            <p:ph type="body" sz="quarter" idx="16" hasCustomPrompt="1"/>
          </p:nvPr>
        </p:nvSpPr>
        <p:spPr>
          <a:xfrm>
            <a:off x="1248498" y="3472732"/>
            <a:ext cx="3773215" cy="1872984"/>
          </a:xfrm>
        </p:spPr>
        <p:txBody>
          <a:bodyPr/>
          <a:lstStyle>
            <a:lvl1pPr marL="0" indent="0">
              <a:buNone/>
              <a:defRPr sz="2400" baseline="0">
                <a:solidFill>
                  <a:schemeClr val="bg1"/>
                </a:solidFill>
              </a:defRPr>
            </a:lvl1pPr>
          </a:lstStyle>
          <a:p>
            <a:pPr lvl="0"/>
            <a:r>
              <a:rPr lang="en-US" dirty="0"/>
              <a:t>text about statistic. Add percentage sign as needed.</a:t>
            </a:r>
          </a:p>
        </p:txBody>
      </p:sp>
      <p:sp>
        <p:nvSpPr>
          <p:cNvPr id="11" name="Text Placeholder 7">
            <a:extLst>
              <a:ext uri="{FF2B5EF4-FFF2-40B4-BE49-F238E27FC236}">
                <a16:creationId xmlns:a16="http://schemas.microsoft.com/office/drawing/2014/main" id="{3C034528-21E6-F94B-833E-10DF0C38F214}"/>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2" name="Text Placeholder 2">
            <a:extLst>
              <a:ext uri="{FF2B5EF4-FFF2-40B4-BE49-F238E27FC236}">
                <a16:creationId xmlns:a16="http://schemas.microsoft.com/office/drawing/2014/main" id="{4916924F-79D4-0144-A46A-89272A834C32}"/>
              </a:ext>
            </a:extLst>
          </p:cNvPr>
          <p:cNvSpPr>
            <a:spLocks noGrp="1"/>
          </p:cNvSpPr>
          <p:nvPr>
            <p:ph type="body" sz="quarter" idx="21"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5" name="Text Placeholder 6">
            <a:extLst>
              <a:ext uri="{FF2B5EF4-FFF2-40B4-BE49-F238E27FC236}">
                <a16:creationId xmlns:a16="http://schemas.microsoft.com/office/drawing/2014/main" id="{8C964955-B8A1-A744-B2F0-4D5A136DC8AF}"/>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1485396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atistics Tw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E56DB4-D180-45A4-98F0-11408E6B6F63}"/>
              </a:ext>
            </a:extLst>
          </p:cNvPr>
          <p:cNvSpPr>
            <a:spLocks noGrp="1"/>
          </p:cNvSpPr>
          <p:nvPr>
            <p:ph idx="1" hasCustomPrompt="1"/>
          </p:nvPr>
        </p:nvSpPr>
        <p:spPr>
          <a:xfrm>
            <a:off x="987552" y="1368910"/>
            <a:ext cx="4572000" cy="3026627"/>
          </a:xfrm>
          <a:noFill/>
          <a:ln>
            <a:noFill/>
          </a:ln>
        </p:spPr>
        <p:txBody>
          <a:bodyPr lIns="365760" tIns="365760" rIns="365760" bIns="365760">
            <a:noAutofit/>
          </a:bodyPr>
          <a:lstStyle>
            <a:lvl1pPr marL="0" indent="0">
              <a:lnSpc>
                <a:spcPct val="105000"/>
              </a:lnSpc>
              <a:spcBef>
                <a:spcPts val="0"/>
              </a:spcBef>
              <a:buClr>
                <a:schemeClr val="accent2"/>
              </a:buClr>
              <a:buNone/>
              <a:defRPr sz="16600" b="1" baseline="0">
                <a:solidFill>
                  <a:schemeClr val="accent1"/>
                </a:solidFill>
              </a:defRPr>
            </a:lvl1pPr>
            <a:lvl2pPr marL="0" indent="0">
              <a:lnSpc>
                <a:spcPct val="105000"/>
              </a:lnSpc>
              <a:spcBef>
                <a:spcPts val="0"/>
              </a:spcBef>
              <a:buClr>
                <a:schemeClr val="accent4"/>
              </a:buClr>
              <a:buNone/>
              <a:defRPr sz="3200">
                <a:solidFill>
                  <a:schemeClr val="bg1"/>
                </a:solidFill>
              </a:defRPr>
            </a:lvl2pPr>
            <a:lvl3pPr marL="0" indent="0">
              <a:lnSpc>
                <a:spcPct val="105000"/>
              </a:lnSpc>
              <a:spcBef>
                <a:spcPts val="0"/>
              </a:spcBef>
              <a:buClr>
                <a:schemeClr val="accent4"/>
              </a:buClr>
              <a:buNone/>
              <a:defRPr sz="3200">
                <a:solidFill>
                  <a:schemeClr val="bg1"/>
                </a:solidFill>
              </a:defRPr>
            </a:lvl3pPr>
            <a:lvl4pPr marL="0" indent="0">
              <a:lnSpc>
                <a:spcPct val="105000"/>
              </a:lnSpc>
              <a:spcBef>
                <a:spcPts val="0"/>
              </a:spcBef>
              <a:buClr>
                <a:schemeClr val="accent4"/>
              </a:buClr>
              <a:buNone/>
              <a:defRPr sz="3200">
                <a:solidFill>
                  <a:schemeClr val="bg1"/>
                </a:solidFill>
              </a:defRPr>
            </a:lvl4pPr>
            <a:lvl5pPr marL="0" indent="0">
              <a:lnSpc>
                <a:spcPct val="105000"/>
              </a:lnSpc>
              <a:spcBef>
                <a:spcPts val="0"/>
              </a:spcBef>
              <a:buClr>
                <a:schemeClr val="accent4"/>
              </a:buClr>
              <a:buFont typeface="Arial" panose="020B0604020202020204" pitchFamily="34" charset="0"/>
              <a:buNone/>
              <a:defRPr sz="3200">
                <a:solidFill>
                  <a:schemeClr val="bg1"/>
                </a:solidFill>
              </a:defRPr>
            </a:lvl5pPr>
          </a:lstStyle>
          <a:p>
            <a:pPr lvl="0"/>
            <a:r>
              <a:rPr lang="en-US" dirty="0"/>
              <a:t>00</a:t>
            </a:r>
          </a:p>
        </p:txBody>
      </p:sp>
      <p:cxnSp>
        <p:nvCxnSpPr>
          <p:cNvPr id="8" name="Straight Connector 7">
            <a:extLst>
              <a:ext uri="{FF2B5EF4-FFF2-40B4-BE49-F238E27FC236}">
                <a16:creationId xmlns:a16="http://schemas.microsoft.com/office/drawing/2014/main" id="{9284F625-11E6-49A3-B79C-16D8599D72A7}"/>
              </a:ext>
            </a:extLst>
          </p:cNvPr>
          <p:cNvCxnSpPr>
            <a:cxnSpLocks/>
          </p:cNvCxnSpPr>
          <p:nvPr userDrawn="1"/>
        </p:nvCxnSpPr>
        <p:spPr>
          <a:xfrm flipH="1">
            <a:off x="6073089" y="1368910"/>
            <a:ext cx="1645" cy="4628209"/>
          </a:xfrm>
          <a:prstGeom prst="line">
            <a:avLst/>
          </a:prstGeom>
          <a:ln w="6350" cap="rnd">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9" name="Text Placeholder 12">
            <a:extLst>
              <a:ext uri="{FF2B5EF4-FFF2-40B4-BE49-F238E27FC236}">
                <a16:creationId xmlns:a16="http://schemas.microsoft.com/office/drawing/2014/main" id="{5510DD91-1C0C-4B08-B7EA-4F5E8799C4DB}"/>
              </a:ext>
            </a:extLst>
          </p:cNvPr>
          <p:cNvSpPr>
            <a:spLocks noGrp="1"/>
          </p:cNvSpPr>
          <p:nvPr>
            <p:ph type="body" sz="quarter" idx="16" hasCustomPrompt="1"/>
          </p:nvPr>
        </p:nvSpPr>
        <p:spPr>
          <a:xfrm>
            <a:off x="1442569" y="3920599"/>
            <a:ext cx="3808082" cy="1756109"/>
          </a:xfrm>
        </p:spPr>
        <p:txBody>
          <a:bodyPr/>
          <a:lstStyle>
            <a:lvl1pPr marL="0" indent="0">
              <a:buNone/>
              <a:defRPr sz="2400" baseline="0">
                <a:solidFill>
                  <a:schemeClr val="tx2"/>
                </a:solidFill>
              </a:defRPr>
            </a:lvl1pPr>
          </a:lstStyle>
          <a:p>
            <a:pPr lvl="0"/>
            <a:r>
              <a:rPr lang="en-US" dirty="0"/>
              <a:t>text about statistic. Add percentage sign as needed.</a:t>
            </a:r>
          </a:p>
        </p:txBody>
      </p:sp>
      <p:sp>
        <p:nvSpPr>
          <p:cNvPr id="11" name="Content Placeholder 2">
            <a:extLst>
              <a:ext uri="{FF2B5EF4-FFF2-40B4-BE49-F238E27FC236}">
                <a16:creationId xmlns:a16="http://schemas.microsoft.com/office/drawing/2014/main" id="{7551D9E7-737A-4B74-BB27-88E0243F1838}"/>
              </a:ext>
            </a:extLst>
          </p:cNvPr>
          <p:cNvSpPr>
            <a:spLocks noGrp="1"/>
          </p:cNvSpPr>
          <p:nvPr>
            <p:ph idx="17" hasCustomPrompt="1"/>
          </p:nvPr>
        </p:nvSpPr>
        <p:spPr>
          <a:xfrm>
            <a:off x="6614321" y="1368910"/>
            <a:ext cx="4572000" cy="3026627"/>
          </a:xfrm>
          <a:noFill/>
          <a:ln>
            <a:noFill/>
          </a:ln>
        </p:spPr>
        <p:txBody>
          <a:bodyPr lIns="365760" tIns="365760" rIns="365760" bIns="365760">
            <a:noAutofit/>
          </a:bodyPr>
          <a:lstStyle>
            <a:lvl1pPr marL="0" indent="0">
              <a:lnSpc>
                <a:spcPct val="105000"/>
              </a:lnSpc>
              <a:spcBef>
                <a:spcPts val="0"/>
              </a:spcBef>
              <a:buClr>
                <a:schemeClr val="accent2"/>
              </a:buClr>
              <a:buNone/>
              <a:defRPr sz="16600" b="1" baseline="0">
                <a:solidFill>
                  <a:schemeClr val="accent1"/>
                </a:solidFill>
              </a:defRPr>
            </a:lvl1pPr>
            <a:lvl2pPr marL="0" indent="0">
              <a:lnSpc>
                <a:spcPct val="105000"/>
              </a:lnSpc>
              <a:spcBef>
                <a:spcPts val="0"/>
              </a:spcBef>
              <a:buClr>
                <a:schemeClr val="accent4"/>
              </a:buClr>
              <a:buNone/>
              <a:defRPr sz="3200">
                <a:solidFill>
                  <a:schemeClr val="bg1"/>
                </a:solidFill>
              </a:defRPr>
            </a:lvl2pPr>
            <a:lvl3pPr marL="0" indent="0">
              <a:lnSpc>
                <a:spcPct val="105000"/>
              </a:lnSpc>
              <a:spcBef>
                <a:spcPts val="0"/>
              </a:spcBef>
              <a:buClr>
                <a:schemeClr val="accent4"/>
              </a:buClr>
              <a:buNone/>
              <a:defRPr sz="3200">
                <a:solidFill>
                  <a:schemeClr val="bg1"/>
                </a:solidFill>
              </a:defRPr>
            </a:lvl3pPr>
            <a:lvl4pPr marL="0" indent="0">
              <a:lnSpc>
                <a:spcPct val="105000"/>
              </a:lnSpc>
              <a:spcBef>
                <a:spcPts val="0"/>
              </a:spcBef>
              <a:buClr>
                <a:schemeClr val="accent4"/>
              </a:buClr>
              <a:buNone/>
              <a:defRPr sz="3200">
                <a:solidFill>
                  <a:schemeClr val="bg1"/>
                </a:solidFill>
              </a:defRPr>
            </a:lvl4pPr>
            <a:lvl5pPr marL="0" indent="0">
              <a:lnSpc>
                <a:spcPct val="105000"/>
              </a:lnSpc>
              <a:spcBef>
                <a:spcPts val="0"/>
              </a:spcBef>
              <a:buClr>
                <a:schemeClr val="accent4"/>
              </a:buClr>
              <a:buFont typeface="Arial" panose="020B0604020202020204" pitchFamily="34" charset="0"/>
              <a:buNone/>
              <a:defRPr sz="3200">
                <a:solidFill>
                  <a:schemeClr val="bg1"/>
                </a:solidFill>
              </a:defRPr>
            </a:lvl5pPr>
          </a:lstStyle>
          <a:p>
            <a:pPr lvl="0"/>
            <a:r>
              <a:rPr lang="en-US" dirty="0"/>
              <a:t>00</a:t>
            </a:r>
          </a:p>
        </p:txBody>
      </p:sp>
      <p:sp>
        <p:nvSpPr>
          <p:cNvPr id="12" name="Text Placeholder 12">
            <a:extLst>
              <a:ext uri="{FF2B5EF4-FFF2-40B4-BE49-F238E27FC236}">
                <a16:creationId xmlns:a16="http://schemas.microsoft.com/office/drawing/2014/main" id="{1C67D498-7CF7-4E3B-AE72-0622E898195D}"/>
              </a:ext>
            </a:extLst>
          </p:cNvPr>
          <p:cNvSpPr>
            <a:spLocks noGrp="1"/>
          </p:cNvSpPr>
          <p:nvPr>
            <p:ph type="body" sz="quarter" idx="18" hasCustomPrompt="1"/>
          </p:nvPr>
        </p:nvSpPr>
        <p:spPr>
          <a:xfrm>
            <a:off x="7069338" y="3920599"/>
            <a:ext cx="3808082" cy="1756109"/>
          </a:xfrm>
        </p:spPr>
        <p:txBody>
          <a:bodyPr/>
          <a:lstStyle>
            <a:lvl1pPr marL="0" indent="0">
              <a:buNone/>
              <a:defRPr sz="2400" baseline="0">
                <a:solidFill>
                  <a:schemeClr val="tx2"/>
                </a:solidFill>
              </a:defRPr>
            </a:lvl1pPr>
          </a:lstStyle>
          <a:p>
            <a:pPr lvl="0"/>
            <a:r>
              <a:rPr lang="en-US" dirty="0"/>
              <a:t>text about statistic. Add percentage sign as needed.</a:t>
            </a:r>
          </a:p>
        </p:txBody>
      </p:sp>
      <p:sp>
        <p:nvSpPr>
          <p:cNvPr id="14" name="Title Placeholder 1">
            <a:extLst>
              <a:ext uri="{FF2B5EF4-FFF2-40B4-BE49-F238E27FC236}">
                <a16:creationId xmlns:a16="http://schemas.microsoft.com/office/drawing/2014/main" id="{F93BFAAB-A404-9048-BDFD-BE66E1ADF2DB}"/>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15" name="Text Placeholder 4">
            <a:extLst>
              <a:ext uri="{FF2B5EF4-FFF2-40B4-BE49-F238E27FC236}">
                <a16:creationId xmlns:a16="http://schemas.microsoft.com/office/drawing/2014/main" id="{A47115CA-4228-364E-8258-C0D801A70702}"/>
              </a:ext>
            </a:extLst>
          </p:cNvPr>
          <p:cNvSpPr>
            <a:spLocks noGrp="1"/>
          </p:cNvSpPr>
          <p:nvPr>
            <p:ph type="body" sz="quarter" idx="32"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6" name="Text Placeholder 7">
            <a:extLst>
              <a:ext uri="{FF2B5EF4-FFF2-40B4-BE49-F238E27FC236}">
                <a16:creationId xmlns:a16="http://schemas.microsoft.com/office/drawing/2014/main" id="{8238F4AF-F6CD-6246-8D97-31A0F8AE7981}"/>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8" name="Text Placeholder 2">
            <a:extLst>
              <a:ext uri="{FF2B5EF4-FFF2-40B4-BE49-F238E27FC236}">
                <a16:creationId xmlns:a16="http://schemas.microsoft.com/office/drawing/2014/main" id="{34FC0907-5236-5F4F-B269-262BBC3106AE}"/>
              </a:ext>
            </a:extLst>
          </p:cNvPr>
          <p:cNvSpPr>
            <a:spLocks noGrp="1"/>
          </p:cNvSpPr>
          <p:nvPr>
            <p:ph type="body" sz="quarter" idx="21"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9" name="Text Placeholder 6">
            <a:extLst>
              <a:ext uri="{FF2B5EF4-FFF2-40B4-BE49-F238E27FC236}">
                <a16:creationId xmlns:a16="http://schemas.microsoft.com/office/drawing/2014/main" id="{7CA86D29-5096-BD42-B9FA-A9FF3BCE27E4}"/>
              </a:ext>
            </a:extLst>
          </p:cNvPr>
          <p:cNvSpPr>
            <a:spLocks noGrp="1"/>
          </p:cNvSpPr>
          <p:nvPr>
            <p:ph type="body" sz="quarter" idx="33"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194210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6">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atistics Two w/Dark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B0B8B5B-EE47-4D50-98F7-5AC203611DE8}"/>
              </a:ext>
            </a:extLst>
          </p:cNvPr>
          <p:cNvSpPr>
            <a:spLocks noGrp="1"/>
          </p:cNvSpPr>
          <p:nvPr>
            <p:ph type="pic" sz="quarter" idx="15" hasCustomPrompt="1"/>
          </p:nvPr>
        </p:nvSpPr>
        <p:spPr>
          <a:xfrm>
            <a:off x="0" y="1371600"/>
            <a:ext cx="12192000" cy="4572000"/>
          </a:xfrm>
        </p:spPr>
        <p:txBody>
          <a:bodyPr/>
          <a:lstStyle>
            <a:lvl1pPr marL="0" marR="0" indent="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None/>
              <a:tabLst/>
              <a:defRPr sz="1600"/>
            </a:lvl1pPr>
          </a:lstStyle>
          <a:p>
            <a:pPr marL="342900" marR="0" lvl="0" indent="-34290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Char char="§"/>
              <a:tabLst/>
              <a:defRPr/>
            </a:pPr>
            <a:r>
              <a:rPr lang="en-US" dirty="0"/>
              <a:t>This placeholder box is intended to include an image. To place an image here: (1) Copy selected image from Imagery Assets file. (2) Select this placeholder box and Paste image into box. (3) Go to Home &gt; Slides &gt; Reset to move image behind text. (Also, see “Tips for Working with Images” slide.)</a:t>
            </a:r>
          </a:p>
        </p:txBody>
      </p:sp>
      <p:sp>
        <p:nvSpPr>
          <p:cNvPr id="18" name="Text Placeholder 16">
            <a:extLst>
              <a:ext uri="{FF2B5EF4-FFF2-40B4-BE49-F238E27FC236}">
                <a16:creationId xmlns:a16="http://schemas.microsoft.com/office/drawing/2014/main" id="{6947FF6E-FC84-4B19-9AC2-B74AAC61AC8C}"/>
              </a:ext>
            </a:extLst>
          </p:cNvPr>
          <p:cNvSpPr>
            <a:spLocks noGrp="1"/>
          </p:cNvSpPr>
          <p:nvPr>
            <p:ph type="body" sz="quarter" idx="21"/>
          </p:nvPr>
        </p:nvSpPr>
        <p:spPr>
          <a:xfrm>
            <a:off x="800100" y="1523860"/>
            <a:ext cx="2057400" cy="2057400"/>
          </a:xfrm>
          <a:solidFill>
            <a:schemeClr val="bg1"/>
          </a:solidFill>
        </p:spPr>
        <p:txBody>
          <a:bodyPr lIns="137160" tIns="137160" rIns="137160" bIns="137160"/>
          <a:lstStyle>
            <a:lvl1pPr marL="0" indent="0">
              <a:lnSpc>
                <a:spcPct val="100000"/>
              </a:lnSpc>
              <a:spcBef>
                <a:spcPts val="600"/>
              </a:spcBef>
              <a:buNone/>
              <a:defRPr sz="2000">
                <a:solidFill>
                  <a:srgbClr val="4F4F4F"/>
                </a:solidFill>
              </a:defRPr>
            </a:lvl1pPr>
            <a:lvl2pPr marL="457200" indent="0">
              <a:buNone/>
              <a:defRPr sz="2000"/>
            </a:lvl2pPr>
            <a:lvl3pPr marL="914400" indent="0">
              <a:buNone/>
              <a:defRPr sz="2000"/>
            </a:lvl3pPr>
            <a:lvl4pPr marL="1371600" indent="0">
              <a:buNone/>
              <a:defRPr sz="2000"/>
            </a:lvl4pPr>
            <a:lvl5pPr marL="1828800" indent="0">
              <a:buFont typeface="Arial" panose="020B0604020202020204" pitchFamily="34" charset="0"/>
              <a:buNone/>
              <a:defRPr sz="2000"/>
            </a:lvl5pPr>
          </a:lstStyle>
          <a:p>
            <a:pPr lvl="0"/>
            <a:r>
              <a:rPr lang="en-US"/>
              <a:t>Click to edit Master text styles</a:t>
            </a:r>
          </a:p>
        </p:txBody>
      </p:sp>
      <p:sp>
        <p:nvSpPr>
          <p:cNvPr id="20" name="Text Placeholder 16">
            <a:extLst>
              <a:ext uri="{FF2B5EF4-FFF2-40B4-BE49-F238E27FC236}">
                <a16:creationId xmlns:a16="http://schemas.microsoft.com/office/drawing/2014/main" id="{9B4AD171-FDB1-4832-A408-7E1BFAC08EE9}"/>
              </a:ext>
            </a:extLst>
          </p:cNvPr>
          <p:cNvSpPr>
            <a:spLocks noGrp="1"/>
          </p:cNvSpPr>
          <p:nvPr>
            <p:ph type="body" sz="quarter" idx="23"/>
          </p:nvPr>
        </p:nvSpPr>
        <p:spPr>
          <a:xfrm>
            <a:off x="800100" y="3713258"/>
            <a:ext cx="2057400" cy="2057400"/>
          </a:xfrm>
          <a:solidFill>
            <a:schemeClr val="bg1"/>
          </a:solidFill>
        </p:spPr>
        <p:txBody>
          <a:bodyPr lIns="137160" tIns="137160" rIns="137160" bIns="137160"/>
          <a:lstStyle>
            <a:lvl1pPr marL="0" indent="0">
              <a:lnSpc>
                <a:spcPct val="100000"/>
              </a:lnSpc>
              <a:spcBef>
                <a:spcPts val="600"/>
              </a:spcBef>
              <a:buNone/>
              <a:defRPr sz="2000">
                <a:solidFill>
                  <a:srgbClr val="4F4F4F"/>
                </a:solidFill>
              </a:defRPr>
            </a:lvl1pPr>
            <a:lvl2pPr marL="457200" indent="0">
              <a:buNone/>
              <a:defRPr sz="2000"/>
            </a:lvl2pPr>
            <a:lvl3pPr marL="914400" indent="0">
              <a:buNone/>
              <a:defRPr sz="2000"/>
            </a:lvl3pPr>
            <a:lvl4pPr marL="1371600" indent="0">
              <a:buNone/>
              <a:defRPr sz="2000"/>
            </a:lvl4pPr>
            <a:lvl5pPr marL="1828800" indent="0">
              <a:buFont typeface="Arial" panose="020B0604020202020204" pitchFamily="34" charset="0"/>
              <a:buNone/>
              <a:defRPr sz="2000"/>
            </a:lvl5pPr>
          </a:lstStyle>
          <a:p>
            <a:pPr lvl="0"/>
            <a:r>
              <a:rPr lang="en-US"/>
              <a:t>Click to edit Master text styles</a:t>
            </a:r>
          </a:p>
        </p:txBody>
      </p:sp>
      <p:sp>
        <p:nvSpPr>
          <p:cNvPr id="11" name="Title Placeholder 1">
            <a:extLst>
              <a:ext uri="{FF2B5EF4-FFF2-40B4-BE49-F238E27FC236}">
                <a16:creationId xmlns:a16="http://schemas.microsoft.com/office/drawing/2014/main" id="{2497BAC2-4EE9-A644-A90A-B629EDEE6439}"/>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17" name="Text Placeholder 4">
            <a:extLst>
              <a:ext uri="{FF2B5EF4-FFF2-40B4-BE49-F238E27FC236}">
                <a16:creationId xmlns:a16="http://schemas.microsoft.com/office/drawing/2014/main" id="{DF46E8D3-FB00-CD45-AB3B-105266C6F553}"/>
              </a:ext>
            </a:extLst>
          </p:cNvPr>
          <p:cNvSpPr>
            <a:spLocks noGrp="1"/>
          </p:cNvSpPr>
          <p:nvPr>
            <p:ph type="body" sz="quarter" idx="32"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2" name="Text Placeholder 7">
            <a:extLst>
              <a:ext uri="{FF2B5EF4-FFF2-40B4-BE49-F238E27FC236}">
                <a16:creationId xmlns:a16="http://schemas.microsoft.com/office/drawing/2014/main" id="{E8BA5649-DB36-0B4F-9414-0918107ED929}"/>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4" name="Text Placeholder 2">
            <a:extLst>
              <a:ext uri="{FF2B5EF4-FFF2-40B4-BE49-F238E27FC236}">
                <a16:creationId xmlns:a16="http://schemas.microsoft.com/office/drawing/2014/main" id="{EF4E63DD-FA3A-7C41-A36A-8A9364D751E5}"/>
              </a:ext>
            </a:extLst>
          </p:cNvPr>
          <p:cNvSpPr>
            <a:spLocks noGrp="1"/>
          </p:cNvSpPr>
          <p:nvPr>
            <p:ph type="body" sz="quarter" idx="33"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5" name="Text Placeholder 6">
            <a:extLst>
              <a:ext uri="{FF2B5EF4-FFF2-40B4-BE49-F238E27FC236}">
                <a16:creationId xmlns:a16="http://schemas.microsoft.com/office/drawing/2014/main" id="{B2862FC6-AACB-0B48-8EC4-1D7BBA3A497D}"/>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40206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44">
          <p15:clr>
            <a:srgbClr val="FBAE40"/>
          </p15:clr>
        </p15:guide>
        <p15:guide id="2" orient="horz" pos="816">
          <p15:clr>
            <a:srgbClr val="A4A3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atistics Two w/Ligh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B0B8B5B-EE47-4D50-98F7-5AC203611DE8}"/>
              </a:ext>
            </a:extLst>
          </p:cNvPr>
          <p:cNvSpPr>
            <a:spLocks noGrp="1"/>
          </p:cNvSpPr>
          <p:nvPr>
            <p:ph type="pic" sz="quarter" idx="15" hasCustomPrompt="1"/>
          </p:nvPr>
        </p:nvSpPr>
        <p:spPr>
          <a:xfrm>
            <a:off x="0" y="1371600"/>
            <a:ext cx="12192000" cy="4572000"/>
          </a:xfrm>
        </p:spPr>
        <p:txBody>
          <a:bodyPr/>
          <a:lstStyle>
            <a:lvl1pPr marL="0" marR="0" indent="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None/>
              <a:tabLst/>
              <a:defRPr sz="1600"/>
            </a:lvl1pPr>
          </a:lstStyle>
          <a:p>
            <a:pPr marL="342900" marR="0" lvl="0" indent="-34290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Char char="§"/>
              <a:tabLst/>
              <a:defRPr/>
            </a:pPr>
            <a:r>
              <a:rPr lang="en-US" dirty="0"/>
              <a:t>This placeholder box is intended to include an image. To place an image here: (1) Copy selected image from Imagery Assets file. (2) Select this placeholder box and Paste image into box. (3) Go to Home &gt; Slides &gt; Reset to move image behind text. (Also, see “Tips for Working with Images” slide.)</a:t>
            </a:r>
          </a:p>
        </p:txBody>
      </p:sp>
      <p:sp>
        <p:nvSpPr>
          <p:cNvPr id="18" name="Text Placeholder 16">
            <a:extLst>
              <a:ext uri="{FF2B5EF4-FFF2-40B4-BE49-F238E27FC236}">
                <a16:creationId xmlns:a16="http://schemas.microsoft.com/office/drawing/2014/main" id="{6947FF6E-FC84-4B19-9AC2-B74AAC61AC8C}"/>
              </a:ext>
            </a:extLst>
          </p:cNvPr>
          <p:cNvSpPr>
            <a:spLocks noGrp="1"/>
          </p:cNvSpPr>
          <p:nvPr>
            <p:ph type="body" sz="quarter" idx="21"/>
          </p:nvPr>
        </p:nvSpPr>
        <p:spPr>
          <a:xfrm>
            <a:off x="9334500" y="1523860"/>
            <a:ext cx="2057400" cy="2057400"/>
          </a:xfrm>
          <a:solidFill>
            <a:srgbClr val="054C70"/>
          </a:solidFill>
        </p:spPr>
        <p:txBody>
          <a:bodyPr lIns="137160" tIns="137160" rIns="137160" bIns="137160"/>
          <a:lstStyle>
            <a:lvl1pPr marL="0" indent="0">
              <a:lnSpc>
                <a:spcPct val="100000"/>
              </a:lnSpc>
              <a:spcBef>
                <a:spcPts val="600"/>
              </a:spcBef>
              <a:buNone/>
              <a:defRPr sz="2000">
                <a:solidFill>
                  <a:schemeClr val="bg1"/>
                </a:solidFill>
              </a:defRPr>
            </a:lvl1pPr>
            <a:lvl2pPr marL="457200" indent="0">
              <a:buNone/>
              <a:defRPr sz="2000"/>
            </a:lvl2pPr>
            <a:lvl3pPr marL="914400" indent="0">
              <a:buNone/>
              <a:defRPr sz="2000"/>
            </a:lvl3pPr>
            <a:lvl4pPr marL="1371600" indent="0">
              <a:buNone/>
              <a:defRPr sz="2000"/>
            </a:lvl4pPr>
            <a:lvl5pPr marL="1828800" indent="0">
              <a:buFont typeface="Arial" panose="020B0604020202020204" pitchFamily="34" charset="0"/>
              <a:buNone/>
              <a:defRPr sz="2000"/>
            </a:lvl5pPr>
          </a:lstStyle>
          <a:p>
            <a:pPr lvl="0"/>
            <a:r>
              <a:rPr lang="en-US"/>
              <a:t>Click to edit Master text styles</a:t>
            </a:r>
          </a:p>
        </p:txBody>
      </p:sp>
      <p:sp>
        <p:nvSpPr>
          <p:cNvPr id="20" name="Text Placeholder 16">
            <a:extLst>
              <a:ext uri="{FF2B5EF4-FFF2-40B4-BE49-F238E27FC236}">
                <a16:creationId xmlns:a16="http://schemas.microsoft.com/office/drawing/2014/main" id="{9B4AD171-FDB1-4832-A408-7E1BFAC08EE9}"/>
              </a:ext>
            </a:extLst>
          </p:cNvPr>
          <p:cNvSpPr>
            <a:spLocks noGrp="1"/>
          </p:cNvSpPr>
          <p:nvPr>
            <p:ph type="body" sz="quarter" idx="23"/>
          </p:nvPr>
        </p:nvSpPr>
        <p:spPr>
          <a:xfrm>
            <a:off x="9334500" y="3713258"/>
            <a:ext cx="2057400" cy="2057400"/>
          </a:xfrm>
          <a:solidFill>
            <a:srgbClr val="05C3DE"/>
          </a:solidFill>
        </p:spPr>
        <p:txBody>
          <a:bodyPr lIns="137160" tIns="137160" rIns="137160" bIns="137160"/>
          <a:lstStyle>
            <a:lvl1pPr marL="0" indent="0">
              <a:lnSpc>
                <a:spcPct val="100000"/>
              </a:lnSpc>
              <a:spcBef>
                <a:spcPts val="600"/>
              </a:spcBef>
              <a:buNone/>
              <a:defRPr sz="2000">
                <a:solidFill>
                  <a:srgbClr val="002F48"/>
                </a:solidFill>
              </a:defRPr>
            </a:lvl1pPr>
            <a:lvl2pPr marL="457200" indent="0">
              <a:buNone/>
              <a:defRPr sz="2000"/>
            </a:lvl2pPr>
            <a:lvl3pPr marL="914400" indent="0">
              <a:buNone/>
              <a:defRPr sz="2000"/>
            </a:lvl3pPr>
            <a:lvl4pPr marL="1371600" indent="0">
              <a:buNone/>
              <a:defRPr sz="2000"/>
            </a:lvl4pPr>
            <a:lvl5pPr marL="1828800" indent="0">
              <a:buFont typeface="Arial" panose="020B0604020202020204" pitchFamily="34" charset="0"/>
              <a:buNone/>
              <a:defRPr sz="2000"/>
            </a:lvl5pPr>
          </a:lstStyle>
          <a:p>
            <a:pPr lvl="0"/>
            <a:r>
              <a:rPr lang="en-US"/>
              <a:t>Click to edit Master text styles</a:t>
            </a:r>
          </a:p>
        </p:txBody>
      </p:sp>
      <p:sp>
        <p:nvSpPr>
          <p:cNvPr id="11" name="Title Placeholder 1">
            <a:extLst>
              <a:ext uri="{FF2B5EF4-FFF2-40B4-BE49-F238E27FC236}">
                <a16:creationId xmlns:a16="http://schemas.microsoft.com/office/drawing/2014/main" id="{5CBBA6CA-0C25-694A-8FDE-A15D5879EE83}"/>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17" name="Text Placeholder 4">
            <a:extLst>
              <a:ext uri="{FF2B5EF4-FFF2-40B4-BE49-F238E27FC236}">
                <a16:creationId xmlns:a16="http://schemas.microsoft.com/office/drawing/2014/main" id="{B53BA2DD-AD6C-5041-B62D-17980B4E9D2B}"/>
              </a:ext>
            </a:extLst>
          </p:cNvPr>
          <p:cNvSpPr>
            <a:spLocks noGrp="1"/>
          </p:cNvSpPr>
          <p:nvPr>
            <p:ph type="body" sz="quarter" idx="32"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2" name="Text Placeholder 7">
            <a:extLst>
              <a:ext uri="{FF2B5EF4-FFF2-40B4-BE49-F238E27FC236}">
                <a16:creationId xmlns:a16="http://schemas.microsoft.com/office/drawing/2014/main" id="{D590FD7D-1FB2-7C4C-82C2-D8601697E7EB}"/>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4" name="Text Placeholder 2">
            <a:extLst>
              <a:ext uri="{FF2B5EF4-FFF2-40B4-BE49-F238E27FC236}">
                <a16:creationId xmlns:a16="http://schemas.microsoft.com/office/drawing/2014/main" id="{827C4AAE-6C1A-D342-BFEE-8550FAB439E3}"/>
              </a:ext>
            </a:extLst>
          </p:cNvPr>
          <p:cNvSpPr>
            <a:spLocks noGrp="1"/>
          </p:cNvSpPr>
          <p:nvPr>
            <p:ph type="body" sz="quarter" idx="33"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5" name="Text Placeholder 6">
            <a:extLst>
              <a:ext uri="{FF2B5EF4-FFF2-40B4-BE49-F238E27FC236}">
                <a16:creationId xmlns:a16="http://schemas.microsoft.com/office/drawing/2014/main" id="{9693F371-D15E-F84D-8A7E-AE1ED3CF8BC3}"/>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328738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6">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929E242F-6D32-1843-B148-51DCB9640B72}"/>
              </a:ext>
            </a:extLst>
          </p:cNvPr>
          <p:cNvGraphicFramePr>
            <a:graphicFrameLocks noGrp="1"/>
          </p:cNvGraphicFramePr>
          <p:nvPr userDrawn="1">
            <p:extLst>
              <p:ext uri="{D42A27DB-BD31-4B8C-83A1-F6EECF244321}">
                <p14:modId xmlns:p14="http://schemas.microsoft.com/office/powerpoint/2010/main" val="3780395519"/>
              </p:ext>
            </p:extLst>
          </p:nvPr>
        </p:nvGraphicFramePr>
        <p:xfrm>
          <a:off x="0" y="1534919"/>
          <a:ext cx="2291508" cy="2295438"/>
        </p:xfrm>
        <a:graphic>
          <a:graphicData uri="http://schemas.openxmlformats.org/drawingml/2006/table">
            <a:tbl>
              <a:tblPr>
                <a:tableStyleId>{5C22544A-7EE6-4342-B048-85BDC9FD1C3A}</a:tableStyleId>
              </a:tblPr>
              <a:tblGrid>
                <a:gridCol w="381918">
                  <a:extLst>
                    <a:ext uri="{9D8B030D-6E8A-4147-A177-3AD203B41FA5}">
                      <a16:colId xmlns:a16="http://schemas.microsoft.com/office/drawing/2014/main" val="628359703"/>
                    </a:ext>
                  </a:extLst>
                </a:gridCol>
                <a:gridCol w="381918">
                  <a:extLst>
                    <a:ext uri="{9D8B030D-6E8A-4147-A177-3AD203B41FA5}">
                      <a16:colId xmlns:a16="http://schemas.microsoft.com/office/drawing/2014/main" val="805104722"/>
                    </a:ext>
                  </a:extLst>
                </a:gridCol>
                <a:gridCol w="381918">
                  <a:extLst>
                    <a:ext uri="{9D8B030D-6E8A-4147-A177-3AD203B41FA5}">
                      <a16:colId xmlns:a16="http://schemas.microsoft.com/office/drawing/2014/main" val="3183802288"/>
                    </a:ext>
                  </a:extLst>
                </a:gridCol>
                <a:gridCol w="381918">
                  <a:extLst>
                    <a:ext uri="{9D8B030D-6E8A-4147-A177-3AD203B41FA5}">
                      <a16:colId xmlns:a16="http://schemas.microsoft.com/office/drawing/2014/main" val="1728470798"/>
                    </a:ext>
                  </a:extLst>
                </a:gridCol>
                <a:gridCol w="381918">
                  <a:extLst>
                    <a:ext uri="{9D8B030D-6E8A-4147-A177-3AD203B41FA5}">
                      <a16:colId xmlns:a16="http://schemas.microsoft.com/office/drawing/2014/main" val="2565793891"/>
                    </a:ext>
                  </a:extLst>
                </a:gridCol>
                <a:gridCol w="381918">
                  <a:extLst>
                    <a:ext uri="{9D8B030D-6E8A-4147-A177-3AD203B41FA5}">
                      <a16:colId xmlns:a16="http://schemas.microsoft.com/office/drawing/2014/main" val="2635794458"/>
                    </a:ext>
                  </a:extLst>
                </a:gridCol>
              </a:tblGrid>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2549114650"/>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369909417"/>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533817077"/>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622309809"/>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961212214"/>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886695947"/>
                  </a:ext>
                </a:extLst>
              </a:tr>
            </a:tbl>
          </a:graphicData>
        </a:graphic>
      </p:graphicFrame>
      <p:graphicFrame>
        <p:nvGraphicFramePr>
          <p:cNvPr id="12" name="Table 11">
            <a:extLst>
              <a:ext uri="{FF2B5EF4-FFF2-40B4-BE49-F238E27FC236}">
                <a16:creationId xmlns:a16="http://schemas.microsoft.com/office/drawing/2014/main" id="{5F96EB5F-F564-8B4D-B48A-021B260F42D7}"/>
              </a:ext>
            </a:extLst>
          </p:cNvPr>
          <p:cNvGraphicFramePr>
            <a:graphicFrameLocks noGrp="1"/>
          </p:cNvGraphicFramePr>
          <p:nvPr userDrawn="1">
            <p:extLst>
              <p:ext uri="{D42A27DB-BD31-4B8C-83A1-F6EECF244321}">
                <p14:modId xmlns:p14="http://schemas.microsoft.com/office/powerpoint/2010/main" val="2140193145"/>
              </p:ext>
            </p:extLst>
          </p:nvPr>
        </p:nvGraphicFramePr>
        <p:xfrm>
          <a:off x="2280492" y="1534919"/>
          <a:ext cx="2291508" cy="2295438"/>
        </p:xfrm>
        <a:graphic>
          <a:graphicData uri="http://schemas.openxmlformats.org/drawingml/2006/table">
            <a:tbl>
              <a:tblPr>
                <a:tableStyleId>{5C22544A-7EE6-4342-B048-85BDC9FD1C3A}</a:tableStyleId>
              </a:tblPr>
              <a:tblGrid>
                <a:gridCol w="381918">
                  <a:extLst>
                    <a:ext uri="{9D8B030D-6E8A-4147-A177-3AD203B41FA5}">
                      <a16:colId xmlns:a16="http://schemas.microsoft.com/office/drawing/2014/main" val="628359703"/>
                    </a:ext>
                  </a:extLst>
                </a:gridCol>
                <a:gridCol w="381918">
                  <a:extLst>
                    <a:ext uri="{9D8B030D-6E8A-4147-A177-3AD203B41FA5}">
                      <a16:colId xmlns:a16="http://schemas.microsoft.com/office/drawing/2014/main" val="805104722"/>
                    </a:ext>
                  </a:extLst>
                </a:gridCol>
                <a:gridCol w="381918">
                  <a:extLst>
                    <a:ext uri="{9D8B030D-6E8A-4147-A177-3AD203B41FA5}">
                      <a16:colId xmlns:a16="http://schemas.microsoft.com/office/drawing/2014/main" val="3183802288"/>
                    </a:ext>
                  </a:extLst>
                </a:gridCol>
                <a:gridCol w="381918">
                  <a:extLst>
                    <a:ext uri="{9D8B030D-6E8A-4147-A177-3AD203B41FA5}">
                      <a16:colId xmlns:a16="http://schemas.microsoft.com/office/drawing/2014/main" val="1728470798"/>
                    </a:ext>
                  </a:extLst>
                </a:gridCol>
                <a:gridCol w="381918">
                  <a:extLst>
                    <a:ext uri="{9D8B030D-6E8A-4147-A177-3AD203B41FA5}">
                      <a16:colId xmlns:a16="http://schemas.microsoft.com/office/drawing/2014/main" val="2565793891"/>
                    </a:ext>
                  </a:extLst>
                </a:gridCol>
                <a:gridCol w="381918">
                  <a:extLst>
                    <a:ext uri="{9D8B030D-6E8A-4147-A177-3AD203B41FA5}">
                      <a16:colId xmlns:a16="http://schemas.microsoft.com/office/drawing/2014/main" val="2635794458"/>
                    </a:ext>
                  </a:extLst>
                </a:gridCol>
              </a:tblGrid>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2549114650"/>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369909417"/>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533817077"/>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622309809"/>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961212214"/>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886695947"/>
                  </a:ext>
                </a:extLst>
              </a:tr>
            </a:tbl>
          </a:graphicData>
        </a:graphic>
      </p:graphicFrame>
      <p:graphicFrame>
        <p:nvGraphicFramePr>
          <p:cNvPr id="13" name="Table 12">
            <a:extLst>
              <a:ext uri="{FF2B5EF4-FFF2-40B4-BE49-F238E27FC236}">
                <a16:creationId xmlns:a16="http://schemas.microsoft.com/office/drawing/2014/main" id="{2760A0F9-2899-A449-84D7-1EA991F966BF}"/>
              </a:ext>
            </a:extLst>
          </p:cNvPr>
          <p:cNvGraphicFramePr>
            <a:graphicFrameLocks noGrp="1"/>
          </p:cNvGraphicFramePr>
          <p:nvPr userDrawn="1">
            <p:extLst>
              <p:ext uri="{D42A27DB-BD31-4B8C-83A1-F6EECF244321}">
                <p14:modId xmlns:p14="http://schemas.microsoft.com/office/powerpoint/2010/main" val="3026854635"/>
              </p:ext>
            </p:extLst>
          </p:nvPr>
        </p:nvGraphicFramePr>
        <p:xfrm>
          <a:off x="0" y="3826427"/>
          <a:ext cx="2291508" cy="2295438"/>
        </p:xfrm>
        <a:graphic>
          <a:graphicData uri="http://schemas.openxmlformats.org/drawingml/2006/table">
            <a:tbl>
              <a:tblPr>
                <a:tableStyleId>{5C22544A-7EE6-4342-B048-85BDC9FD1C3A}</a:tableStyleId>
              </a:tblPr>
              <a:tblGrid>
                <a:gridCol w="381918">
                  <a:extLst>
                    <a:ext uri="{9D8B030D-6E8A-4147-A177-3AD203B41FA5}">
                      <a16:colId xmlns:a16="http://schemas.microsoft.com/office/drawing/2014/main" val="628359703"/>
                    </a:ext>
                  </a:extLst>
                </a:gridCol>
                <a:gridCol w="381918">
                  <a:extLst>
                    <a:ext uri="{9D8B030D-6E8A-4147-A177-3AD203B41FA5}">
                      <a16:colId xmlns:a16="http://schemas.microsoft.com/office/drawing/2014/main" val="805104722"/>
                    </a:ext>
                  </a:extLst>
                </a:gridCol>
                <a:gridCol w="381918">
                  <a:extLst>
                    <a:ext uri="{9D8B030D-6E8A-4147-A177-3AD203B41FA5}">
                      <a16:colId xmlns:a16="http://schemas.microsoft.com/office/drawing/2014/main" val="3183802288"/>
                    </a:ext>
                  </a:extLst>
                </a:gridCol>
                <a:gridCol w="381918">
                  <a:extLst>
                    <a:ext uri="{9D8B030D-6E8A-4147-A177-3AD203B41FA5}">
                      <a16:colId xmlns:a16="http://schemas.microsoft.com/office/drawing/2014/main" val="1728470798"/>
                    </a:ext>
                  </a:extLst>
                </a:gridCol>
                <a:gridCol w="381918">
                  <a:extLst>
                    <a:ext uri="{9D8B030D-6E8A-4147-A177-3AD203B41FA5}">
                      <a16:colId xmlns:a16="http://schemas.microsoft.com/office/drawing/2014/main" val="2565793891"/>
                    </a:ext>
                  </a:extLst>
                </a:gridCol>
                <a:gridCol w="381918">
                  <a:extLst>
                    <a:ext uri="{9D8B030D-6E8A-4147-A177-3AD203B41FA5}">
                      <a16:colId xmlns:a16="http://schemas.microsoft.com/office/drawing/2014/main" val="2635794458"/>
                    </a:ext>
                  </a:extLst>
                </a:gridCol>
              </a:tblGrid>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2549114650"/>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369909417"/>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533817077"/>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622309809"/>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961212214"/>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886695947"/>
                  </a:ext>
                </a:extLst>
              </a:tr>
            </a:tbl>
          </a:graphicData>
        </a:graphic>
      </p:graphicFrame>
      <p:graphicFrame>
        <p:nvGraphicFramePr>
          <p:cNvPr id="14" name="Table 13">
            <a:extLst>
              <a:ext uri="{FF2B5EF4-FFF2-40B4-BE49-F238E27FC236}">
                <a16:creationId xmlns:a16="http://schemas.microsoft.com/office/drawing/2014/main" id="{CDF468D4-8BF7-E645-804C-21CBF44B31A2}"/>
              </a:ext>
            </a:extLst>
          </p:cNvPr>
          <p:cNvGraphicFramePr>
            <a:graphicFrameLocks noGrp="1"/>
          </p:cNvGraphicFramePr>
          <p:nvPr userDrawn="1">
            <p:extLst>
              <p:ext uri="{D42A27DB-BD31-4B8C-83A1-F6EECF244321}">
                <p14:modId xmlns:p14="http://schemas.microsoft.com/office/powerpoint/2010/main" val="866192452"/>
              </p:ext>
            </p:extLst>
          </p:nvPr>
        </p:nvGraphicFramePr>
        <p:xfrm>
          <a:off x="2280492" y="3826427"/>
          <a:ext cx="2291508" cy="2295438"/>
        </p:xfrm>
        <a:graphic>
          <a:graphicData uri="http://schemas.openxmlformats.org/drawingml/2006/table">
            <a:tbl>
              <a:tblPr>
                <a:tableStyleId>{5C22544A-7EE6-4342-B048-85BDC9FD1C3A}</a:tableStyleId>
              </a:tblPr>
              <a:tblGrid>
                <a:gridCol w="381918">
                  <a:extLst>
                    <a:ext uri="{9D8B030D-6E8A-4147-A177-3AD203B41FA5}">
                      <a16:colId xmlns:a16="http://schemas.microsoft.com/office/drawing/2014/main" val="628359703"/>
                    </a:ext>
                  </a:extLst>
                </a:gridCol>
                <a:gridCol w="381918">
                  <a:extLst>
                    <a:ext uri="{9D8B030D-6E8A-4147-A177-3AD203B41FA5}">
                      <a16:colId xmlns:a16="http://schemas.microsoft.com/office/drawing/2014/main" val="805104722"/>
                    </a:ext>
                  </a:extLst>
                </a:gridCol>
                <a:gridCol w="381918">
                  <a:extLst>
                    <a:ext uri="{9D8B030D-6E8A-4147-A177-3AD203B41FA5}">
                      <a16:colId xmlns:a16="http://schemas.microsoft.com/office/drawing/2014/main" val="3183802288"/>
                    </a:ext>
                  </a:extLst>
                </a:gridCol>
                <a:gridCol w="381918">
                  <a:extLst>
                    <a:ext uri="{9D8B030D-6E8A-4147-A177-3AD203B41FA5}">
                      <a16:colId xmlns:a16="http://schemas.microsoft.com/office/drawing/2014/main" val="1728470798"/>
                    </a:ext>
                  </a:extLst>
                </a:gridCol>
                <a:gridCol w="381918">
                  <a:extLst>
                    <a:ext uri="{9D8B030D-6E8A-4147-A177-3AD203B41FA5}">
                      <a16:colId xmlns:a16="http://schemas.microsoft.com/office/drawing/2014/main" val="2565793891"/>
                    </a:ext>
                  </a:extLst>
                </a:gridCol>
                <a:gridCol w="381918">
                  <a:extLst>
                    <a:ext uri="{9D8B030D-6E8A-4147-A177-3AD203B41FA5}">
                      <a16:colId xmlns:a16="http://schemas.microsoft.com/office/drawing/2014/main" val="2635794458"/>
                    </a:ext>
                  </a:extLst>
                </a:gridCol>
              </a:tblGrid>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2549114650"/>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369909417"/>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533817077"/>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622309809"/>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961212214"/>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886695947"/>
                  </a:ext>
                </a:extLst>
              </a:tr>
            </a:tbl>
          </a:graphicData>
        </a:graphic>
      </p:graphicFrame>
      <p:sp>
        <p:nvSpPr>
          <p:cNvPr id="3" name="Text Placeholder 2"/>
          <p:cNvSpPr>
            <a:spLocks noGrp="1"/>
          </p:cNvSpPr>
          <p:nvPr>
            <p:ph type="body" sz="quarter" idx="11" hasCustomPrompt="1"/>
          </p:nvPr>
        </p:nvSpPr>
        <p:spPr>
          <a:xfrm>
            <a:off x="7711713" y="4455474"/>
            <a:ext cx="3606800" cy="1687512"/>
          </a:xfrm>
        </p:spPr>
        <p:txBody>
          <a:bodyPr>
            <a:noAutofit/>
          </a:bodyPr>
          <a:lstStyle>
            <a:lvl1pPr marL="285750" indent="-285750">
              <a:spcBef>
                <a:spcPts val="1000"/>
              </a:spcBef>
              <a:buFont typeface="Wingdings" panose="05000000000000000000" pitchFamily="2" charset="2"/>
              <a:buChar char="§"/>
              <a:defRPr sz="1600">
                <a:solidFill>
                  <a:schemeClr val="tx2"/>
                </a:solidFill>
                <a:latin typeface="Arial" panose="020B0604020202020204" pitchFamily="34" charset="0"/>
                <a:cs typeface="Arial" panose="020B0604020202020204" pitchFamily="34" charset="0"/>
              </a:defRPr>
            </a:lvl1pPr>
          </a:lstStyle>
          <a:p>
            <a:r>
              <a:rPr lang="en-US" dirty="0"/>
              <a:t>Optional—Agenda items or speaker name</a:t>
            </a:r>
            <a:br>
              <a:rPr lang="en-US" dirty="0"/>
            </a:br>
            <a:r>
              <a:rPr lang="en-US" dirty="0"/>
              <a:t>Arial, regular, 16 </a:t>
            </a:r>
            <a:r>
              <a:rPr lang="en-US" dirty="0" err="1"/>
              <a:t>pt</a:t>
            </a:r>
            <a:r>
              <a:rPr lang="en-US" dirty="0"/>
              <a:t>, gray, with or without bullets</a:t>
            </a:r>
            <a:br>
              <a:rPr lang="en-US" dirty="0"/>
            </a:br>
            <a:r>
              <a:rPr lang="en-US" dirty="0"/>
              <a:t>Delete this box if you are not using</a:t>
            </a:r>
          </a:p>
        </p:txBody>
      </p:sp>
      <p:sp>
        <p:nvSpPr>
          <p:cNvPr id="6" name="Title 1"/>
          <p:cNvSpPr>
            <a:spLocks noGrp="1"/>
          </p:cNvSpPr>
          <p:nvPr>
            <p:ph type="ctrTitle" hasCustomPrompt="1"/>
          </p:nvPr>
        </p:nvSpPr>
        <p:spPr>
          <a:xfrm>
            <a:off x="1005840" y="3017520"/>
            <a:ext cx="10265664" cy="1298448"/>
          </a:xfrm>
        </p:spPr>
        <p:txBody>
          <a:bodyPr anchor="ctr">
            <a:noAutofit/>
          </a:bodyPr>
          <a:lstStyle>
            <a:lvl1pPr>
              <a:lnSpc>
                <a:spcPct val="94000"/>
              </a:lnSpc>
              <a:defRPr sz="3600" cap="all" baseline="0">
                <a:solidFill>
                  <a:schemeClr val="accent1"/>
                </a:solidFill>
                <a:latin typeface="Arial Black" panose="020B0A04020102020204" pitchFamily="34" charset="0"/>
              </a:defRPr>
            </a:lvl1pPr>
          </a:lstStyle>
          <a:p>
            <a:r>
              <a:rPr lang="en-US" dirty="0"/>
              <a:t>Alternate section divider</a:t>
            </a:r>
            <a:br>
              <a:rPr lang="en-US" dirty="0"/>
            </a:br>
            <a:r>
              <a:rPr lang="en-US" dirty="0"/>
              <a:t>two lines max</a:t>
            </a:r>
          </a:p>
        </p:txBody>
      </p:sp>
      <p:sp>
        <p:nvSpPr>
          <p:cNvPr id="7" name="Text Placeholder 6">
            <a:extLst>
              <a:ext uri="{FF2B5EF4-FFF2-40B4-BE49-F238E27FC236}">
                <a16:creationId xmlns:a16="http://schemas.microsoft.com/office/drawing/2014/main" id="{3A46B114-BF19-49B5-97CF-F8A196F1915D}"/>
              </a:ext>
            </a:extLst>
          </p:cNvPr>
          <p:cNvSpPr>
            <a:spLocks noGrp="1"/>
          </p:cNvSpPr>
          <p:nvPr>
            <p:ph type="body" sz="quarter" idx="16" hasCustomPrompt="1"/>
          </p:nvPr>
        </p:nvSpPr>
        <p:spPr>
          <a:xfrm>
            <a:off x="1005840" y="6380958"/>
            <a:ext cx="8699043" cy="171595"/>
          </a:xfrm>
        </p:spPr>
        <p:txBody>
          <a:bodyPr/>
          <a:lstStyle>
            <a:lvl1pPr marL="0" indent="0" algn="l">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
        <p:nvSpPr>
          <p:cNvPr id="8" name="Text Placeholder 2">
            <a:extLst>
              <a:ext uri="{FF2B5EF4-FFF2-40B4-BE49-F238E27FC236}">
                <a16:creationId xmlns:a16="http://schemas.microsoft.com/office/drawing/2014/main" id="{D4E40A98-C146-4EA7-A56A-C0798FA095B3}"/>
              </a:ext>
            </a:extLst>
          </p:cNvPr>
          <p:cNvSpPr>
            <a:spLocks noGrp="1"/>
          </p:cNvSpPr>
          <p:nvPr>
            <p:ph type="body" sz="quarter" idx="17"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pic>
        <p:nvPicPr>
          <p:cNvPr id="11" name="Picture 10">
            <a:extLst>
              <a:ext uri="{FF2B5EF4-FFF2-40B4-BE49-F238E27FC236}">
                <a16:creationId xmlns:a16="http://schemas.microsoft.com/office/drawing/2014/main" id="{40493D37-05D7-9942-A9BB-678A3AE09E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02975" y="433917"/>
            <a:ext cx="597606" cy="597606"/>
          </a:xfrm>
          <a:prstGeom prst="rect">
            <a:avLst/>
          </a:prstGeom>
        </p:spPr>
      </p:pic>
    </p:spTree>
    <p:extLst>
      <p:ext uri="{BB962C8B-B14F-4D97-AF65-F5344CB8AC3E}">
        <p14:creationId xmlns:p14="http://schemas.microsoft.com/office/powerpoint/2010/main" val="264914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tatistics Four">
    <p:spTree>
      <p:nvGrpSpPr>
        <p:cNvPr id="1" name=""/>
        <p:cNvGrpSpPr/>
        <p:nvPr/>
      </p:nvGrpSpPr>
      <p:grpSpPr>
        <a:xfrm>
          <a:off x="0" y="0"/>
          <a:ext cx="0" cy="0"/>
          <a:chOff x="0" y="0"/>
          <a:chExt cx="0" cy="0"/>
        </a:xfrm>
      </p:grpSpPr>
      <p:sp>
        <p:nvSpPr>
          <p:cNvPr id="33" name="Text Placeholder 3">
            <a:extLst>
              <a:ext uri="{FF2B5EF4-FFF2-40B4-BE49-F238E27FC236}">
                <a16:creationId xmlns:a16="http://schemas.microsoft.com/office/drawing/2014/main" id="{CAAFFB52-412F-46B1-AAFC-666A599CAEA8}"/>
              </a:ext>
            </a:extLst>
          </p:cNvPr>
          <p:cNvSpPr>
            <a:spLocks noGrp="1"/>
          </p:cNvSpPr>
          <p:nvPr>
            <p:ph type="body" sz="quarter" idx="22" hasCustomPrompt="1"/>
          </p:nvPr>
        </p:nvSpPr>
        <p:spPr>
          <a:xfrm>
            <a:off x="5554664" y="1375138"/>
            <a:ext cx="5837236" cy="1280160"/>
          </a:xfrm>
          <a:solidFill>
            <a:srgbClr val="054C70"/>
          </a:solidFill>
          <a:ln w="6350">
            <a:noFill/>
          </a:ln>
        </p:spPr>
        <p:txBody>
          <a:bodyPr lIns="182880" tIns="91440" rIns="91440" bIns="45720" anchor="b" anchorCtr="0"/>
          <a:lstStyle>
            <a:lvl1pPr marL="0" indent="0" algn="l">
              <a:buNone/>
              <a:defRPr sz="8000" b="1">
                <a:solidFill>
                  <a:srgbClr val="05C3DE"/>
                </a:solidFill>
              </a:defRPr>
            </a:lvl1pPr>
          </a:lstStyle>
          <a:p>
            <a:pPr lvl="0"/>
            <a:r>
              <a:rPr lang="en-US" dirty="0"/>
              <a:t>00</a:t>
            </a:r>
          </a:p>
        </p:txBody>
      </p:sp>
      <p:sp>
        <p:nvSpPr>
          <p:cNvPr id="34" name="Text Placeholder 3">
            <a:extLst>
              <a:ext uri="{FF2B5EF4-FFF2-40B4-BE49-F238E27FC236}">
                <a16:creationId xmlns:a16="http://schemas.microsoft.com/office/drawing/2014/main" id="{EEDADF43-3F5B-4993-AFEF-B1B724E1702D}"/>
              </a:ext>
            </a:extLst>
          </p:cNvPr>
          <p:cNvSpPr>
            <a:spLocks noGrp="1"/>
          </p:cNvSpPr>
          <p:nvPr>
            <p:ph type="body" sz="quarter" idx="23" hasCustomPrompt="1"/>
          </p:nvPr>
        </p:nvSpPr>
        <p:spPr>
          <a:xfrm>
            <a:off x="5554664" y="2939575"/>
            <a:ext cx="5837236" cy="1280160"/>
          </a:xfrm>
          <a:solidFill>
            <a:srgbClr val="05C3DE"/>
          </a:solidFill>
          <a:ln w="6350">
            <a:noFill/>
          </a:ln>
        </p:spPr>
        <p:txBody>
          <a:bodyPr lIns="182880" tIns="91440" rIns="91440" bIns="45720" anchor="b" anchorCtr="0"/>
          <a:lstStyle>
            <a:lvl1pPr marL="0" indent="0" algn="l">
              <a:buNone/>
              <a:defRPr sz="8000" b="1">
                <a:solidFill>
                  <a:srgbClr val="054C70"/>
                </a:solidFill>
              </a:defRPr>
            </a:lvl1pPr>
          </a:lstStyle>
          <a:p>
            <a:pPr lvl="0"/>
            <a:r>
              <a:rPr lang="en-US" dirty="0"/>
              <a:t>00</a:t>
            </a:r>
          </a:p>
        </p:txBody>
      </p:sp>
      <p:sp>
        <p:nvSpPr>
          <p:cNvPr id="35" name="Text Placeholder 3">
            <a:extLst>
              <a:ext uri="{FF2B5EF4-FFF2-40B4-BE49-F238E27FC236}">
                <a16:creationId xmlns:a16="http://schemas.microsoft.com/office/drawing/2014/main" id="{74EDA5C6-A749-43D4-BEE5-B90B3E6D69D3}"/>
              </a:ext>
            </a:extLst>
          </p:cNvPr>
          <p:cNvSpPr>
            <a:spLocks noGrp="1"/>
          </p:cNvSpPr>
          <p:nvPr>
            <p:ph type="body" sz="quarter" idx="24" hasCustomPrompt="1"/>
          </p:nvPr>
        </p:nvSpPr>
        <p:spPr>
          <a:xfrm>
            <a:off x="5554664" y="4504011"/>
            <a:ext cx="5837236" cy="1280160"/>
          </a:xfrm>
          <a:solidFill>
            <a:srgbClr val="054C70"/>
          </a:solidFill>
          <a:ln w="6350">
            <a:noFill/>
          </a:ln>
        </p:spPr>
        <p:txBody>
          <a:bodyPr lIns="182880" tIns="91440" rIns="91440" bIns="45720" anchor="b" anchorCtr="0"/>
          <a:lstStyle>
            <a:lvl1pPr marL="0" indent="0" algn="l">
              <a:buNone/>
              <a:defRPr sz="8000" b="1">
                <a:solidFill>
                  <a:srgbClr val="05C3DE"/>
                </a:solidFill>
              </a:defRPr>
            </a:lvl1pPr>
          </a:lstStyle>
          <a:p>
            <a:pPr lvl="0"/>
            <a:r>
              <a:rPr lang="en-US" dirty="0"/>
              <a:t>00</a:t>
            </a:r>
          </a:p>
        </p:txBody>
      </p:sp>
      <p:sp>
        <p:nvSpPr>
          <p:cNvPr id="30" name="Text Placeholder 29">
            <a:extLst>
              <a:ext uri="{FF2B5EF4-FFF2-40B4-BE49-F238E27FC236}">
                <a16:creationId xmlns:a16="http://schemas.microsoft.com/office/drawing/2014/main" id="{58102683-399A-474D-A5E4-03316E2F8E3F}"/>
              </a:ext>
            </a:extLst>
          </p:cNvPr>
          <p:cNvSpPr>
            <a:spLocks noGrp="1"/>
          </p:cNvSpPr>
          <p:nvPr>
            <p:ph type="body" sz="quarter" idx="21" hasCustomPrompt="1"/>
          </p:nvPr>
        </p:nvSpPr>
        <p:spPr>
          <a:xfrm>
            <a:off x="7483068" y="1583323"/>
            <a:ext cx="3545537" cy="840895"/>
          </a:xfrm>
        </p:spPr>
        <p:txBody>
          <a:bodyPr anchor="b"/>
          <a:lstStyle>
            <a:lvl1pPr marL="0" indent="0">
              <a:lnSpc>
                <a:spcPct val="100000"/>
              </a:lnSpc>
              <a:spcBef>
                <a:spcPts val="600"/>
              </a:spcBef>
              <a:buNone/>
              <a:defRPr>
                <a:solidFill>
                  <a:schemeClr val="bg1"/>
                </a:solidFill>
              </a:defRPr>
            </a:lvl1pPr>
          </a:lstStyle>
          <a:p>
            <a:pPr lvl="0"/>
            <a:r>
              <a:rPr lang="en-US" dirty="0"/>
              <a:t>text about statistic. Add percentage sign as needed.</a:t>
            </a:r>
          </a:p>
        </p:txBody>
      </p:sp>
      <p:sp>
        <p:nvSpPr>
          <p:cNvPr id="27" name="Text Placeholder 12">
            <a:extLst>
              <a:ext uri="{FF2B5EF4-FFF2-40B4-BE49-F238E27FC236}">
                <a16:creationId xmlns:a16="http://schemas.microsoft.com/office/drawing/2014/main" id="{87CCB4FB-EA2D-4CD3-ABAA-545719E41D58}"/>
              </a:ext>
            </a:extLst>
          </p:cNvPr>
          <p:cNvSpPr>
            <a:spLocks noGrp="1"/>
          </p:cNvSpPr>
          <p:nvPr>
            <p:ph type="body" sz="quarter" idx="19" hasCustomPrompt="1"/>
          </p:nvPr>
        </p:nvSpPr>
        <p:spPr>
          <a:xfrm>
            <a:off x="7483068" y="3147760"/>
            <a:ext cx="3545537" cy="840895"/>
          </a:xfrm>
        </p:spPr>
        <p:txBody>
          <a:bodyPr anchor="b"/>
          <a:lstStyle>
            <a:lvl1pPr marL="0" indent="0">
              <a:lnSpc>
                <a:spcPct val="100000"/>
              </a:lnSpc>
              <a:spcBef>
                <a:spcPts val="600"/>
              </a:spcBef>
              <a:buNone/>
              <a:defRPr sz="2000" baseline="0">
                <a:solidFill>
                  <a:srgbClr val="002F48"/>
                </a:solidFill>
              </a:defRPr>
            </a:lvl1pPr>
          </a:lstStyle>
          <a:p>
            <a:pPr lvl="0"/>
            <a:r>
              <a:rPr lang="en-US" dirty="0"/>
              <a:t>text about statistic. Add percentage sign as needed.</a:t>
            </a:r>
          </a:p>
        </p:txBody>
      </p:sp>
      <p:sp>
        <p:nvSpPr>
          <p:cNvPr id="24" name="Text Placeholder 12">
            <a:extLst>
              <a:ext uri="{FF2B5EF4-FFF2-40B4-BE49-F238E27FC236}">
                <a16:creationId xmlns:a16="http://schemas.microsoft.com/office/drawing/2014/main" id="{C11FE327-B8AB-49FE-91A7-75A18E09D86A}"/>
              </a:ext>
            </a:extLst>
          </p:cNvPr>
          <p:cNvSpPr>
            <a:spLocks noGrp="1"/>
          </p:cNvSpPr>
          <p:nvPr>
            <p:ph type="body" sz="quarter" idx="18" hasCustomPrompt="1"/>
          </p:nvPr>
        </p:nvSpPr>
        <p:spPr>
          <a:xfrm>
            <a:off x="7483068" y="4712196"/>
            <a:ext cx="3545537" cy="840895"/>
          </a:xfrm>
        </p:spPr>
        <p:txBody>
          <a:bodyPr anchor="b"/>
          <a:lstStyle>
            <a:lvl1pPr marL="0" indent="0">
              <a:lnSpc>
                <a:spcPct val="100000"/>
              </a:lnSpc>
              <a:spcBef>
                <a:spcPts val="600"/>
              </a:spcBef>
              <a:buNone/>
              <a:defRPr sz="2000" baseline="0">
                <a:solidFill>
                  <a:schemeClr val="bg1"/>
                </a:solidFill>
              </a:defRPr>
            </a:lvl1pPr>
          </a:lstStyle>
          <a:p>
            <a:pPr lvl="0"/>
            <a:r>
              <a:rPr lang="en-US" dirty="0"/>
              <a:t>text about statistic. Add  percentage sign as needed.</a:t>
            </a:r>
          </a:p>
        </p:txBody>
      </p:sp>
      <p:sp>
        <p:nvSpPr>
          <p:cNvPr id="10" name="Text Placeholder 3">
            <a:extLst>
              <a:ext uri="{FF2B5EF4-FFF2-40B4-BE49-F238E27FC236}">
                <a16:creationId xmlns:a16="http://schemas.microsoft.com/office/drawing/2014/main" id="{35F042F6-20D9-44AD-A24D-B481DB4F090B}"/>
              </a:ext>
            </a:extLst>
          </p:cNvPr>
          <p:cNvSpPr>
            <a:spLocks noGrp="1"/>
          </p:cNvSpPr>
          <p:nvPr>
            <p:ph type="body" sz="quarter" idx="14" hasCustomPrompt="1"/>
          </p:nvPr>
        </p:nvSpPr>
        <p:spPr>
          <a:xfrm>
            <a:off x="800099" y="1375138"/>
            <a:ext cx="4389438" cy="4409033"/>
          </a:xfrm>
          <a:noFill/>
          <a:ln w="6350">
            <a:solidFill>
              <a:srgbClr val="05C3DE"/>
            </a:solidFill>
          </a:ln>
        </p:spPr>
        <p:txBody>
          <a:bodyPr lIns="365760" tIns="365760" rIns="365760" bIns="365760" anchor="t" anchorCtr="0"/>
          <a:lstStyle>
            <a:lvl1pPr marL="0" indent="0" algn="l">
              <a:buNone/>
              <a:defRPr sz="16500" b="1">
                <a:solidFill>
                  <a:schemeClr val="accent1"/>
                </a:solidFill>
              </a:defRPr>
            </a:lvl1pPr>
          </a:lstStyle>
          <a:p>
            <a:pPr lvl="0"/>
            <a:r>
              <a:rPr lang="en-US" dirty="0"/>
              <a:t>00</a:t>
            </a:r>
          </a:p>
        </p:txBody>
      </p:sp>
      <p:sp>
        <p:nvSpPr>
          <p:cNvPr id="11" name="Text Placeholder 12">
            <a:extLst>
              <a:ext uri="{FF2B5EF4-FFF2-40B4-BE49-F238E27FC236}">
                <a16:creationId xmlns:a16="http://schemas.microsoft.com/office/drawing/2014/main" id="{B997DBC5-8B4D-4EF1-803E-6B94641B2BF7}"/>
              </a:ext>
            </a:extLst>
          </p:cNvPr>
          <p:cNvSpPr>
            <a:spLocks noGrp="1"/>
          </p:cNvSpPr>
          <p:nvPr>
            <p:ph type="body" sz="quarter" idx="16" hasCustomPrompt="1"/>
          </p:nvPr>
        </p:nvSpPr>
        <p:spPr>
          <a:xfrm>
            <a:off x="1163394" y="4008467"/>
            <a:ext cx="3773215" cy="1756109"/>
          </a:xfrm>
        </p:spPr>
        <p:txBody>
          <a:bodyPr/>
          <a:lstStyle>
            <a:lvl1pPr marL="0" indent="0">
              <a:lnSpc>
                <a:spcPct val="100000"/>
              </a:lnSpc>
              <a:spcBef>
                <a:spcPts val="600"/>
              </a:spcBef>
              <a:buNone/>
              <a:defRPr sz="2400" baseline="0">
                <a:solidFill>
                  <a:schemeClr val="accent1"/>
                </a:solidFill>
              </a:defRPr>
            </a:lvl1pPr>
          </a:lstStyle>
          <a:p>
            <a:pPr lvl="0"/>
            <a:r>
              <a:rPr lang="en-US" dirty="0"/>
              <a:t>text about statistic. Add percentage sign above as needed.</a:t>
            </a:r>
          </a:p>
        </p:txBody>
      </p:sp>
      <p:sp>
        <p:nvSpPr>
          <p:cNvPr id="16" name="Title Placeholder 1">
            <a:extLst>
              <a:ext uri="{FF2B5EF4-FFF2-40B4-BE49-F238E27FC236}">
                <a16:creationId xmlns:a16="http://schemas.microsoft.com/office/drawing/2014/main" id="{841562DA-36CA-524B-AB52-1643899F494A}"/>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22" name="Text Placeholder 4">
            <a:extLst>
              <a:ext uri="{FF2B5EF4-FFF2-40B4-BE49-F238E27FC236}">
                <a16:creationId xmlns:a16="http://schemas.microsoft.com/office/drawing/2014/main" id="{A511985C-B870-0F49-9827-9777477CA716}"/>
              </a:ext>
            </a:extLst>
          </p:cNvPr>
          <p:cNvSpPr>
            <a:spLocks noGrp="1"/>
          </p:cNvSpPr>
          <p:nvPr>
            <p:ph type="body" sz="quarter" idx="32"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7" name="Text Placeholder 7">
            <a:extLst>
              <a:ext uri="{FF2B5EF4-FFF2-40B4-BE49-F238E27FC236}">
                <a16:creationId xmlns:a16="http://schemas.microsoft.com/office/drawing/2014/main" id="{64A8D9A2-5E16-FB45-BE55-BFDAB4C3DA66}"/>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9" name="Text Placeholder 2">
            <a:extLst>
              <a:ext uri="{FF2B5EF4-FFF2-40B4-BE49-F238E27FC236}">
                <a16:creationId xmlns:a16="http://schemas.microsoft.com/office/drawing/2014/main" id="{477702FB-1DE2-6445-A071-BFB00C2694AD}"/>
              </a:ext>
            </a:extLst>
          </p:cNvPr>
          <p:cNvSpPr>
            <a:spLocks noGrp="1"/>
          </p:cNvSpPr>
          <p:nvPr>
            <p:ph type="body" sz="quarter" idx="33"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20" name="Text Placeholder 6">
            <a:extLst>
              <a:ext uri="{FF2B5EF4-FFF2-40B4-BE49-F238E27FC236}">
                <a16:creationId xmlns:a16="http://schemas.microsoft.com/office/drawing/2014/main" id="{F294F2E8-51B0-C341-8963-BDE50DB26064}"/>
              </a:ext>
            </a:extLst>
          </p:cNvPr>
          <p:cNvSpPr>
            <a:spLocks noGrp="1"/>
          </p:cNvSpPr>
          <p:nvPr>
            <p:ph type="body" sz="quarter" idx="34"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72326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6">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tatistics Four w/Dark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B0B8B5B-EE47-4D50-98F7-5AC203611DE8}"/>
              </a:ext>
            </a:extLst>
          </p:cNvPr>
          <p:cNvSpPr>
            <a:spLocks noGrp="1"/>
          </p:cNvSpPr>
          <p:nvPr>
            <p:ph type="pic" sz="quarter" idx="15" hasCustomPrompt="1"/>
          </p:nvPr>
        </p:nvSpPr>
        <p:spPr>
          <a:xfrm>
            <a:off x="0" y="1371600"/>
            <a:ext cx="12192000" cy="4572000"/>
          </a:xfrm>
        </p:spPr>
        <p:txBody>
          <a:bodyPr/>
          <a:lstStyle>
            <a:lvl1pPr marL="0" marR="0" indent="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None/>
              <a:tabLst/>
              <a:defRPr sz="1600"/>
            </a:lvl1pPr>
          </a:lstStyle>
          <a:p>
            <a:pPr marL="342900" marR="0" lvl="0" indent="-34290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Char char="§"/>
              <a:tabLst/>
              <a:defRPr/>
            </a:pPr>
            <a:r>
              <a:rPr lang="en-US" dirty="0"/>
              <a:t>This placeholder box is intended to include an image. To place an image here: (1) Copy selected image from Imagery Assets file. (2) Select this placeholder box and Paste image into box. (3) Go to Home &gt; Slides &gt; Reset to move image behind text. (Also, see “Tips for Working with Images” slide.)</a:t>
            </a:r>
          </a:p>
        </p:txBody>
      </p:sp>
      <p:sp>
        <p:nvSpPr>
          <p:cNvPr id="17" name="Text Placeholder 16">
            <a:extLst>
              <a:ext uri="{FF2B5EF4-FFF2-40B4-BE49-F238E27FC236}">
                <a16:creationId xmlns:a16="http://schemas.microsoft.com/office/drawing/2014/main" id="{254DC7A5-0292-4012-8769-09088C602CD5}"/>
              </a:ext>
            </a:extLst>
          </p:cNvPr>
          <p:cNvSpPr>
            <a:spLocks noGrp="1"/>
          </p:cNvSpPr>
          <p:nvPr>
            <p:ph type="body" sz="quarter" idx="20"/>
          </p:nvPr>
        </p:nvSpPr>
        <p:spPr>
          <a:xfrm>
            <a:off x="800099" y="1523860"/>
            <a:ext cx="2057400" cy="2057400"/>
          </a:xfrm>
          <a:solidFill>
            <a:schemeClr val="bg1"/>
          </a:solidFill>
        </p:spPr>
        <p:txBody>
          <a:bodyPr lIns="137160" tIns="137160" rIns="137160" bIns="137160"/>
          <a:lstStyle>
            <a:lvl1pPr marL="0" indent="0">
              <a:lnSpc>
                <a:spcPct val="100000"/>
              </a:lnSpc>
              <a:spcBef>
                <a:spcPts val="600"/>
              </a:spcBef>
              <a:buNone/>
              <a:defRPr sz="2000">
                <a:solidFill>
                  <a:srgbClr val="4F4F4F"/>
                </a:solidFill>
              </a:defRPr>
            </a:lvl1pPr>
            <a:lvl2pPr marL="457200" indent="0">
              <a:buNone/>
              <a:defRPr sz="2000"/>
            </a:lvl2pPr>
            <a:lvl3pPr marL="914400" indent="0">
              <a:buNone/>
              <a:defRPr sz="2000"/>
            </a:lvl3pPr>
            <a:lvl4pPr marL="1371600" indent="0">
              <a:buNone/>
              <a:defRPr sz="2000"/>
            </a:lvl4pPr>
            <a:lvl5pPr marL="1828800" indent="0">
              <a:buFont typeface="Arial" panose="020B0604020202020204" pitchFamily="34" charset="0"/>
              <a:buNone/>
              <a:defRPr sz="2000"/>
            </a:lvl5pPr>
          </a:lstStyle>
          <a:p>
            <a:pPr lvl="0"/>
            <a:r>
              <a:rPr lang="en-US"/>
              <a:t>Click to edit Master text styles</a:t>
            </a:r>
          </a:p>
        </p:txBody>
      </p:sp>
      <p:sp>
        <p:nvSpPr>
          <p:cNvPr id="18" name="Text Placeholder 16">
            <a:extLst>
              <a:ext uri="{FF2B5EF4-FFF2-40B4-BE49-F238E27FC236}">
                <a16:creationId xmlns:a16="http://schemas.microsoft.com/office/drawing/2014/main" id="{6947FF6E-FC84-4B19-9AC2-B74AAC61AC8C}"/>
              </a:ext>
            </a:extLst>
          </p:cNvPr>
          <p:cNvSpPr>
            <a:spLocks noGrp="1"/>
          </p:cNvSpPr>
          <p:nvPr>
            <p:ph type="body" sz="quarter" idx="21"/>
          </p:nvPr>
        </p:nvSpPr>
        <p:spPr>
          <a:xfrm>
            <a:off x="2997093" y="1523860"/>
            <a:ext cx="2057400" cy="2057400"/>
          </a:xfrm>
          <a:solidFill>
            <a:schemeClr val="bg1"/>
          </a:solidFill>
        </p:spPr>
        <p:txBody>
          <a:bodyPr lIns="137160" tIns="137160" rIns="137160" bIns="137160"/>
          <a:lstStyle>
            <a:lvl1pPr marL="0" indent="0">
              <a:lnSpc>
                <a:spcPct val="100000"/>
              </a:lnSpc>
              <a:spcBef>
                <a:spcPts val="600"/>
              </a:spcBef>
              <a:buNone/>
              <a:defRPr sz="2000">
                <a:solidFill>
                  <a:srgbClr val="4F4F4F"/>
                </a:solidFill>
              </a:defRPr>
            </a:lvl1pPr>
            <a:lvl2pPr marL="457200" indent="0">
              <a:buNone/>
              <a:defRPr sz="2000"/>
            </a:lvl2pPr>
            <a:lvl3pPr marL="914400" indent="0">
              <a:buNone/>
              <a:defRPr sz="2000"/>
            </a:lvl3pPr>
            <a:lvl4pPr marL="1371600" indent="0">
              <a:buNone/>
              <a:defRPr sz="2000"/>
            </a:lvl4pPr>
            <a:lvl5pPr marL="1828800" indent="0">
              <a:buFont typeface="Arial" panose="020B0604020202020204" pitchFamily="34" charset="0"/>
              <a:buNone/>
              <a:defRPr sz="2000"/>
            </a:lvl5pPr>
          </a:lstStyle>
          <a:p>
            <a:pPr lvl="0"/>
            <a:r>
              <a:rPr lang="en-US"/>
              <a:t>Click to edit Master text styles</a:t>
            </a:r>
          </a:p>
        </p:txBody>
      </p:sp>
      <p:sp>
        <p:nvSpPr>
          <p:cNvPr id="19" name="Text Placeholder 16">
            <a:extLst>
              <a:ext uri="{FF2B5EF4-FFF2-40B4-BE49-F238E27FC236}">
                <a16:creationId xmlns:a16="http://schemas.microsoft.com/office/drawing/2014/main" id="{620AE012-491A-40C8-A0AA-B1BEC1152FDF}"/>
              </a:ext>
            </a:extLst>
          </p:cNvPr>
          <p:cNvSpPr>
            <a:spLocks noGrp="1"/>
          </p:cNvSpPr>
          <p:nvPr>
            <p:ph type="body" sz="quarter" idx="22"/>
          </p:nvPr>
        </p:nvSpPr>
        <p:spPr>
          <a:xfrm>
            <a:off x="800099" y="3713258"/>
            <a:ext cx="2057400" cy="2057400"/>
          </a:xfrm>
          <a:solidFill>
            <a:schemeClr val="bg1"/>
          </a:solidFill>
        </p:spPr>
        <p:txBody>
          <a:bodyPr lIns="137160" tIns="137160" rIns="137160" bIns="137160"/>
          <a:lstStyle>
            <a:lvl1pPr marL="0" indent="0">
              <a:lnSpc>
                <a:spcPct val="100000"/>
              </a:lnSpc>
              <a:spcBef>
                <a:spcPts val="600"/>
              </a:spcBef>
              <a:buNone/>
              <a:defRPr sz="2000">
                <a:solidFill>
                  <a:srgbClr val="4F4F4F"/>
                </a:solidFill>
              </a:defRPr>
            </a:lvl1pPr>
            <a:lvl2pPr marL="457200" indent="0">
              <a:buNone/>
              <a:defRPr sz="2000"/>
            </a:lvl2pPr>
            <a:lvl3pPr marL="914400" indent="0">
              <a:buNone/>
              <a:defRPr sz="2000"/>
            </a:lvl3pPr>
            <a:lvl4pPr marL="1371600" indent="0">
              <a:buNone/>
              <a:defRPr sz="2000"/>
            </a:lvl4pPr>
            <a:lvl5pPr marL="1828800" indent="0">
              <a:buFont typeface="Arial" panose="020B0604020202020204" pitchFamily="34" charset="0"/>
              <a:buNone/>
              <a:defRPr sz="2000"/>
            </a:lvl5pPr>
          </a:lstStyle>
          <a:p>
            <a:pPr lvl="0"/>
            <a:r>
              <a:rPr lang="en-US"/>
              <a:t>Click to edit Master text styles</a:t>
            </a:r>
          </a:p>
        </p:txBody>
      </p:sp>
      <p:sp>
        <p:nvSpPr>
          <p:cNvPr id="20" name="Text Placeholder 16">
            <a:extLst>
              <a:ext uri="{FF2B5EF4-FFF2-40B4-BE49-F238E27FC236}">
                <a16:creationId xmlns:a16="http://schemas.microsoft.com/office/drawing/2014/main" id="{9B4AD171-FDB1-4832-A408-7E1BFAC08EE9}"/>
              </a:ext>
            </a:extLst>
          </p:cNvPr>
          <p:cNvSpPr>
            <a:spLocks noGrp="1"/>
          </p:cNvSpPr>
          <p:nvPr>
            <p:ph type="body" sz="quarter" idx="23"/>
          </p:nvPr>
        </p:nvSpPr>
        <p:spPr>
          <a:xfrm>
            <a:off x="2997093" y="3713258"/>
            <a:ext cx="2057400" cy="2057400"/>
          </a:xfrm>
          <a:solidFill>
            <a:schemeClr val="bg1"/>
          </a:solidFill>
        </p:spPr>
        <p:txBody>
          <a:bodyPr lIns="137160" tIns="137160" rIns="137160" bIns="137160"/>
          <a:lstStyle>
            <a:lvl1pPr marL="0" indent="0">
              <a:lnSpc>
                <a:spcPct val="100000"/>
              </a:lnSpc>
              <a:spcBef>
                <a:spcPts val="600"/>
              </a:spcBef>
              <a:buNone/>
              <a:defRPr sz="2000">
                <a:solidFill>
                  <a:srgbClr val="4F4F4F"/>
                </a:solidFill>
              </a:defRPr>
            </a:lvl1pPr>
            <a:lvl2pPr marL="457200" indent="0">
              <a:buNone/>
              <a:defRPr sz="2000"/>
            </a:lvl2pPr>
            <a:lvl3pPr marL="914400" indent="0">
              <a:buNone/>
              <a:defRPr sz="2000"/>
            </a:lvl3pPr>
            <a:lvl4pPr marL="1371600" indent="0">
              <a:buNone/>
              <a:defRPr sz="2000"/>
            </a:lvl4pPr>
            <a:lvl5pPr marL="1828800" indent="0">
              <a:buFont typeface="Arial" panose="020B0604020202020204" pitchFamily="34" charset="0"/>
              <a:buNone/>
              <a:defRPr sz="2000"/>
            </a:lvl5pPr>
          </a:lstStyle>
          <a:p>
            <a:pPr lvl="0"/>
            <a:r>
              <a:rPr lang="en-US"/>
              <a:t>Click to edit Master text styles</a:t>
            </a:r>
          </a:p>
        </p:txBody>
      </p:sp>
      <p:sp>
        <p:nvSpPr>
          <p:cNvPr id="15" name="Text Placeholder 6">
            <a:extLst>
              <a:ext uri="{FF2B5EF4-FFF2-40B4-BE49-F238E27FC236}">
                <a16:creationId xmlns:a16="http://schemas.microsoft.com/office/drawing/2014/main" id="{3759E163-AD24-544C-89EB-35C0A1A6B238}"/>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
        <p:nvSpPr>
          <p:cNvPr id="13" name="Title Placeholder 1">
            <a:extLst>
              <a:ext uri="{FF2B5EF4-FFF2-40B4-BE49-F238E27FC236}">
                <a16:creationId xmlns:a16="http://schemas.microsoft.com/office/drawing/2014/main" id="{2220822E-B0D1-2C4C-81DA-38AA7E2D9D83}"/>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23" name="Text Placeholder 4">
            <a:extLst>
              <a:ext uri="{FF2B5EF4-FFF2-40B4-BE49-F238E27FC236}">
                <a16:creationId xmlns:a16="http://schemas.microsoft.com/office/drawing/2014/main" id="{7486F3E6-ACB9-6440-9B12-7462AF5ED2C6}"/>
              </a:ext>
            </a:extLst>
          </p:cNvPr>
          <p:cNvSpPr>
            <a:spLocks noGrp="1"/>
          </p:cNvSpPr>
          <p:nvPr>
            <p:ph type="body" sz="quarter" idx="32"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4" name="Text Placeholder 7">
            <a:extLst>
              <a:ext uri="{FF2B5EF4-FFF2-40B4-BE49-F238E27FC236}">
                <a16:creationId xmlns:a16="http://schemas.microsoft.com/office/drawing/2014/main" id="{E5F38F2E-A286-3B47-9080-F9D5975B4E79}"/>
              </a:ext>
            </a:extLst>
          </p:cNvPr>
          <p:cNvSpPr>
            <a:spLocks noGrp="1"/>
          </p:cNvSpPr>
          <p:nvPr>
            <p:ph type="body" sz="quarter" idx="33"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6" name="Text Placeholder 2">
            <a:extLst>
              <a:ext uri="{FF2B5EF4-FFF2-40B4-BE49-F238E27FC236}">
                <a16:creationId xmlns:a16="http://schemas.microsoft.com/office/drawing/2014/main" id="{2D8935F0-F2F2-B64E-B208-6BF1E5D692E4}"/>
              </a:ext>
            </a:extLst>
          </p:cNvPr>
          <p:cNvSpPr>
            <a:spLocks noGrp="1"/>
          </p:cNvSpPr>
          <p:nvPr>
            <p:ph type="body" sz="quarter" idx="34"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Tree>
    <p:extLst>
      <p:ext uri="{BB962C8B-B14F-4D97-AF65-F5344CB8AC3E}">
        <p14:creationId xmlns:p14="http://schemas.microsoft.com/office/powerpoint/2010/main" val="316935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6">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tatistics Four w/Ligh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B0B8B5B-EE47-4D50-98F7-5AC203611DE8}"/>
              </a:ext>
            </a:extLst>
          </p:cNvPr>
          <p:cNvSpPr>
            <a:spLocks noGrp="1"/>
          </p:cNvSpPr>
          <p:nvPr>
            <p:ph type="pic" sz="quarter" idx="15" hasCustomPrompt="1"/>
          </p:nvPr>
        </p:nvSpPr>
        <p:spPr>
          <a:xfrm>
            <a:off x="0" y="1371600"/>
            <a:ext cx="12192000" cy="4572000"/>
          </a:xfrm>
        </p:spPr>
        <p:txBody>
          <a:bodyPr/>
          <a:lstStyle>
            <a:lvl1pPr marL="0" marR="0" indent="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None/>
              <a:tabLst/>
              <a:defRPr sz="1600"/>
            </a:lvl1pPr>
          </a:lstStyle>
          <a:p>
            <a:pPr marL="342900" marR="0" lvl="0" indent="-34290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Char char="§"/>
              <a:tabLst/>
              <a:defRPr/>
            </a:pPr>
            <a:r>
              <a:rPr lang="en-US" dirty="0"/>
              <a:t>This placeholder box is intended to include an image. To place an image here: (1) Copy selected image from Imagery Assets file. (2) Select this placeholder box and Paste image into box. (3) Go to Home &gt; Slides &gt; Reset to move image behind text. (Also, see “Tips for Working with Images” slide.)</a:t>
            </a:r>
          </a:p>
        </p:txBody>
      </p:sp>
      <p:sp>
        <p:nvSpPr>
          <p:cNvPr id="17" name="Text Placeholder 16">
            <a:extLst>
              <a:ext uri="{FF2B5EF4-FFF2-40B4-BE49-F238E27FC236}">
                <a16:creationId xmlns:a16="http://schemas.microsoft.com/office/drawing/2014/main" id="{254DC7A5-0292-4012-8769-09088C602CD5}"/>
              </a:ext>
            </a:extLst>
          </p:cNvPr>
          <p:cNvSpPr>
            <a:spLocks noGrp="1"/>
          </p:cNvSpPr>
          <p:nvPr>
            <p:ph type="body" sz="quarter" idx="20"/>
          </p:nvPr>
        </p:nvSpPr>
        <p:spPr>
          <a:xfrm>
            <a:off x="800099" y="1523860"/>
            <a:ext cx="2057400" cy="2057400"/>
          </a:xfrm>
          <a:solidFill>
            <a:srgbClr val="05C3DE"/>
          </a:solidFill>
        </p:spPr>
        <p:txBody>
          <a:bodyPr lIns="137160" tIns="137160" rIns="137160" bIns="137160"/>
          <a:lstStyle>
            <a:lvl1pPr marL="0" indent="0">
              <a:lnSpc>
                <a:spcPct val="100000"/>
              </a:lnSpc>
              <a:spcBef>
                <a:spcPts val="600"/>
              </a:spcBef>
              <a:buNone/>
              <a:defRPr sz="2000">
                <a:solidFill>
                  <a:srgbClr val="002F48"/>
                </a:solidFill>
              </a:defRPr>
            </a:lvl1pPr>
            <a:lvl2pPr marL="457200" indent="0">
              <a:buNone/>
              <a:defRPr sz="2000"/>
            </a:lvl2pPr>
            <a:lvl3pPr marL="914400" indent="0">
              <a:buNone/>
              <a:defRPr sz="2000"/>
            </a:lvl3pPr>
            <a:lvl4pPr marL="1371600" indent="0">
              <a:buNone/>
              <a:defRPr sz="2000"/>
            </a:lvl4pPr>
            <a:lvl5pPr marL="1828800" indent="0">
              <a:buFont typeface="Arial" panose="020B0604020202020204" pitchFamily="34" charset="0"/>
              <a:buNone/>
              <a:defRPr sz="2000"/>
            </a:lvl5pPr>
          </a:lstStyle>
          <a:p>
            <a:pPr lvl="0"/>
            <a:r>
              <a:rPr lang="en-US"/>
              <a:t>Click to edit Master text styles</a:t>
            </a:r>
          </a:p>
        </p:txBody>
      </p:sp>
      <p:sp>
        <p:nvSpPr>
          <p:cNvPr id="18" name="Text Placeholder 16">
            <a:extLst>
              <a:ext uri="{FF2B5EF4-FFF2-40B4-BE49-F238E27FC236}">
                <a16:creationId xmlns:a16="http://schemas.microsoft.com/office/drawing/2014/main" id="{6947FF6E-FC84-4B19-9AC2-B74AAC61AC8C}"/>
              </a:ext>
            </a:extLst>
          </p:cNvPr>
          <p:cNvSpPr>
            <a:spLocks noGrp="1"/>
          </p:cNvSpPr>
          <p:nvPr>
            <p:ph type="body" sz="quarter" idx="21"/>
          </p:nvPr>
        </p:nvSpPr>
        <p:spPr>
          <a:xfrm>
            <a:off x="3003984" y="1523860"/>
            <a:ext cx="2057400" cy="2057400"/>
          </a:xfrm>
          <a:solidFill>
            <a:srgbClr val="054C70"/>
          </a:solidFill>
        </p:spPr>
        <p:txBody>
          <a:bodyPr lIns="137160" tIns="137160" rIns="137160" bIns="137160"/>
          <a:lstStyle>
            <a:lvl1pPr marL="0" indent="0">
              <a:lnSpc>
                <a:spcPct val="100000"/>
              </a:lnSpc>
              <a:spcBef>
                <a:spcPts val="600"/>
              </a:spcBef>
              <a:buNone/>
              <a:defRPr sz="2000">
                <a:solidFill>
                  <a:schemeClr val="bg1"/>
                </a:solidFill>
              </a:defRPr>
            </a:lvl1pPr>
            <a:lvl2pPr marL="457200" indent="0">
              <a:buNone/>
              <a:defRPr sz="2000"/>
            </a:lvl2pPr>
            <a:lvl3pPr marL="914400" indent="0">
              <a:buNone/>
              <a:defRPr sz="2000"/>
            </a:lvl3pPr>
            <a:lvl4pPr marL="1371600" indent="0">
              <a:buNone/>
              <a:defRPr sz="2000"/>
            </a:lvl4pPr>
            <a:lvl5pPr marL="1828800" indent="0">
              <a:buFont typeface="Arial" panose="020B0604020202020204" pitchFamily="34" charset="0"/>
              <a:buNone/>
              <a:defRPr sz="2000"/>
            </a:lvl5pPr>
          </a:lstStyle>
          <a:p>
            <a:pPr lvl="0"/>
            <a:r>
              <a:rPr lang="en-US"/>
              <a:t>Click to edit Master text styles</a:t>
            </a:r>
          </a:p>
        </p:txBody>
      </p:sp>
      <p:sp>
        <p:nvSpPr>
          <p:cNvPr id="19" name="Text Placeholder 16">
            <a:extLst>
              <a:ext uri="{FF2B5EF4-FFF2-40B4-BE49-F238E27FC236}">
                <a16:creationId xmlns:a16="http://schemas.microsoft.com/office/drawing/2014/main" id="{620AE012-491A-40C8-A0AA-B1BEC1152FDF}"/>
              </a:ext>
            </a:extLst>
          </p:cNvPr>
          <p:cNvSpPr>
            <a:spLocks noGrp="1"/>
          </p:cNvSpPr>
          <p:nvPr>
            <p:ph type="body" sz="quarter" idx="22"/>
          </p:nvPr>
        </p:nvSpPr>
        <p:spPr>
          <a:xfrm>
            <a:off x="800099" y="3713258"/>
            <a:ext cx="2057400" cy="2057400"/>
          </a:xfrm>
          <a:solidFill>
            <a:srgbClr val="054C70"/>
          </a:solidFill>
        </p:spPr>
        <p:txBody>
          <a:bodyPr lIns="137160" tIns="137160" rIns="137160" bIns="137160"/>
          <a:lstStyle>
            <a:lvl1pPr marL="0" indent="0">
              <a:lnSpc>
                <a:spcPct val="100000"/>
              </a:lnSpc>
              <a:spcBef>
                <a:spcPts val="600"/>
              </a:spcBef>
              <a:buNone/>
              <a:defRPr sz="2000">
                <a:solidFill>
                  <a:schemeClr val="bg1"/>
                </a:solidFill>
              </a:defRPr>
            </a:lvl1pPr>
            <a:lvl2pPr marL="457200" indent="0">
              <a:buNone/>
              <a:defRPr sz="2000"/>
            </a:lvl2pPr>
            <a:lvl3pPr marL="914400" indent="0">
              <a:buNone/>
              <a:defRPr sz="2000"/>
            </a:lvl3pPr>
            <a:lvl4pPr marL="1371600" indent="0">
              <a:buNone/>
              <a:defRPr sz="2000"/>
            </a:lvl4pPr>
            <a:lvl5pPr marL="1828800" indent="0">
              <a:buFont typeface="Arial" panose="020B0604020202020204" pitchFamily="34" charset="0"/>
              <a:buNone/>
              <a:defRPr sz="2000"/>
            </a:lvl5pPr>
          </a:lstStyle>
          <a:p>
            <a:pPr lvl="0"/>
            <a:r>
              <a:rPr lang="en-US"/>
              <a:t>Click to edit Master text styles</a:t>
            </a:r>
          </a:p>
        </p:txBody>
      </p:sp>
      <p:sp>
        <p:nvSpPr>
          <p:cNvPr id="20" name="Text Placeholder 16">
            <a:extLst>
              <a:ext uri="{FF2B5EF4-FFF2-40B4-BE49-F238E27FC236}">
                <a16:creationId xmlns:a16="http://schemas.microsoft.com/office/drawing/2014/main" id="{9B4AD171-FDB1-4832-A408-7E1BFAC08EE9}"/>
              </a:ext>
            </a:extLst>
          </p:cNvPr>
          <p:cNvSpPr>
            <a:spLocks noGrp="1"/>
          </p:cNvSpPr>
          <p:nvPr>
            <p:ph type="body" sz="quarter" idx="23"/>
          </p:nvPr>
        </p:nvSpPr>
        <p:spPr>
          <a:xfrm>
            <a:off x="3003984" y="3713258"/>
            <a:ext cx="2057400" cy="2057400"/>
          </a:xfrm>
          <a:solidFill>
            <a:srgbClr val="05C3DE"/>
          </a:solidFill>
        </p:spPr>
        <p:txBody>
          <a:bodyPr lIns="137160" tIns="137160" rIns="137160" bIns="137160"/>
          <a:lstStyle>
            <a:lvl1pPr marL="0" indent="0">
              <a:lnSpc>
                <a:spcPct val="100000"/>
              </a:lnSpc>
              <a:spcBef>
                <a:spcPts val="600"/>
              </a:spcBef>
              <a:buNone/>
              <a:defRPr sz="2000">
                <a:solidFill>
                  <a:srgbClr val="002F48"/>
                </a:solidFill>
              </a:defRPr>
            </a:lvl1pPr>
            <a:lvl2pPr marL="457200" indent="0">
              <a:buNone/>
              <a:defRPr sz="2000"/>
            </a:lvl2pPr>
            <a:lvl3pPr marL="914400" indent="0">
              <a:buNone/>
              <a:defRPr sz="2000"/>
            </a:lvl3pPr>
            <a:lvl4pPr marL="1371600" indent="0">
              <a:buNone/>
              <a:defRPr sz="2000"/>
            </a:lvl4pPr>
            <a:lvl5pPr marL="1828800" indent="0">
              <a:buFont typeface="Arial" panose="020B0604020202020204" pitchFamily="34" charset="0"/>
              <a:buNone/>
              <a:defRPr sz="2000"/>
            </a:lvl5pPr>
          </a:lstStyle>
          <a:p>
            <a:pPr lvl="0"/>
            <a:r>
              <a:rPr lang="en-US"/>
              <a:t>Click to edit Master text styles</a:t>
            </a:r>
          </a:p>
        </p:txBody>
      </p:sp>
      <p:sp>
        <p:nvSpPr>
          <p:cNvPr id="13" name="Title Placeholder 1">
            <a:extLst>
              <a:ext uri="{FF2B5EF4-FFF2-40B4-BE49-F238E27FC236}">
                <a16:creationId xmlns:a16="http://schemas.microsoft.com/office/drawing/2014/main" id="{6206FC4E-6261-5942-8E29-AC8BD30432FE}"/>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23" name="Text Placeholder 4">
            <a:extLst>
              <a:ext uri="{FF2B5EF4-FFF2-40B4-BE49-F238E27FC236}">
                <a16:creationId xmlns:a16="http://schemas.microsoft.com/office/drawing/2014/main" id="{46D77F51-7A63-1041-B455-A3F66B0A319E}"/>
              </a:ext>
            </a:extLst>
          </p:cNvPr>
          <p:cNvSpPr>
            <a:spLocks noGrp="1"/>
          </p:cNvSpPr>
          <p:nvPr>
            <p:ph type="body" sz="quarter" idx="32"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4" name="Text Placeholder 6">
            <a:extLst>
              <a:ext uri="{FF2B5EF4-FFF2-40B4-BE49-F238E27FC236}">
                <a16:creationId xmlns:a16="http://schemas.microsoft.com/office/drawing/2014/main" id="{6D158A04-20CA-4949-AF59-78214820A2AC}"/>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
        <p:nvSpPr>
          <p:cNvPr id="16" name="Text Placeholder 7">
            <a:extLst>
              <a:ext uri="{FF2B5EF4-FFF2-40B4-BE49-F238E27FC236}">
                <a16:creationId xmlns:a16="http://schemas.microsoft.com/office/drawing/2014/main" id="{9CBB1D3B-001F-A846-B181-34016BC7FC25}"/>
              </a:ext>
            </a:extLst>
          </p:cNvPr>
          <p:cNvSpPr>
            <a:spLocks noGrp="1"/>
          </p:cNvSpPr>
          <p:nvPr>
            <p:ph type="body" sz="quarter" idx="33"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21" name="Text Placeholder 2">
            <a:extLst>
              <a:ext uri="{FF2B5EF4-FFF2-40B4-BE49-F238E27FC236}">
                <a16:creationId xmlns:a16="http://schemas.microsoft.com/office/drawing/2014/main" id="{128E704E-8A82-FB44-BFEC-B5117611B670}"/>
              </a:ext>
            </a:extLst>
          </p:cNvPr>
          <p:cNvSpPr>
            <a:spLocks noGrp="1"/>
          </p:cNvSpPr>
          <p:nvPr>
            <p:ph type="body" sz="quarter" idx="34"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Tree>
    <p:extLst>
      <p:ext uri="{BB962C8B-B14F-4D97-AF65-F5344CB8AC3E}">
        <p14:creationId xmlns:p14="http://schemas.microsoft.com/office/powerpoint/2010/main" val="93392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6">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3 Content w/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142D3D7-0180-4430-BBD1-3C723535A837}"/>
              </a:ext>
            </a:extLst>
          </p:cNvPr>
          <p:cNvSpPr>
            <a:spLocks noGrp="1"/>
          </p:cNvSpPr>
          <p:nvPr>
            <p:ph type="pic" sz="quarter" idx="14"/>
          </p:nvPr>
        </p:nvSpPr>
        <p:spPr>
          <a:xfrm>
            <a:off x="7928264" y="0"/>
            <a:ext cx="4263736" cy="6858000"/>
          </a:xfrm>
        </p:spPr>
        <p:txBody>
          <a:bodyPr/>
          <a:lstStyle/>
          <a:p>
            <a:r>
              <a:rPr lang="en-US"/>
              <a:t>Click icon to add picture</a:t>
            </a:r>
          </a:p>
        </p:txBody>
      </p:sp>
      <p:sp>
        <p:nvSpPr>
          <p:cNvPr id="12" name="Text Placeholder 4">
            <a:extLst>
              <a:ext uri="{FF2B5EF4-FFF2-40B4-BE49-F238E27FC236}">
                <a16:creationId xmlns:a16="http://schemas.microsoft.com/office/drawing/2014/main" id="{5176F1CF-FE42-4D5C-8E41-4EF17946D87E}"/>
              </a:ext>
            </a:extLst>
          </p:cNvPr>
          <p:cNvSpPr>
            <a:spLocks noGrp="1"/>
          </p:cNvSpPr>
          <p:nvPr>
            <p:ph type="body" sz="quarter" idx="17" hasCustomPrompt="1"/>
          </p:nvPr>
        </p:nvSpPr>
        <p:spPr>
          <a:xfrm>
            <a:off x="800100" y="1371601"/>
            <a:ext cx="6896100" cy="409575"/>
          </a:xfrm>
        </p:spPr>
        <p:txBody>
          <a:bodyPr>
            <a:noAutofit/>
          </a:bodyPr>
          <a:lstStyle>
            <a:lvl1pPr marL="0" indent="0">
              <a:buNone/>
              <a:defRPr sz="2000" b="1" cap="none" baseline="0">
                <a:solidFill>
                  <a:schemeClr val="tx2"/>
                </a:solidFill>
                <a:latin typeface="+mn-lt"/>
              </a:defRPr>
            </a:lvl1pPr>
          </a:lstStyle>
          <a:p>
            <a:pPr lvl="0"/>
            <a:r>
              <a:rPr lang="en-US" dirty="0"/>
              <a:t>Subhead</a:t>
            </a:r>
          </a:p>
        </p:txBody>
      </p:sp>
      <p:sp>
        <p:nvSpPr>
          <p:cNvPr id="11" name="Title Placeholder 1">
            <a:extLst>
              <a:ext uri="{FF2B5EF4-FFF2-40B4-BE49-F238E27FC236}">
                <a16:creationId xmlns:a16="http://schemas.microsoft.com/office/drawing/2014/main" id="{86204444-5F64-354E-91D6-5467CE595C51}"/>
              </a:ext>
            </a:extLst>
          </p:cNvPr>
          <p:cNvSpPr>
            <a:spLocks noGrp="1"/>
          </p:cNvSpPr>
          <p:nvPr>
            <p:ph type="title"/>
          </p:nvPr>
        </p:nvSpPr>
        <p:spPr>
          <a:xfrm>
            <a:off x="800099" y="298186"/>
            <a:ext cx="6896097" cy="741915"/>
          </a:xfrm>
          <a:prstGeom prst="rect">
            <a:avLst/>
          </a:prstGeom>
        </p:spPr>
        <p:txBody>
          <a:bodyPr vert="horz" lIns="0" tIns="0" rIns="0" bIns="0" rtlCol="0" anchor="b">
            <a:noAutofit/>
          </a:bodyPr>
          <a:lstStyle/>
          <a:p>
            <a:r>
              <a:rPr lang="en-US"/>
              <a:t>Click to edit Master title style</a:t>
            </a:r>
            <a:endParaRPr lang="en-US" dirty="0"/>
          </a:p>
        </p:txBody>
      </p:sp>
      <p:sp>
        <p:nvSpPr>
          <p:cNvPr id="13" name="Text Placeholder 4">
            <a:extLst>
              <a:ext uri="{FF2B5EF4-FFF2-40B4-BE49-F238E27FC236}">
                <a16:creationId xmlns:a16="http://schemas.microsoft.com/office/drawing/2014/main" id="{91BA3C79-8C47-C74E-8834-FA89BDFF670E}"/>
              </a:ext>
            </a:extLst>
          </p:cNvPr>
          <p:cNvSpPr>
            <a:spLocks noGrp="1"/>
          </p:cNvSpPr>
          <p:nvPr>
            <p:ph type="body" sz="quarter" idx="32"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5" name="Content Placeholder 14">
            <a:extLst>
              <a:ext uri="{FF2B5EF4-FFF2-40B4-BE49-F238E27FC236}">
                <a16:creationId xmlns:a16="http://schemas.microsoft.com/office/drawing/2014/main" id="{D2A5F254-7972-9D40-8670-A83ADDA08094}"/>
              </a:ext>
            </a:extLst>
          </p:cNvPr>
          <p:cNvSpPr>
            <a:spLocks noGrp="1"/>
          </p:cNvSpPr>
          <p:nvPr>
            <p:ph sz="quarter" idx="34"/>
          </p:nvPr>
        </p:nvSpPr>
        <p:spPr>
          <a:xfrm>
            <a:off x="800102" y="1872617"/>
            <a:ext cx="6896097" cy="4025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6">
            <a:extLst>
              <a:ext uri="{FF2B5EF4-FFF2-40B4-BE49-F238E27FC236}">
                <a16:creationId xmlns:a16="http://schemas.microsoft.com/office/drawing/2014/main" id="{B3D773CB-7EE5-F740-800A-754A8FC52943}"/>
              </a:ext>
            </a:extLst>
          </p:cNvPr>
          <p:cNvSpPr>
            <a:spLocks noGrp="1"/>
          </p:cNvSpPr>
          <p:nvPr>
            <p:ph type="body" sz="quarter" idx="18" hasCustomPrompt="1"/>
          </p:nvPr>
        </p:nvSpPr>
        <p:spPr>
          <a:xfrm>
            <a:off x="1010360" y="6652137"/>
            <a:ext cx="4826006" cy="205863"/>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a:t>
            </a:r>
          </a:p>
        </p:txBody>
      </p:sp>
      <p:sp>
        <p:nvSpPr>
          <p:cNvPr id="18" name="Text Placeholder 7">
            <a:extLst>
              <a:ext uri="{FF2B5EF4-FFF2-40B4-BE49-F238E27FC236}">
                <a16:creationId xmlns:a16="http://schemas.microsoft.com/office/drawing/2014/main" id="{C70ADE46-35DA-1B4D-914E-F87DB8E1FA0F}"/>
              </a:ext>
            </a:extLst>
          </p:cNvPr>
          <p:cNvSpPr>
            <a:spLocks noGrp="1"/>
          </p:cNvSpPr>
          <p:nvPr>
            <p:ph type="body" sz="quarter" idx="33"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9" name="Text Placeholder 2">
            <a:extLst>
              <a:ext uri="{FF2B5EF4-FFF2-40B4-BE49-F238E27FC236}">
                <a16:creationId xmlns:a16="http://schemas.microsoft.com/office/drawing/2014/main" id="{DD7BFAE5-5E89-AE44-B7B8-F40F89467241}"/>
              </a:ext>
            </a:extLst>
          </p:cNvPr>
          <p:cNvSpPr>
            <a:spLocks noGrp="1"/>
          </p:cNvSpPr>
          <p:nvPr>
            <p:ph type="body" sz="quarter" idx="35"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20" name="Slide Number">
            <a:extLst>
              <a:ext uri="{FF2B5EF4-FFF2-40B4-BE49-F238E27FC236}">
                <a16:creationId xmlns:a16="http://schemas.microsoft.com/office/drawing/2014/main" id="{4E7DF363-1AAF-CE40-9302-8DCD11967D25}"/>
              </a:ext>
            </a:extLst>
          </p:cNvPr>
          <p:cNvSpPr txBox="1"/>
          <p:nvPr userDrawn="1"/>
        </p:nvSpPr>
        <p:spPr>
          <a:xfrm>
            <a:off x="7555898" y="6628376"/>
            <a:ext cx="365760" cy="229623"/>
          </a:xfrm>
          <a:prstGeom prst="rect">
            <a:avLst/>
          </a:prstGeom>
          <a:noFill/>
        </p:spPr>
        <p:txBody>
          <a:bodyPr wrap="square" lIns="0" tIns="0" rIns="0" bIns="0" rtlCol="0" anchor="ctr">
            <a:noAutofit/>
          </a:bodyPr>
          <a:lstStyle/>
          <a:p>
            <a:pPr algn="ctr"/>
            <a:fld id="{8EDFB997-4523-4D25-AFCA-51DDD9577CA9}" type="slidenum">
              <a:rPr lang="en-US" sz="900" b="0" kern="1200" smtClean="0">
                <a:solidFill>
                  <a:schemeClr val="tx2"/>
                </a:solidFill>
                <a:latin typeface="Arial Black" panose="020B0A04020102020204" pitchFamily="34" charset="0"/>
                <a:ea typeface="+mn-ea"/>
                <a:cs typeface="Arial" panose="020B0604020202020204" pitchFamily="34" charset="0"/>
              </a:rPr>
              <a:pPr algn="ctr"/>
              <a:t>‹#›</a:t>
            </a:fld>
            <a:endParaRPr lang="en-US" sz="900" b="0" kern="1200" dirty="0">
              <a:solidFill>
                <a:schemeClr val="tx2"/>
              </a:solidFill>
              <a:latin typeface="Arial Black" panose="020B0A04020102020204" pitchFamily="34" charset="0"/>
              <a:ea typeface="+mn-ea"/>
              <a:cs typeface="Arial" panose="020B0604020202020204" pitchFamily="34" charset="0"/>
            </a:endParaRPr>
          </a:p>
        </p:txBody>
      </p:sp>
      <p:pic>
        <p:nvPicPr>
          <p:cNvPr id="21" name="Picture 20">
            <a:extLst>
              <a:ext uri="{FF2B5EF4-FFF2-40B4-BE49-F238E27FC236}">
                <a16:creationId xmlns:a16="http://schemas.microsoft.com/office/drawing/2014/main" id="{C95A8B27-3BFE-9C40-B1CA-0321FA8228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2972" y="6710041"/>
            <a:ext cx="1611108" cy="66292"/>
          </a:xfrm>
          <a:prstGeom prst="rect">
            <a:avLst/>
          </a:prstGeom>
        </p:spPr>
      </p:pic>
      <p:cxnSp>
        <p:nvCxnSpPr>
          <p:cNvPr id="22" name="Straight Connector 21">
            <a:extLst>
              <a:ext uri="{FF2B5EF4-FFF2-40B4-BE49-F238E27FC236}">
                <a16:creationId xmlns:a16="http://schemas.microsoft.com/office/drawing/2014/main" id="{A4BD07FF-45E6-9545-BAA5-BA044570E2BC}"/>
              </a:ext>
            </a:extLst>
          </p:cNvPr>
          <p:cNvCxnSpPr>
            <a:cxnSpLocks/>
          </p:cNvCxnSpPr>
          <p:nvPr userDrawn="1"/>
        </p:nvCxnSpPr>
        <p:spPr>
          <a:xfrm>
            <a:off x="7555898" y="6628376"/>
            <a:ext cx="0" cy="229624"/>
          </a:xfrm>
          <a:prstGeom prst="line">
            <a:avLst/>
          </a:prstGeom>
          <a:ln w="9525"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33FD57A-BDB0-1643-8A99-3CD971888C9D}"/>
              </a:ext>
            </a:extLst>
          </p:cNvPr>
          <p:cNvCxnSpPr>
            <a:cxnSpLocks/>
          </p:cNvCxnSpPr>
          <p:nvPr userDrawn="1"/>
        </p:nvCxnSpPr>
        <p:spPr>
          <a:xfrm>
            <a:off x="0" y="6628377"/>
            <a:ext cx="7928264" cy="0"/>
          </a:xfrm>
          <a:prstGeom prst="line">
            <a:avLst/>
          </a:prstGeom>
          <a:ln w="95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71B9807-007B-E84D-B471-CD98A95F640A}"/>
              </a:ext>
            </a:extLst>
          </p:cNvPr>
          <p:cNvSpPr txBox="1"/>
          <p:nvPr userDrawn="1"/>
        </p:nvSpPr>
        <p:spPr>
          <a:xfrm>
            <a:off x="175067" y="6689326"/>
            <a:ext cx="3176332" cy="107722"/>
          </a:xfrm>
          <a:prstGeom prst="rect">
            <a:avLst/>
          </a:prstGeom>
          <a:noFill/>
        </p:spPr>
        <p:txBody>
          <a:bodyPr vert="horz" wrap="square" lIns="0" tIns="0" rIns="0" bIns="0" rtlCol="0" anchor="b">
            <a:spAutoFit/>
          </a:bodyPr>
          <a:lstStyle/>
          <a:p>
            <a:pPr marL="0" indent="0" algn="l">
              <a:spcAft>
                <a:spcPts val="0"/>
              </a:spcAft>
              <a:buClr>
                <a:schemeClr val="accent2"/>
              </a:buClr>
              <a:buFont typeface="Wingdings" panose="05000000000000000000" pitchFamily="2" charset="2"/>
              <a:buNone/>
            </a:pPr>
            <a:r>
              <a:rPr lang="en-US" sz="700" kern="700" spc="100" baseline="0" dirty="0">
                <a:solidFill>
                  <a:srgbClr val="3B4B59"/>
                </a:solidFill>
              </a:rPr>
              <a:t>T. ROWE PRICE</a:t>
            </a:r>
            <a:endParaRPr lang="en-US" sz="700" b="1" kern="700" spc="100" baseline="0" dirty="0">
              <a:solidFill>
                <a:srgbClr val="3B4B59"/>
              </a:solidFill>
            </a:endParaRPr>
          </a:p>
        </p:txBody>
      </p:sp>
    </p:spTree>
    <p:extLst>
      <p:ext uri="{BB962C8B-B14F-4D97-AF65-F5344CB8AC3E}">
        <p14:creationId xmlns:p14="http://schemas.microsoft.com/office/powerpoint/2010/main" val="415156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00B64B2E-A820-D141-AF93-3449B992A954}"/>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9" name="Text Placeholder 4">
            <a:extLst>
              <a:ext uri="{FF2B5EF4-FFF2-40B4-BE49-F238E27FC236}">
                <a16:creationId xmlns:a16="http://schemas.microsoft.com/office/drawing/2014/main" id="{F3EFC909-AA96-6345-A067-3AE3C07C7622}"/>
              </a:ext>
            </a:extLst>
          </p:cNvPr>
          <p:cNvSpPr>
            <a:spLocks noGrp="1"/>
          </p:cNvSpPr>
          <p:nvPr>
            <p:ph type="body" sz="quarter" idx="32"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1" name="Text Placeholder 6">
            <a:extLst>
              <a:ext uri="{FF2B5EF4-FFF2-40B4-BE49-F238E27FC236}">
                <a16:creationId xmlns:a16="http://schemas.microsoft.com/office/drawing/2014/main" id="{EC8690B3-BD4E-634A-B81A-9C84B9B5E1A1}"/>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
        <p:nvSpPr>
          <p:cNvPr id="13" name="Text Placeholder 7">
            <a:extLst>
              <a:ext uri="{FF2B5EF4-FFF2-40B4-BE49-F238E27FC236}">
                <a16:creationId xmlns:a16="http://schemas.microsoft.com/office/drawing/2014/main" id="{D12628B4-13D7-D24B-A276-0F5FE23FF9EE}"/>
              </a:ext>
            </a:extLst>
          </p:cNvPr>
          <p:cNvSpPr>
            <a:spLocks noGrp="1"/>
          </p:cNvSpPr>
          <p:nvPr>
            <p:ph type="body" sz="quarter" idx="33"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4" name="Text Placeholder 2">
            <a:extLst>
              <a:ext uri="{FF2B5EF4-FFF2-40B4-BE49-F238E27FC236}">
                <a16:creationId xmlns:a16="http://schemas.microsoft.com/office/drawing/2014/main" id="{BEBE488A-9DC4-644C-99CB-53D111A0D7A9}"/>
              </a:ext>
            </a:extLst>
          </p:cNvPr>
          <p:cNvSpPr>
            <a:spLocks noGrp="1"/>
          </p:cNvSpPr>
          <p:nvPr>
            <p:ph type="body" sz="quarter" idx="34"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Tree>
    <p:extLst>
      <p:ext uri="{BB962C8B-B14F-4D97-AF65-F5344CB8AC3E}">
        <p14:creationId xmlns:p14="http://schemas.microsoft.com/office/powerpoint/2010/main" val="148192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6">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F2D3A444-045F-3A4A-885B-F8AB28309137}"/>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
        <p:nvSpPr>
          <p:cNvPr id="7" name="Text Placeholder 7">
            <a:extLst>
              <a:ext uri="{FF2B5EF4-FFF2-40B4-BE49-F238E27FC236}">
                <a16:creationId xmlns:a16="http://schemas.microsoft.com/office/drawing/2014/main" id="{06F3F9D5-A40F-6C4C-A925-91A2BECD149F}"/>
              </a:ext>
            </a:extLst>
          </p:cNvPr>
          <p:cNvSpPr>
            <a:spLocks noGrp="1"/>
          </p:cNvSpPr>
          <p:nvPr>
            <p:ph type="body" sz="quarter" idx="33"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9" name="Text Placeholder 2">
            <a:extLst>
              <a:ext uri="{FF2B5EF4-FFF2-40B4-BE49-F238E27FC236}">
                <a16:creationId xmlns:a16="http://schemas.microsoft.com/office/drawing/2014/main" id="{99D433EF-1ECB-C240-A646-AE993C7AB8B5}"/>
              </a:ext>
            </a:extLst>
          </p:cNvPr>
          <p:cNvSpPr>
            <a:spLocks noGrp="1"/>
          </p:cNvSpPr>
          <p:nvPr>
            <p:ph type="body" sz="quarter" idx="34"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Tree>
    <p:extLst>
      <p:ext uri="{BB962C8B-B14F-4D97-AF65-F5344CB8AC3E}">
        <p14:creationId xmlns:p14="http://schemas.microsoft.com/office/powerpoint/2010/main" val="295798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hank You White">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C2CBEAE6-C84F-F842-8D2F-E500C7D0FD98}"/>
              </a:ext>
            </a:extLst>
          </p:cNvPr>
          <p:cNvGraphicFramePr>
            <a:graphicFrameLocks noGrp="1"/>
          </p:cNvGraphicFramePr>
          <p:nvPr userDrawn="1">
            <p:extLst>
              <p:ext uri="{D42A27DB-BD31-4B8C-83A1-F6EECF244321}">
                <p14:modId xmlns:p14="http://schemas.microsoft.com/office/powerpoint/2010/main" val="1257807940"/>
              </p:ext>
            </p:extLst>
          </p:nvPr>
        </p:nvGraphicFramePr>
        <p:xfrm>
          <a:off x="0" y="1534919"/>
          <a:ext cx="2291508" cy="2295438"/>
        </p:xfrm>
        <a:graphic>
          <a:graphicData uri="http://schemas.openxmlformats.org/drawingml/2006/table">
            <a:tbl>
              <a:tblPr>
                <a:tableStyleId>{5C22544A-7EE6-4342-B048-85BDC9FD1C3A}</a:tableStyleId>
              </a:tblPr>
              <a:tblGrid>
                <a:gridCol w="381918">
                  <a:extLst>
                    <a:ext uri="{9D8B030D-6E8A-4147-A177-3AD203B41FA5}">
                      <a16:colId xmlns:a16="http://schemas.microsoft.com/office/drawing/2014/main" val="628359703"/>
                    </a:ext>
                  </a:extLst>
                </a:gridCol>
                <a:gridCol w="381918">
                  <a:extLst>
                    <a:ext uri="{9D8B030D-6E8A-4147-A177-3AD203B41FA5}">
                      <a16:colId xmlns:a16="http://schemas.microsoft.com/office/drawing/2014/main" val="805104722"/>
                    </a:ext>
                  </a:extLst>
                </a:gridCol>
                <a:gridCol w="381918">
                  <a:extLst>
                    <a:ext uri="{9D8B030D-6E8A-4147-A177-3AD203B41FA5}">
                      <a16:colId xmlns:a16="http://schemas.microsoft.com/office/drawing/2014/main" val="3183802288"/>
                    </a:ext>
                  </a:extLst>
                </a:gridCol>
                <a:gridCol w="381918">
                  <a:extLst>
                    <a:ext uri="{9D8B030D-6E8A-4147-A177-3AD203B41FA5}">
                      <a16:colId xmlns:a16="http://schemas.microsoft.com/office/drawing/2014/main" val="1728470798"/>
                    </a:ext>
                  </a:extLst>
                </a:gridCol>
                <a:gridCol w="381918">
                  <a:extLst>
                    <a:ext uri="{9D8B030D-6E8A-4147-A177-3AD203B41FA5}">
                      <a16:colId xmlns:a16="http://schemas.microsoft.com/office/drawing/2014/main" val="2565793891"/>
                    </a:ext>
                  </a:extLst>
                </a:gridCol>
                <a:gridCol w="381918">
                  <a:extLst>
                    <a:ext uri="{9D8B030D-6E8A-4147-A177-3AD203B41FA5}">
                      <a16:colId xmlns:a16="http://schemas.microsoft.com/office/drawing/2014/main" val="2635794458"/>
                    </a:ext>
                  </a:extLst>
                </a:gridCol>
              </a:tblGrid>
              <a:tr h="382573">
                <a:tc>
                  <a:txBody>
                    <a:bodyPr/>
                    <a:lstStyle/>
                    <a:p>
                      <a:endParaRPr lang="en-US" sz="200" dirty="0"/>
                    </a:p>
                  </a:txBody>
                  <a:tcPr marL="0" marR="0" marT="0" marB="0">
                    <a:lnL w="28575"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2549114650"/>
                  </a:ext>
                </a:extLst>
              </a:tr>
              <a:tr h="382573">
                <a:tc>
                  <a:txBody>
                    <a:bodyPr/>
                    <a:lstStyle/>
                    <a:p>
                      <a:endParaRPr lang="en-US" sz="200" dirty="0"/>
                    </a:p>
                  </a:txBody>
                  <a:tcPr marL="0" marR="0" marT="0" marB="0">
                    <a:lnL w="28575"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369909417"/>
                  </a:ext>
                </a:extLst>
              </a:tr>
              <a:tr h="382573">
                <a:tc>
                  <a:txBody>
                    <a:bodyPr/>
                    <a:lstStyle/>
                    <a:p>
                      <a:endParaRPr lang="en-US" sz="200" dirty="0"/>
                    </a:p>
                  </a:txBody>
                  <a:tcPr marL="0" marR="0" marT="0" marB="0">
                    <a:lnL w="28575"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533817077"/>
                  </a:ext>
                </a:extLst>
              </a:tr>
              <a:tr h="382573">
                <a:tc>
                  <a:txBody>
                    <a:bodyPr/>
                    <a:lstStyle/>
                    <a:p>
                      <a:endParaRPr lang="en-US" sz="200" dirty="0"/>
                    </a:p>
                  </a:txBody>
                  <a:tcPr marL="0" marR="0" marT="0" marB="0">
                    <a:lnL w="28575"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622309809"/>
                  </a:ext>
                </a:extLst>
              </a:tr>
              <a:tr h="382573">
                <a:tc>
                  <a:txBody>
                    <a:bodyPr/>
                    <a:lstStyle/>
                    <a:p>
                      <a:endParaRPr lang="en-US" sz="200" dirty="0"/>
                    </a:p>
                  </a:txBody>
                  <a:tcPr marL="0" marR="0" marT="0" marB="0">
                    <a:lnL w="28575"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961212214"/>
                  </a:ext>
                </a:extLst>
              </a:tr>
              <a:tr h="382573">
                <a:tc>
                  <a:txBody>
                    <a:bodyPr/>
                    <a:lstStyle/>
                    <a:p>
                      <a:endParaRPr lang="en-US" sz="200" dirty="0"/>
                    </a:p>
                  </a:txBody>
                  <a:tcPr marL="0" marR="0" marT="0" marB="0">
                    <a:lnL w="28575"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886695947"/>
                  </a:ext>
                </a:extLst>
              </a:tr>
            </a:tbl>
          </a:graphicData>
        </a:graphic>
      </p:graphicFrame>
      <p:graphicFrame>
        <p:nvGraphicFramePr>
          <p:cNvPr id="11" name="Table 10">
            <a:extLst>
              <a:ext uri="{FF2B5EF4-FFF2-40B4-BE49-F238E27FC236}">
                <a16:creationId xmlns:a16="http://schemas.microsoft.com/office/drawing/2014/main" id="{CEA5F650-B09A-4A4A-8103-9C85FE6F20F7}"/>
              </a:ext>
            </a:extLst>
          </p:cNvPr>
          <p:cNvGraphicFramePr>
            <a:graphicFrameLocks noGrp="1"/>
          </p:cNvGraphicFramePr>
          <p:nvPr userDrawn="1">
            <p:extLst>
              <p:ext uri="{D42A27DB-BD31-4B8C-83A1-F6EECF244321}">
                <p14:modId xmlns:p14="http://schemas.microsoft.com/office/powerpoint/2010/main" val="3537019592"/>
              </p:ext>
            </p:extLst>
          </p:nvPr>
        </p:nvGraphicFramePr>
        <p:xfrm>
          <a:off x="2280492" y="1534919"/>
          <a:ext cx="2291508" cy="2295438"/>
        </p:xfrm>
        <a:graphic>
          <a:graphicData uri="http://schemas.openxmlformats.org/drawingml/2006/table">
            <a:tbl>
              <a:tblPr>
                <a:tableStyleId>{5C22544A-7EE6-4342-B048-85BDC9FD1C3A}</a:tableStyleId>
              </a:tblPr>
              <a:tblGrid>
                <a:gridCol w="381918">
                  <a:extLst>
                    <a:ext uri="{9D8B030D-6E8A-4147-A177-3AD203B41FA5}">
                      <a16:colId xmlns:a16="http://schemas.microsoft.com/office/drawing/2014/main" val="628359703"/>
                    </a:ext>
                  </a:extLst>
                </a:gridCol>
                <a:gridCol w="381918">
                  <a:extLst>
                    <a:ext uri="{9D8B030D-6E8A-4147-A177-3AD203B41FA5}">
                      <a16:colId xmlns:a16="http://schemas.microsoft.com/office/drawing/2014/main" val="805104722"/>
                    </a:ext>
                  </a:extLst>
                </a:gridCol>
                <a:gridCol w="381918">
                  <a:extLst>
                    <a:ext uri="{9D8B030D-6E8A-4147-A177-3AD203B41FA5}">
                      <a16:colId xmlns:a16="http://schemas.microsoft.com/office/drawing/2014/main" val="3183802288"/>
                    </a:ext>
                  </a:extLst>
                </a:gridCol>
                <a:gridCol w="381918">
                  <a:extLst>
                    <a:ext uri="{9D8B030D-6E8A-4147-A177-3AD203B41FA5}">
                      <a16:colId xmlns:a16="http://schemas.microsoft.com/office/drawing/2014/main" val="1728470798"/>
                    </a:ext>
                  </a:extLst>
                </a:gridCol>
                <a:gridCol w="381918">
                  <a:extLst>
                    <a:ext uri="{9D8B030D-6E8A-4147-A177-3AD203B41FA5}">
                      <a16:colId xmlns:a16="http://schemas.microsoft.com/office/drawing/2014/main" val="2565793891"/>
                    </a:ext>
                  </a:extLst>
                </a:gridCol>
                <a:gridCol w="381918">
                  <a:extLst>
                    <a:ext uri="{9D8B030D-6E8A-4147-A177-3AD203B41FA5}">
                      <a16:colId xmlns:a16="http://schemas.microsoft.com/office/drawing/2014/main" val="2635794458"/>
                    </a:ext>
                  </a:extLst>
                </a:gridCol>
              </a:tblGrid>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2549114650"/>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369909417"/>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533817077"/>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622309809"/>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961212214"/>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886695947"/>
                  </a:ext>
                </a:extLst>
              </a:tr>
            </a:tbl>
          </a:graphicData>
        </a:graphic>
      </p:graphicFrame>
      <p:graphicFrame>
        <p:nvGraphicFramePr>
          <p:cNvPr id="12" name="Table 11">
            <a:extLst>
              <a:ext uri="{FF2B5EF4-FFF2-40B4-BE49-F238E27FC236}">
                <a16:creationId xmlns:a16="http://schemas.microsoft.com/office/drawing/2014/main" id="{642B4A24-33C5-B347-809D-AF0BBFC594CD}"/>
              </a:ext>
            </a:extLst>
          </p:cNvPr>
          <p:cNvGraphicFramePr>
            <a:graphicFrameLocks noGrp="1"/>
          </p:cNvGraphicFramePr>
          <p:nvPr userDrawn="1">
            <p:extLst>
              <p:ext uri="{D42A27DB-BD31-4B8C-83A1-F6EECF244321}">
                <p14:modId xmlns:p14="http://schemas.microsoft.com/office/powerpoint/2010/main" val="2224653601"/>
              </p:ext>
            </p:extLst>
          </p:nvPr>
        </p:nvGraphicFramePr>
        <p:xfrm>
          <a:off x="0" y="3826427"/>
          <a:ext cx="2291508" cy="2295438"/>
        </p:xfrm>
        <a:graphic>
          <a:graphicData uri="http://schemas.openxmlformats.org/drawingml/2006/table">
            <a:tbl>
              <a:tblPr>
                <a:tableStyleId>{5C22544A-7EE6-4342-B048-85BDC9FD1C3A}</a:tableStyleId>
              </a:tblPr>
              <a:tblGrid>
                <a:gridCol w="381918">
                  <a:extLst>
                    <a:ext uri="{9D8B030D-6E8A-4147-A177-3AD203B41FA5}">
                      <a16:colId xmlns:a16="http://schemas.microsoft.com/office/drawing/2014/main" val="628359703"/>
                    </a:ext>
                  </a:extLst>
                </a:gridCol>
                <a:gridCol w="381918">
                  <a:extLst>
                    <a:ext uri="{9D8B030D-6E8A-4147-A177-3AD203B41FA5}">
                      <a16:colId xmlns:a16="http://schemas.microsoft.com/office/drawing/2014/main" val="805104722"/>
                    </a:ext>
                  </a:extLst>
                </a:gridCol>
                <a:gridCol w="381918">
                  <a:extLst>
                    <a:ext uri="{9D8B030D-6E8A-4147-A177-3AD203B41FA5}">
                      <a16:colId xmlns:a16="http://schemas.microsoft.com/office/drawing/2014/main" val="3183802288"/>
                    </a:ext>
                  </a:extLst>
                </a:gridCol>
                <a:gridCol w="381918">
                  <a:extLst>
                    <a:ext uri="{9D8B030D-6E8A-4147-A177-3AD203B41FA5}">
                      <a16:colId xmlns:a16="http://schemas.microsoft.com/office/drawing/2014/main" val="1728470798"/>
                    </a:ext>
                  </a:extLst>
                </a:gridCol>
                <a:gridCol w="381918">
                  <a:extLst>
                    <a:ext uri="{9D8B030D-6E8A-4147-A177-3AD203B41FA5}">
                      <a16:colId xmlns:a16="http://schemas.microsoft.com/office/drawing/2014/main" val="2565793891"/>
                    </a:ext>
                  </a:extLst>
                </a:gridCol>
                <a:gridCol w="381918">
                  <a:extLst>
                    <a:ext uri="{9D8B030D-6E8A-4147-A177-3AD203B41FA5}">
                      <a16:colId xmlns:a16="http://schemas.microsoft.com/office/drawing/2014/main" val="2635794458"/>
                    </a:ext>
                  </a:extLst>
                </a:gridCol>
              </a:tblGrid>
              <a:tr h="382573">
                <a:tc>
                  <a:txBody>
                    <a:bodyPr/>
                    <a:lstStyle/>
                    <a:p>
                      <a:endParaRPr lang="en-US" sz="200" dirty="0"/>
                    </a:p>
                  </a:txBody>
                  <a:tcPr marL="0" marR="0" marT="0" marB="0">
                    <a:lnL w="28575"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2549114650"/>
                  </a:ext>
                </a:extLst>
              </a:tr>
              <a:tr h="382573">
                <a:tc>
                  <a:txBody>
                    <a:bodyPr/>
                    <a:lstStyle/>
                    <a:p>
                      <a:endParaRPr lang="en-US" sz="200" dirty="0"/>
                    </a:p>
                  </a:txBody>
                  <a:tcPr marL="0" marR="0" marT="0" marB="0">
                    <a:lnL w="28575"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369909417"/>
                  </a:ext>
                </a:extLst>
              </a:tr>
              <a:tr h="382573">
                <a:tc>
                  <a:txBody>
                    <a:bodyPr/>
                    <a:lstStyle/>
                    <a:p>
                      <a:endParaRPr lang="en-US" sz="200" dirty="0"/>
                    </a:p>
                  </a:txBody>
                  <a:tcPr marL="0" marR="0" marT="0" marB="0">
                    <a:lnL w="28575"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533817077"/>
                  </a:ext>
                </a:extLst>
              </a:tr>
              <a:tr h="382573">
                <a:tc>
                  <a:txBody>
                    <a:bodyPr/>
                    <a:lstStyle/>
                    <a:p>
                      <a:endParaRPr lang="en-US" sz="200" dirty="0"/>
                    </a:p>
                  </a:txBody>
                  <a:tcPr marL="0" marR="0" marT="0" marB="0">
                    <a:lnL w="28575"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622309809"/>
                  </a:ext>
                </a:extLst>
              </a:tr>
              <a:tr h="382573">
                <a:tc>
                  <a:txBody>
                    <a:bodyPr/>
                    <a:lstStyle/>
                    <a:p>
                      <a:endParaRPr lang="en-US" sz="200" dirty="0"/>
                    </a:p>
                  </a:txBody>
                  <a:tcPr marL="0" marR="0" marT="0" marB="0">
                    <a:lnL w="28575"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961212214"/>
                  </a:ext>
                </a:extLst>
              </a:tr>
              <a:tr h="382573">
                <a:tc>
                  <a:txBody>
                    <a:bodyPr/>
                    <a:lstStyle/>
                    <a:p>
                      <a:endParaRPr lang="en-US" sz="200" dirty="0"/>
                    </a:p>
                  </a:txBody>
                  <a:tcPr marL="0" marR="0" marT="0" marB="0">
                    <a:lnL w="28575"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886695947"/>
                  </a:ext>
                </a:extLst>
              </a:tr>
            </a:tbl>
          </a:graphicData>
        </a:graphic>
      </p:graphicFrame>
      <p:graphicFrame>
        <p:nvGraphicFramePr>
          <p:cNvPr id="13" name="Table 12">
            <a:extLst>
              <a:ext uri="{FF2B5EF4-FFF2-40B4-BE49-F238E27FC236}">
                <a16:creationId xmlns:a16="http://schemas.microsoft.com/office/drawing/2014/main" id="{86C6D102-98A0-8340-A68C-87EE9E5E17B1}"/>
              </a:ext>
            </a:extLst>
          </p:cNvPr>
          <p:cNvGraphicFramePr>
            <a:graphicFrameLocks noGrp="1"/>
          </p:cNvGraphicFramePr>
          <p:nvPr userDrawn="1">
            <p:extLst>
              <p:ext uri="{D42A27DB-BD31-4B8C-83A1-F6EECF244321}">
                <p14:modId xmlns:p14="http://schemas.microsoft.com/office/powerpoint/2010/main" val="1124198055"/>
              </p:ext>
            </p:extLst>
          </p:nvPr>
        </p:nvGraphicFramePr>
        <p:xfrm>
          <a:off x="2280492" y="3826427"/>
          <a:ext cx="2291508" cy="2295438"/>
        </p:xfrm>
        <a:graphic>
          <a:graphicData uri="http://schemas.openxmlformats.org/drawingml/2006/table">
            <a:tbl>
              <a:tblPr>
                <a:tableStyleId>{5C22544A-7EE6-4342-B048-85BDC9FD1C3A}</a:tableStyleId>
              </a:tblPr>
              <a:tblGrid>
                <a:gridCol w="381918">
                  <a:extLst>
                    <a:ext uri="{9D8B030D-6E8A-4147-A177-3AD203B41FA5}">
                      <a16:colId xmlns:a16="http://schemas.microsoft.com/office/drawing/2014/main" val="628359703"/>
                    </a:ext>
                  </a:extLst>
                </a:gridCol>
                <a:gridCol w="381918">
                  <a:extLst>
                    <a:ext uri="{9D8B030D-6E8A-4147-A177-3AD203B41FA5}">
                      <a16:colId xmlns:a16="http://schemas.microsoft.com/office/drawing/2014/main" val="805104722"/>
                    </a:ext>
                  </a:extLst>
                </a:gridCol>
                <a:gridCol w="381918">
                  <a:extLst>
                    <a:ext uri="{9D8B030D-6E8A-4147-A177-3AD203B41FA5}">
                      <a16:colId xmlns:a16="http://schemas.microsoft.com/office/drawing/2014/main" val="3183802288"/>
                    </a:ext>
                  </a:extLst>
                </a:gridCol>
                <a:gridCol w="381918">
                  <a:extLst>
                    <a:ext uri="{9D8B030D-6E8A-4147-A177-3AD203B41FA5}">
                      <a16:colId xmlns:a16="http://schemas.microsoft.com/office/drawing/2014/main" val="1728470798"/>
                    </a:ext>
                  </a:extLst>
                </a:gridCol>
                <a:gridCol w="381918">
                  <a:extLst>
                    <a:ext uri="{9D8B030D-6E8A-4147-A177-3AD203B41FA5}">
                      <a16:colId xmlns:a16="http://schemas.microsoft.com/office/drawing/2014/main" val="2565793891"/>
                    </a:ext>
                  </a:extLst>
                </a:gridCol>
                <a:gridCol w="381918">
                  <a:extLst>
                    <a:ext uri="{9D8B030D-6E8A-4147-A177-3AD203B41FA5}">
                      <a16:colId xmlns:a16="http://schemas.microsoft.com/office/drawing/2014/main" val="2635794458"/>
                    </a:ext>
                  </a:extLst>
                </a:gridCol>
              </a:tblGrid>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2549114650"/>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369909417"/>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533817077"/>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622309809"/>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961212214"/>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886695947"/>
                  </a:ext>
                </a:extLst>
              </a:tr>
            </a:tbl>
          </a:graphicData>
        </a:graphic>
      </p:graphicFrame>
      <p:pic>
        <p:nvPicPr>
          <p:cNvPr id="8" name="Picture 7">
            <a:extLst>
              <a:ext uri="{FF2B5EF4-FFF2-40B4-BE49-F238E27FC236}">
                <a16:creationId xmlns:a16="http://schemas.microsoft.com/office/drawing/2014/main" id="{8B937878-C690-474A-84D6-84879BB574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02975" y="433917"/>
            <a:ext cx="597606" cy="597606"/>
          </a:xfrm>
          <a:prstGeom prst="rect">
            <a:avLst/>
          </a:prstGeom>
        </p:spPr>
      </p:pic>
      <p:sp>
        <p:nvSpPr>
          <p:cNvPr id="5" name="Title 12"/>
          <p:cNvSpPr txBox="1">
            <a:spLocks/>
          </p:cNvSpPr>
          <p:nvPr/>
        </p:nvSpPr>
        <p:spPr bwMode="auto">
          <a:xfrm>
            <a:off x="681599" y="3974410"/>
            <a:ext cx="10163895" cy="1064086"/>
          </a:xfrm>
          <a:prstGeom prst="rect">
            <a:avLst/>
          </a:prstGeom>
        </p:spPr>
        <p:txBody>
          <a:bodyPr vert="horz" lIns="0" tIns="0" rIns="0" bIns="0" rtlCol="0" anchor="ctr">
            <a:noAutofit/>
          </a:bodyPr>
          <a:lstStyle>
            <a:lvl1pPr algn="l" defTabSz="914400" rtl="0" eaLnBrk="1" latinLnBrk="0" hangingPunct="1">
              <a:lnSpc>
                <a:spcPct val="85000"/>
              </a:lnSpc>
              <a:spcBef>
                <a:spcPct val="0"/>
              </a:spcBef>
              <a:buNone/>
              <a:defRPr sz="2600" kern="1200">
                <a:solidFill>
                  <a:schemeClr val="accent2"/>
                </a:solidFill>
                <a:latin typeface="+mj-lt"/>
                <a:ea typeface="+mj-ea"/>
                <a:cs typeface="+mj-cs"/>
              </a:defRPr>
            </a:lvl1pPr>
          </a:lstStyle>
          <a:p>
            <a:r>
              <a:rPr lang="en-US" sz="2600" dirty="0">
                <a:solidFill>
                  <a:srgbClr val="054C70"/>
                </a:solidFill>
              </a:rPr>
              <a:t>THANK YOU</a:t>
            </a:r>
          </a:p>
        </p:txBody>
      </p:sp>
      <p:sp>
        <p:nvSpPr>
          <p:cNvPr id="3" name="Text Placeholder 2">
            <a:extLst>
              <a:ext uri="{FF2B5EF4-FFF2-40B4-BE49-F238E27FC236}">
                <a16:creationId xmlns:a16="http://schemas.microsoft.com/office/drawing/2014/main" id="{A4E7BCD1-0033-464F-ADFD-915E9EB7684F}"/>
              </a:ext>
            </a:extLst>
          </p:cNvPr>
          <p:cNvSpPr>
            <a:spLocks noGrp="1"/>
          </p:cNvSpPr>
          <p:nvPr>
            <p:ph type="body" sz="quarter" idx="10" hasCustomPrompt="1"/>
          </p:nvPr>
        </p:nvSpPr>
        <p:spPr>
          <a:xfrm>
            <a:off x="681599" y="6429375"/>
            <a:ext cx="2352675" cy="236537"/>
          </a:xfrm>
        </p:spPr>
        <p:txBody>
          <a:bodyPr/>
          <a:lstStyle>
            <a:lvl1pPr marL="0" indent="0">
              <a:lnSpc>
                <a:spcPct val="100000"/>
              </a:lnSpc>
              <a:spcBef>
                <a:spcPts val="0"/>
              </a:spcBef>
              <a:buNone/>
              <a:defRPr sz="500" baseline="0">
                <a:solidFill>
                  <a:schemeClr val="tx1"/>
                </a:solidFill>
              </a:defRPr>
            </a:lvl1pPr>
          </a:lstStyle>
          <a:p>
            <a:pPr lvl="0"/>
            <a:r>
              <a:rPr lang="en-US" dirty="0"/>
              <a:t>CID</a:t>
            </a:r>
            <a:br>
              <a:rPr lang="en-US" dirty="0"/>
            </a:br>
            <a:r>
              <a:rPr lang="en-US" dirty="0"/>
              <a:t>LRN</a:t>
            </a:r>
          </a:p>
        </p:txBody>
      </p:sp>
      <p:sp>
        <p:nvSpPr>
          <p:cNvPr id="6" name="Text Placeholder 2">
            <a:extLst>
              <a:ext uri="{FF2B5EF4-FFF2-40B4-BE49-F238E27FC236}">
                <a16:creationId xmlns:a16="http://schemas.microsoft.com/office/drawing/2014/main" id="{42D5E950-F566-4C7E-A0D5-D5D13D910EFA}"/>
              </a:ext>
            </a:extLst>
          </p:cNvPr>
          <p:cNvSpPr>
            <a:spLocks noGrp="1"/>
          </p:cNvSpPr>
          <p:nvPr>
            <p:ph type="body" sz="quarter" idx="17"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pic>
        <p:nvPicPr>
          <p:cNvPr id="9" name="Picture 8">
            <a:extLst>
              <a:ext uri="{FF2B5EF4-FFF2-40B4-BE49-F238E27FC236}">
                <a16:creationId xmlns:a16="http://schemas.microsoft.com/office/drawing/2014/main" id="{C1FA312B-29CD-3A49-8688-DB758B682E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5817" y="658679"/>
            <a:ext cx="1570456" cy="372690"/>
          </a:xfrm>
          <a:prstGeom prst="rect">
            <a:avLst/>
          </a:prstGeom>
        </p:spPr>
      </p:pic>
    </p:spTree>
    <p:extLst>
      <p:ext uri="{BB962C8B-B14F-4D97-AF65-F5344CB8AC3E}">
        <p14:creationId xmlns:p14="http://schemas.microsoft.com/office/powerpoint/2010/main" val="158820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accent1"/>
        </a:solidFill>
        <a:effectLst/>
      </p:bgPr>
    </p:bg>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F240AFA7-7687-3044-97AD-467761283755}"/>
              </a:ext>
            </a:extLst>
          </p:cNvPr>
          <p:cNvGraphicFramePr>
            <a:graphicFrameLocks noGrp="1"/>
          </p:cNvGraphicFramePr>
          <p:nvPr userDrawn="1">
            <p:extLst>
              <p:ext uri="{D42A27DB-BD31-4B8C-83A1-F6EECF244321}">
                <p14:modId xmlns:p14="http://schemas.microsoft.com/office/powerpoint/2010/main" val="2314222235"/>
              </p:ext>
            </p:extLst>
          </p:nvPr>
        </p:nvGraphicFramePr>
        <p:xfrm>
          <a:off x="0" y="1534919"/>
          <a:ext cx="2291508" cy="2295438"/>
        </p:xfrm>
        <a:graphic>
          <a:graphicData uri="http://schemas.openxmlformats.org/drawingml/2006/table">
            <a:tbl>
              <a:tblPr>
                <a:tableStyleId>{5C22544A-7EE6-4342-B048-85BDC9FD1C3A}</a:tableStyleId>
              </a:tblPr>
              <a:tblGrid>
                <a:gridCol w="381918">
                  <a:extLst>
                    <a:ext uri="{9D8B030D-6E8A-4147-A177-3AD203B41FA5}">
                      <a16:colId xmlns:a16="http://schemas.microsoft.com/office/drawing/2014/main" val="628359703"/>
                    </a:ext>
                  </a:extLst>
                </a:gridCol>
                <a:gridCol w="381918">
                  <a:extLst>
                    <a:ext uri="{9D8B030D-6E8A-4147-A177-3AD203B41FA5}">
                      <a16:colId xmlns:a16="http://schemas.microsoft.com/office/drawing/2014/main" val="805104722"/>
                    </a:ext>
                  </a:extLst>
                </a:gridCol>
                <a:gridCol w="381918">
                  <a:extLst>
                    <a:ext uri="{9D8B030D-6E8A-4147-A177-3AD203B41FA5}">
                      <a16:colId xmlns:a16="http://schemas.microsoft.com/office/drawing/2014/main" val="3183802288"/>
                    </a:ext>
                  </a:extLst>
                </a:gridCol>
                <a:gridCol w="381918">
                  <a:extLst>
                    <a:ext uri="{9D8B030D-6E8A-4147-A177-3AD203B41FA5}">
                      <a16:colId xmlns:a16="http://schemas.microsoft.com/office/drawing/2014/main" val="1728470798"/>
                    </a:ext>
                  </a:extLst>
                </a:gridCol>
                <a:gridCol w="381918">
                  <a:extLst>
                    <a:ext uri="{9D8B030D-6E8A-4147-A177-3AD203B41FA5}">
                      <a16:colId xmlns:a16="http://schemas.microsoft.com/office/drawing/2014/main" val="2565793891"/>
                    </a:ext>
                  </a:extLst>
                </a:gridCol>
                <a:gridCol w="381918">
                  <a:extLst>
                    <a:ext uri="{9D8B030D-6E8A-4147-A177-3AD203B41FA5}">
                      <a16:colId xmlns:a16="http://schemas.microsoft.com/office/drawing/2014/main" val="2635794458"/>
                    </a:ext>
                  </a:extLst>
                </a:gridCol>
              </a:tblGrid>
              <a:tr h="382573">
                <a:tc>
                  <a:txBody>
                    <a:bodyPr/>
                    <a:lstStyle/>
                    <a:p>
                      <a:endParaRPr lang="en-US" sz="200" dirty="0"/>
                    </a:p>
                  </a:txBody>
                  <a:tcPr marL="0" marR="0" marT="0" marB="0">
                    <a:lnL w="28575"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2549114650"/>
                  </a:ext>
                </a:extLst>
              </a:tr>
              <a:tr h="382573">
                <a:tc>
                  <a:txBody>
                    <a:bodyPr/>
                    <a:lstStyle/>
                    <a:p>
                      <a:endParaRPr lang="en-US" sz="200" dirty="0"/>
                    </a:p>
                  </a:txBody>
                  <a:tcPr marL="0" marR="0" marT="0" marB="0">
                    <a:lnL w="28575"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369909417"/>
                  </a:ext>
                </a:extLst>
              </a:tr>
              <a:tr h="382573">
                <a:tc>
                  <a:txBody>
                    <a:bodyPr/>
                    <a:lstStyle/>
                    <a:p>
                      <a:endParaRPr lang="en-US" sz="200" dirty="0"/>
                    </a:p>
                  </a:txBody>
                  <a:tcPr marL="0" marR="0" marT="0" marB="0">
                    <a:lnL w="28575"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533817077"/>
                  </a:ext>
                </a:extLst>
              </a:tr>
              <a:tr h="382573">
                <a:tc>
                  <a:txBody>
                    <a:bodyPr/>
                    <a:lstStyle/>
                    <a:p>
                      <a:endParaRPr lang="en-US" sz="200" dirty="0"/>
                    </a:p>
                  </a:txBody>
                  <a:tcPr marL="0" marR="0" marT="0" marB="0">
                    <a:lnL w="28575"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622309809"/>
                  </a:ext>
                </a:extLst>
              </a:tr>
              <a:tr h="382573">
                <a:tc>
                  <a:txBody>
                    <a:bodyPr/>
                    <a:lstStyle/>
                    <a:p>
                      <a:endParaRPr lang="en-US" sz="200" dirty="0"/>
                    </a:p>
                  </a:txBody>
                  <a:tcPr marL="0" marR="0" marT="0" marB="0">
                    <a:lnL w="28575"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961212214"/>
                  </a:ext>
                </a:extLst>
              </a:tr>
              <a:tr h="382573">
                <a:tc>
                  <a:txBody>
                    <a:bodyPr/>
                    <a:lstStyle/>
                    <a:p>
                      <a:endParaRPr lang="en-US" sz="200" dirty="0"/>
                    </a:p>
                  </a:txBody>
                  <a:tcPr marL="0" marR="0" marT="0" marB="0">
                    <a:lnL w="28575"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886695947"/>
                  </a:ext>
                </a:extLst>
              </a:tr>
            </a:tbl>
          </a:graphicData>
        </a:graphic>
      </p:graphicFrame>
      <p:graphicFrame>
        <p:nvGraphicFramePr>
          <p:cNvPr id="12" name="Table 11">
            <a:extLst>
              <a:ext uri="{FF2B5EF4-FFF2-40B4-BE49-F238E27FC236}">
                <a16:creationId xmlns:a16="http://schemas.microsoft.com/office/drawing/2014/main" id="{A17223BA-E99A-3841-BB5F-226C6F3A0BDD}"/>
              </a:ext>
            </a:extLst>
          </p:cNvPr>
          <p:cNvGraphicFramePr>
            <a:graphicFrameLocks noGrp="1"/>
          </p:cNvGraphicFramePr>
          <p:nvPr userDrawn="1">
            <p:extLst>
              <p:ext uri="{D42A27DB-BD31-4B8C-83A1-F6EECF244321}">
                <p14:modId xmlns:p14="http://schemas.microsoft.com/office/powerpoint/2010/main" val="319109105"/>
              </p:ext>
            </p:extLst>
          </p:nvPr>
        </p:nvGraphicFramePr>
        <p:xfrm>
          <a:off x="2280492" y="1534919"/>
          <a:ext cx="2291508" cy="2295438"/>
        </p:xfrm>
        <a:graphic>
          <a:graphicData uri="http://schemas.openxmlformats.org/drawingml/2006/table">
            <a:tbl>
              <a:tblPr>
                <a:tableStyleId>{5C22544A-7EE6-4342-B048-85BDC9FD1C3A}</a:tableStyleId>
              </a:tblPr>
              <a:tblGrid>
                <a:gridCol w="381918">
                  <a:extLst>
                    <a:ext uri="{9D8B030D-6E8A-4147-A177-3AD203B41FA5}">
                      <a16:colId xmlns:a16="http://schemas.microsoft.com/office/drawing/2014/main" val="628359703"/>
                    </a:ext>
                  </a:extLst>
                </a:gridCol>
                <a:gridCol w="381918">
                  <a:extLst>
                    <a:ext uri="{9D8B030D-6E8A-4147-A177-3AD203B41FA5}">
                      <a16:colId xmlns:a16="http://schemas.microsoft.com/office/drawing/2014/main" val="805104722"/>
                    </a:ext>
                  </a:extLst>
                </a:gridCol>
                <a:gridCol w="381918">
                  <a:extLst>
                    <a:ext uri="{9D8B030D-6E8A-4147-A177-3AD203B41FA5}">
                      <a16:colId xmlns:a16="http://schemas.microsoft.com/office/drawing/2014/main" val="3183802288"/>
                    </a:ext>
                  </a:extLst>
                </a:gridCol>
                <a:gridCol w="381918">
                  <a:extLst>
                    <a:ext uri="{9D8B030D-6E8A-4147-A177-3AD203B41FA5}">
                      <a16:colId xmlns:a16="http://schemas.microsoft.com/office/drawing/2014/main" val="1728470798"/>
                    </a:ext>
                  </a:extLst>
                </a:gridCol>
                <a:gridCol w="381918">
                  <a:extLst>
                    <a:ext uri="{9D8B030D-6E8A-4147-A177-3AD203B41FA5}">
                      <a16:colId xmlns:a16="http://schemas.microsoft.com/office/drawing/2014/main" val="2565793891"/>
                    </a:ext>
                  </a:extLst>
                </a:gridCol>
                <a:gridCol w="381918">
                  <a:extLst>
                    <a:ext uri="{9D8B030D-6E8A-4147-A177-3AD203B41FA5}">
                      <a16:colId xmlns:a16="http://schemas.microsoft.com/office/drawing/2014/main" val="2635794458"/>
                    </a:ext>
                  </a:extLst>
                </a:gridCol>
              </a:tblGrid>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2549114650"/>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369909417"/>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533817077"/>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622309809"/>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961212214"/>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886695947"/>
                  </a:ext>
                </a:extLst>
              </a:tr>
            </a:tbl>
          </a:graphicData>
        </a:graphic>
      </p:graphicFrame>
      <p:graphicFrame>
        <p:nvGraphicFramePr>
          <p:cNvPr id="13" name="Table 12">
            <a:extLst>
              <a:ext uri="{FF2B5EF4-FFF2-40B4-BE49-F238E27FC236}">
                <a16:creationId xmlns:a16="http://schemas.microsoft.com/office/drawing/2014/main" id="{FD1AB01E-C018-FB47-A153-131B23132C6F}"/>
              </a:ext>
            </a:extLst>
          </p:cNvPr>
          <p:cNvGraphicFramePr>
            <a:graphicFrameLocks noGrp="1"/>
          </p:cNvGraphicFramePr>
          <p:nvPr userDrawn="1">
            <p:extLst>
              <p:ext uri="{D42A27DB-BD31-4B8C-83A1-F6EECF244321}">
                <p14:modId xmlns:p14="http://schemas.microsoft.com/office/powerpoint/2010/main" val="4055916172"/>
              </p:ext>
            </p:extLst>
          </p:nvPr>
        </p:nvGraphicFramePr>
        <p:xfrm>
          <a:off x="0" y="3826427"/>
          <a:ext cx="2291508" cy="2295438"/>
        </p:xfrm>
        <a:graphic>
          <a:graphicData uri="http://schemas.openxmlformats.org/drawingml/2006/table">
            <a:tbl>
              <a:tblPr>
                <a:tableStyleId>{5C22544A-7EE6-4342-B048-85BDC9FD1C3A}</a:tableStyleId>
              </a:tblPr>
              <a:tblGrid>
                <a:gridCol w="381918">
                  <a:extLst>
                    <a:ext uri="{9D8B030D-6E8A-4147-A177-3AD203B41FA5}">
                      <a16:colId xmlns:a16="http://schemas.microsoft.com/office/drawing/2014/main" val="628359703"/>
                    </a:ext>
                  </a:extLst>
                </a:gridCol>
                <a:gridCol w="381918">
                  <a:extLst>
                    <a:ext uri="{9D8B030D-6E8A-4147-A177-3AD203B41FA5}">
                      <a16:colId xmlns:a16="http://schemas.microsoft.com/office/drawing/2014/main" val="805104722"/>
                    </a:ext>
                  </a:extLst>
                </a:gridCol>
                <a:gridCol w="381918">
                  <a:extLst>
                    <a:ext uri="{9D8B030D-6E8A-4147-A177-3AD203B41FA5}">
                      <a16:colId xmlns:a16="http://schemas.microsoft.com/office/drawing/2014/main" val="3183802288"/>
                    </a:ext>
                  </a:extLst>
                </a:gridCol>
                <a:gridCol w="381918">
                  <a:extLst>
                    <a:ext uri="{9D8B030D-6E8A-4147-A177-3AD203B41FA5}">
                      <a16:colId xmlns:a16="http://schemas.microsoft.com/office/drawing/2014/main" val="1728470798"/>
                    </a:ext>
                  </a:extLst>
                </a:gridCol>
                <a:gridCol w="381918">
                  <a:extLst>
                    <a:ext uri="{9D8B030D-6E8A-4147-A177-3AD203B41FA5}">
                      <a16:colId xmlns:a16="http://schemas.microsoft.com/office/drawing/2014/main" val="2565793891"/>
                    </a:ext>
                  </a:extLst>
                </a:gridCol>
                <a:gridCol w="381918">
                  <a:extLst>
                    <a:ext uri="{9D8B030D-6E8A-4147-A177-3AD203B41FA5}">
                      <a16:colId xmlns:a16="http://schemas.microsoft.com/office/drawing/2014/main" val="2635794458"/>
                    </a:ext>
                  </a:extLst>
                </a:gridCol>
              </a:tblGrid>
              <a:tr h="382573">
                <a:tc>
                  <a:txBody>
                    <a:bodyPr/>
                    <a:lstStyle/>
                    <a:p>
                      <a:endParaRPr lang="en-US" sz="200" dirty="0"/>
                    </a:p>
                  </a:txBody>
                  <a:tcPr marL="0" marR="0" marT="0" marB="0">
                    <a:lnL w="28575"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2549114650"/>
                  </a:ext>
                </a:extLst>
              </a:tr>
              <a:tr h="382573">
                <a:tc>
                  <a:txBody>
                    <a:bodyPr/>
                    <a:lstStyle/>
                    <a:p>
                      <a:endParaRPr lang="en-US" sz="200" dirty="0"/>
                    </a:p>
                  </a:txBody>
                  <a:tcPr marL="0" marR="0" marT="0" marB="0">
                    <a:lnL w="28575"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369909417"/>
                  </a:ext>
                </a:extLst>
              </a:tr>
              <a:tr h="382573">
                <a:tc>
                  <a:txBody>
                    <a:bodyPr/>
                    <a:lstStyle/>
                    <a:p>
                      <a:endParaRPr lang="en-US" sz="200" dirty="0"/>
                    </a:p>
                  </a:txBody>
                  <a:tcPr marL="0" marR="0" marT="0" marB="0">
                    <a:lnL w="28575"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533817077"/>
                  </a:ext>
                </a:extLst>
              </a:tr>
              <a:tr h="382573">
                <a:tc>
                  <a:txBody>
                    <a:bodyPr/>
                    <a:lstStyle/>
                    <a:p>
                      <a:endParaRPr lang="en-US" sz="200" dirty="0"/>
                    </a:p>
                  </a:txBody>
                  <a:tcPr marL="0" marR="0" marT="0" marB="0">
                    <a:lnL w="28575"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622309809"/>
                  </a:ext>
                </a:extLst>
              </a:tr>
              <a:tr h="382573">
                <a:tc>
                  <a:txBody>
                    <a:bodyPr/>
                    <a:lstStyle/>
                    <a:p>
                      <a:endParaRPr lang="en-US" sz="200" dirty="0"/>
                    </a:p>
                  </a:txBody>
                  <a:tcPr marL="0" marR="0" marT="0" marB="0">
                    <a:lnL w="28575"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961212214"/>
                  </a:ext>
                </a:extLst>
              </a:tr>
              <a:tr h="382573">
                <a:tc>
                  <a:txBody>
                    <a:bodyPr/>
                    <a:lstStyle/>
                    <a:p>
                      <a:endParaRPr lang="en-US" sz="200" dirty="0"/>
                    </a:p>
                  </a:txBody>
                  <a:tcPr marL="0" marR="0" marT="0" marB="0">
                    <a:lnL w="28575"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886695947"/>
                  </a:ext>
                </a:extLst>
              </a:tr>
            </a:tbl>
          </a:graphicData>
        </a:graphic>
      </p:graphicFrame>
      <p:graphicFrame>
        <p:nvGraphicFramePr>
          <p:cNvPr id="14" name="Table 13">
            <a:extLst>
              <a:ext uri="{FF2B5EF4-FFF2-40B4-BE49-F238E27FC236}">
                <a16:creationId xmlns:a16="http://schemas.microsoft.com/office/drawing/2014/main" id="{2B0DDD9E-E7D8-C44D-95C5-A0A88FC05CC3}"/>
              </a:ext>
            </a:extLst>
          </p:cNvPr>
          <p:cNvGraphicFramePr>
            <a:graphicFrameLocks noGrp="1"/>
          </p:cNvGraphicFramePr>
          <p:nvPr userDrawn="1">
            <p:extLst>
              <p:ext uri="{D42A27DB-BD31-4B8C-83A1-F6EECF244321}">
                <p14:modId xmlns:p14="http://schemas.microsoft.com/office/powerpoint/2010/main" val="366269000"/>
              </p:ext>
            </p:extLst>
          </p:nvPr>
        </p:nvGraphicFramePr>
        <p:xfrm>
          <a:off x="2280492" y="3826427"/>
          <a:ext cx="2291508" cy="2295438"/>
        </p:xfrm>
        <a:graphic>
          <a:graphicData uri="http://schemas.openxmlformats.org/drawingml/2006/table">
            <a:tbl>
              <a:tblPr>
                <a:tableStyleId>{5C22544A-7EE6-4342-B048-85BDC9FD1C3A}</a:tableStyleId>
              </a:tblPr>
              <a:tblGrid>
                <a:gridCol w="381918">
                  <a:extLst>
                    <a:ext uri="{9D8B030D-6E8A-4147-A177-3AD203B41FA5}">
                      <a16:colId xmlns:a16="http://schemas.microsoft.com/office/drawing/2014/main" val="628359703"/>
                    </a:ext>
                  </a:extLst>
                </a:gridCol>
                <a:gridCol w="381918">
                  <a:extLst>
                    <a:ext uri="{9D8B030D-6E8A-4147-A177-3AD203B41FA5}">
                      <a16:colId xmlns:a16="http://schemas.microsoft.com/office/drawing/2014/main" val="805104722"/>
                    </a:ext>
                  </a:extLst>
                </a:gridCol>
                <a:gridCol w="381918">
                  <a:extLst>
                    <a:ext uri="{9D8B030D-6E8A-4147-A177-3AD203B41FA5}">
                      <a16:colId xmlns:a16="http://schemas.microsoft.com/office/drawing/2014/main" val="3183802288"/>
                    </a:ext>
                  </a:extLst>
                </a:gridCol>
                <a:gridCol w="381918">
                  <a:extLst>
                    <a:ext uri="{9D8B030D-6E8A-4147-A177-3AD203B41FA5}">
                      <a16:colId xmlns:a16="http://schemas.microsoft.com/office/drawing/2014/main" val="1728470798"/>
                    </a:ext>
                  </a:extLst>
                </a:gridCol>
                <a:gridCol w="381918">
                  <a:extLst>
                    <a:ext uri="{9D8B030D-6E8A-4147-A177-3AD203B41FA5}">
                      <a16:colId xmlns:a16="http://schemas.microsoft.com/office/drawing/2014/main" val="2565793891"/>
                    </a:ext>
                  </a:extLst>
                </a:gridCol>
                <a:gridCol w="381918">
                  <a:extLst>
                    <a:ext uri="{9D8B030D-6E8A-4147-A177-3AD203B41FA5}">
                      <a16:colId xmlns:a16="http://schemas.microsoft.com/office/drawing/2014/main" val="2635794458"/>
                    </a:ext>
                  </a:extLst>
                </a:gridCol>
              </a:tblGrid>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2549114650"/>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369909417"/>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533817077"/>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622309809"/>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961212214"/>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886695947"/>
                  </a:ext>
                </a:extLst>
              </a:tr>
            </a:tbl>
          </a:graphicData>
        </a:graphic>
      </p:graphicFrame>
      <p:pic>
        <p:nvPicPr>
          <p:cNvPr id="8" name="Picture 7">
            <a:extLst>
              <a:ext uri="{FF2B5EF4-FFF2-40B4-BE49-F238E27FC236}">
                <a16:creationId xmlns:a16="http://schemas.microsoft.com/office/drawing/2014/main" id="{7AA29B8C-2A49-3449-A0CF-7C32BCD411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02975" y="433917"/>
            <a:ext cx="597606" cy="597606"/>
          </a:xfrm>
          <a:prstGeom prst="rect">
            <a:avLst/>
          </a:prstGeom>
        </p:spPr>
      </p:pic>
      <p:sp>
        <p:nvSpPr>
          <p:cNvPr id="5" name="Title 12"/>
          <p:cNvSpPr txBox="1">
            <a:spLocks/>
          </p:cNvSpPr>
          <p:nvPr/>
        </p:nvSpPr>
        <p:spPr bwMode="auto">
          <a:xfrm>
            <a:off x="681599" y="3974410"/>
            <a:ext cx="10163895" cy="1064086"/>
          </a:xfrm>
          <a:prstGeom prst="rect">
            <a:avLst/>
          </a:prstGeom>
        </p:spPr>
        <p:txBody>
          <a:bodyPr vert="horz" lIns="0" tIns="0" rIns="0" bIns="0" rtlCol="0" anchor="ctr">
            <a:noAutofit/>
          </a:bodyPr>
          <a:lstStyle>
            <a:lvl1pPr algn="l" defTabSz="914400" rtl="0" eaLnBrk="1" latinLnBrk="0" hangingPunct="1">
              <a:lnSpc>
                <a:spcPct val="85000"/>
              </a:lnSpc>
              <a:spcBef>
                <a:spcPct val="0"/>
              </a:spcBef>
              <a:buNone/>
              <a:defRPr sz="2600" kern="1200">
                <a:solidFill>
                  <a:schemeClr val="accent2"/>
                </a:solidFill>
                <a:latin typeface="+mj-lt"/>
                <a:ea typeface="+mj-ea"/>
                <a:cs typeface="+mj-cs"/>
              </a:defRPr>
            </a:lvl1pPr>
          </a:lstStyle>
          <a:p>
            <a:r>
              <a:rPr lang="en-US" sz="2600" dirty="0">
                <a:solidFill>
                  <a:schemeClr val="accent2"/>
                </a:solidFill>
              </a:rPr>
              <a:t>THANK YOU</a:t>
            </a:r>
          </a:p>
        </p:txBody>
      </p:sp>
      <p:sp>
        <p:nvSpPr>
          <p:cNvPr id="3" name="Text Placeholder 2">
            <a:extLst>
              <a:ext uri="{FF2B5EF4-FFF2-40B4-BE49-F238E27FC236}">
                <a16:creationId xmlns:a16="http://schemas.microsoft.com/office/drawing/2014/main" id="{A4E7BCD1-0033-464F-ADFD-915E9EB7684F}"/>
              </a:ext>
            </a:extLst>
          </p:cNvPr>
          <p:cNvSpPr>
            <a:spLocks noGrp="1"/>
          </p:cNvSpPr>
          <p:nvPr>
            <p:ph type="body" sz="quarter" idx="10" hasCustomPrompt="1"/>
          </p:nvPr>
        </p:nvSpPr>
        <p:spPr>
          <a:xfrm>
            <a:off x="681599" y="6429375"/>
            <a:ext cx="2352675" cy="236537"/>
          </a:xfrm>
        </p:spPr>
        <p:txBody>
          <a:bodyPr/>
          <a:lstStyle>
            <a:lvl1pPr marL="0" indent="0">
              <a:lnSpc>
                <a:spcPct val="100000"/>
              </a:lnSpc>
              <a:spcBef>
                <a:spcPts val="0"/>
              </a:spcBef>
              <a:buNone/>
              <a:defRPr sz="500" baseline="0">
                <a:solidFill>
                  <a:schemeClr val="bg1"/>
                </a:solidFill>
              </a:defRPr>
            </a:lvl1pPr>
          </a:lstStyle>
          <a:p>
            <a:pPr lvl="0"/>
            <a:r>
              <a:rPr lang="en-US" dirty="0"/>
              <a:t>CID</a:t>
            </a:r>
            <a:br>
              <a:rPr lang="en-US" dirty="0"/>
            </a:br>
            <a:r>
              <a:rPr lang="en-US" dirty="0"/>
              <a:t>LRN</a:t>
            </a:r>
          </a:p>
        </p:txBody>
      </p:sp>
      <p:sp>
        <p:nvSpPr>
          <p:cNvPr id="6" name="Text Placeholder 2">
            <a:extLst>
              <a:ext uri="{FF2B5EF4-FFF2-40B4-BE49-F238E27FC236}">
                <a16:creationId xmlns:a16="http://schemas.microsoft.com/office/drawing/2014/main" id="{601D239C-8AB5-45EB-A8E8-3F49AEAB5E95}"/>
              </a:ext>
            </a:extLst>
          </p:cNvPr>
          <p:cNvSpPr>
            <a:spLocks noGrp="1"/>
          </p:cNvSpPr>
          <p:nvPr>
            <p:ph type="body" sz="quarter" idx="17" hasCustomPrompt="1"/>
          </p:nvPr>
        </p:nvSpPr>
        <p:spPr>
          <a:xfrm>
            <a:off x="7664116" y="6305132"/>
            <a:ext cx="4023765" cy="431800"/>
          </a:xfrm>
        </p:spPr>
        <p:txBody>
          <a:bodyPr anchor="t"/>
          <a:lstStyle>
            <a:lvl1pPr marL="0" indent="0" algn="r">
              <a:buNone/>
              <a:defRPr sz="1800" b="1">
                <a:solidFill>
                  <a:schemeClr val="bg1"/>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pic>
        <p:nvPicPr>
          <p:cNvPr id="9" name="Picture 8">
            <a:extLst>
              <a:ext uri="{FF2B5EF4-FFF2-40B4-BE49-F238E27FC236}">
                <a16:creationId xmlns:a16="http://schemas.microsoft.com/office/drawing/2014/main" id="{3A5B35A7-AB4A-454D-AD43-F26F4BD8E32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25818" y="658833"/>
            <a:ext cx="1570454" cy="372690"/>
          </a:xfrm>
          <a:prstGeom prst="rect">
            <a:avLst/>
          </a:prstGeom>
        </p:spPr>
      </p:pic>
    </p:spTree>
    <p:extLst>
      <p:ext uri="{BB962C8B-B14F-4D97-AF65-F5344CB8AC3E}">
        <p14:creationId xmlns:p14="http://schemas.microsoft.com/office/powerpoint/2010/main" val="137205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62722" indent="0" algn="ctr">
              <a:buNone/>
              <a:defRPr>
                <a:solidFill>
                  <a:schemeClr val="tx1">
                    <a:tint val="75000"/>
                  </a:schemeClr>
                </a:solidFill>
              </a:defRPr>
            </a:lvl2pPr>
            <a:lvl3pPr marL="1125444" indent="0" algn="ctr">
              <a:buNone/>
              <a:defRPr>
                <a:solidFill>
                  <a:schemeClr val="tx1">
                    <a:tint val="75000"/>
                  </a:schemeClr>
                </a:solidFill>
              </a:defRPr>
            </a:lvl3pPr>
            <a:lvl4pPr marL="1688165" indent="0" algn="ctr">
              <a:buNone/>
              <a:defRPr>
                <a:solidFill>
                  <a:schemeClr val="tx1">
                    <a:tint val="75000"/>
                  </a:schemeClr>
                </a:solidFill>
              </a:defRPr>
            </a:lvl4pPr>
            <a:lvl5pPr marL="2250887" indent="0" algn="ctr">
              <a:buNone/>
              <a:defRPr>
                <a:solidFill>
                  <a:schemeClr val="tx1">
                    <a:tint val="75000"/>
                  </a:schemeClr>
                </a:solidFill>
              </a:defRPr>
            </a:lvl5pPr>
            <a:lvl6pPr marL="2813609" indent="0" algn="ctr">
              <a:buNone/>
              <a:defRPr>
                <a:solidFill>
                  <a:schemeClr val="tx1">
                    <a:tint val="75000"/>
                  </a:schemeClr>
                </a:solidFill>
              </a:defRPr>
            </a:lvl6pPr>
            <a:lvl7pPr marL="3376331" indent="0" algn="ctr">
              <a:buNone/>
              <a:defRPr>
                <a:solidFill>
                  <a:schemeClr val="tx1">
                    <a:tint val="75000"/>
                  </a:schemeClr>
                </a:solidFill>
              </a:defRPr>
            </a:lvl7pPr>
            <a:lvl8pPr marL="3939052" indent="0" algn="ctr">
              <a:buNone/>
              <a:defRPr>
                <a:solidFill>
                  <a:schemeClr val="tx1">
                    <a:tint val="75000"/>
                  </a:schemeClr>
                </a:solidFill>
              </a:defRPr>
            </a:lvl8pPr>
            <a:lvl9pPr marL="4501774"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16B2178-7956-469F-8247-AD499B777DF1}" type="datetime1">
              <a:rPr lang="en-GB" smtClean="0"/>
              <a:t>04/08/2023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5759F7-59AA-4138-B5DC-34E28180B12B}" type="slidenum">
              <a:rPr lang="en-GB" smtClean="0"/>
              <a:t>‹#›</a:t>
            </a:fld>
            <a:endParaRPr lang="en-GB"/>
          </a:p>
        </p:txBody>
      </p:sp>
    </p:spTree>
    <p:extLst>
      <p:ext uri="{BB962C8B-B14F-4D97-AF65-F5344CB8AC3E}">
        <p14:creationId xmlns:p14="http://schemas.microsoft.com/office/powerpoint/2010/main" val="9485345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w/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F0F743-35F4-42B7-92EC-DC97F9E2E776}"/>
              </a:ext>
            </a:extLst>
          </p:cNvPr>
          <p:cNvSpPr/>
          <p:nvPr userDrawn="1"/>
        </p:nvSpPr>
        <p:spPr>
          <a:xfrm>
            <a:off x="0" y="6035041"/>
            <a:ext cx="12192000" cy="822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3" name="Picture Placeholder 2">
            <a:extLst>
              <a:ext uri="{FF2B5EF4-FFF2-40B4-BE49-F238E27FC236}">
                <a16:creationId xmlns:a16="http://schemas.microsoft.com/office/drawing/2014/main" id="{14D4D313-B586-4D53-8887-D2B2DD6D317F}"/>
              </a:ext>
            </a:extLst>
          </p:cNvPr>
          <p:cNvSpPr>
            <a:spLocks noGrp="1"/>
          </p:cNvSpPr>
          <p:nvPr>
            <p:ph type="pic" sz="quarter" idx="12" hasCustomPrompt="1"/>
          </p:nvPr>
        </p:nvSpPr>
        <p:spPr>
          <a:xfrm>
            <a:off x="7040878" y="1371600"/>
            <a:ext cx="5149597" cy="4663440"/>
          </a:xfrm>
        </p:spPr>
        <p:txBody>
          <a:bodyPr/>
          <a:lstStyle>
            <a:lvl1pPr marL="0" marR="0" indent="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None/>
              <a:tabLst/>
              <a:defRPr sz="1600"/>
            </a:lvl1pPr>
          </a:lstStyle>
          <a:p>
            <a:pPr marL="342900" marR="0" lvl="0" indent="-34290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Char char="§"/>
              <a:tabLst/>
              <a:defRPr/>
            </a:pPr>
            <a:r>
              <a:rPr lang="en-US" dirty="0"/>
              <a:t>This placeholder box is intended to include an image. To place an image here: (1) Copy selected image from Imagery Assets file. (2) Select this placeholder box and Paste image into box. (3) Go to Home &gt; Slides &gt; Reset to move image behind text. (Also, see “Tips for Working with Images” slide.)</a:t>
            </a:r>
          </a:p>
        </p:txBody>
      </p:sp>
      <p:sp>
        <p:nvSpPr>
          <p:cNvPr id="5" name="Title 1">
            <a:extLst>
              <a:ext uri="{FF2B5EF4-FFF2-40B4-BE49-F238E27FC236}">
                <a16:creationId xmlns:a16="http://schemas.microsoft.com/office/drawing/2014/main" id="{A604DF40-27BB-404F-88AD-CA0CC8F32C52}"/>
              </a:ext>
            </a:extLst>
          </p:cNvPr>
          <p:cNvSpPr>
            <a:spLocks noGrp="1"/>
          </p:cNvSpPr>
          <p:nvPr>
            <p:ph type="ctrTitle" hasCustomPrompt="1"/>
          </p:nvPr>
        </p:nvSpPr>
        <p:spPr>
          <a:xfrm>
            <a:off x="0" y="1371600"/>
            <a:ext cx="7040880" cy="4663440"/>
          </a:xfrm>
          <a:solidFill>
            <a:srgbClr val="054C70"/>
          </a:solidFill>
        </p:spPr>
        <p:txBody>
          <a:bodyPr lIns="1005840" tIns="91440" rIns="182880" bIns="91440" anchor="ctr">
            <a:noAutofit/>
          </a:bodyPr>
          <a:lstStyle>
            <a:lvl1pPr>
              <a:lnSpc>
                <a:spcPct val="94000"/>
              </a:lnSpc>
              <a:defRPr sz="3600" cap="all" baseline="0">
                <a:solidFill>
                  <a:schemeClr val="bg1"/>
                </a:solidFill>
                <a:latin typeface="Arial Black" panose="020B0A04020102020204" pitchFamily="34" charset="0"/>
              </a:defRPr>
            </a:lvl1pPr>
          </a:lstStyle>
          <a:p>
            <a:r>
              <a:rPr lang="en-US" dirty="0"/>
              <a:t>Divider with image Title 2 lines max</a:t>
            </a:r>
          </a:p>
        </p:txBody>
      </p:sp>
      <p:sp>
        <p:nvSpPr>
          <p:cNvPr id="8" name="Text Placeholder 2">
            <a:extLst>
              <a:ext uri="{FF2B5EF4-FFF2-40B4-BE49-F238E27FC236}">
                <a16:creationId xmlns:a16="http://schemas.microsoft.com/office/drawing/2014/main" id="{3F16D0CC-6C3A-4505-A5D5-ED9711182D3F}"/>
              </a:ext>
            </a:extLst>
          </p:cNvPr>
          <p:cNvSpPr>
            <a:spLocks noGrp="1"/>
          </p:cNvSpPr>
          <p:nvPr>
            <p:ph type="body" sz="quarter" idx="11" hasCustomPrompt="1"/>
          </p:nvPr>
        </p:nvSpPr>
        <p:spPr>
          <a:xfrm>
            <a:off x="1005840" y="4572000"/>
            <a:ext cx="5454595" cy="1219256"/>
          </a:xfrm>
        </p:spPr>
        <p:txBody>
          <a:bodyPr>
            <a:noAutofit/>
          </a:bodyPr>
          <a:lstStyle>
            <a:lvl1pPr marL="285750" indent="-285750">
              <a:spcBef>
                <a:spcPts val="1000"/>
              </a:spcBef>
              <a:buFont typeface="Wingdings" panose="05000000000000000000" pitchFamily="2" charset="2"/>
              <a:buChar char="§"/>
              <a:defRPr sz="1600">
                <a:solidFill>
                  <a:schemeClr val="bg1"/>
                </a:solidFill>
                <a:latin typeface="Arial" panose="020B0604020202020204" pitchFamily="34" charset="0"/>
                <a:cs typeface="Arial" panose="020B0604020202020204" pitchFamily="34" charset="0"/>
              </a:defRPr>
            </a:lvl1pPr>
          </a:lstStyle>
          <a:p>
            <a:r>
              <a:rPr lang="en-US" dirty="0"/>
              <a:t>Optional—Agenda items or speaker name</a:t>
            </a:r>
            <a:br>
              <a:rPr lang="en-US" dirty="0"/>
            </a:br>
            <a:r>
              <a:rPr lang="en-US" dirty="0"/>
              <a:t>Arial, regular, 16 </a:t>
            </a:r>
            <a:r>
              <a:rPr lang="en-US" dirty="0" err="1"/>
              <a:t>pt</a:t>
            </a:r>
            <a:r>
              <a:rPr lang="en-US" dirty="0"/>
              <a:t>, white, with or without bullets</a:t>
            </a:r>
            <a:br>
              <a:rPr lang="en-US" dirty="0"/>
            </a:br>
            <a:r>
              <a:rPr lang="en-US" dirty="0"/>
              <a:t>Delete this box if you are not using </a:t>
            </a:r>
          </a:p>
        </p:txBody>
      </p:sp>
      <p:sp>
        <p:nvSpPr>
          <p:cNvPr id="7" name="Text Placeholder 6">
            <a:extLst>
              <a:ext uri="{FF2B5EF4-FFF2-40B4-BE49-F238E27FC236}">
                <a16:creationId xmlns:a16="http://schemas.microsoft.com/office/drawing/2014/main" id="{770F33E2-9E0C-4DC3-928D-7B77299B35EC}"/>
              </a:ext>
            </a:extLst>
          </p:cNvPr>
          <p:cNvSpPr>
            <a:spLocks noGrp="1"/>
          </p:cNvSpPr>
          <p:nvPr>
            <p:ph type="body" sz="quarter" idx="16" hasCustomPrompt="1"/>
          </p:nvPr>
        </p:nvSpPr>
        <p:spPr>
          <a:xfrm>
            <a:off x="1005840" y="6380958"/>
            <a:ext cx="8699043" cy="171595"/>
          </a:xfrm>
        </p:spPr>
        <p:txBody>
          <a:bodyPr/>
          <a:lstStyle>
            <a:lvl1pPr marL="0" indent="0" algn="l">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
        <p:nvSpPr>
          <p:cNvPr id="10" name="Text Placeholder 2">
            <a:extLst>
              <a:ext uri="{FF2B5EF4-FFF2-40B4-BE49-F238E27FC236}">
                <a16:creationId xmlns:a16="http://schemas.microsoft.com/office/drawing/2014/main" id="{371A65E4-E6C1-40DB-B021-C3D269A80E41}"/>
              </a:ext>
            </a:extLst>
          </p:cNvPr>
          <p:cNvSpPr>
            <a:spLocks noGrp="1"/>
          </p:cNvSpPr>
          <p:nvPr>
            <p:ph type="body" sz="quarter" idx="17"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pic>
        <p:nvPicPr>
          <p:cNvPr id="12" name="Picture 11">
            <a:extLst>
              <a:ext uri="{FF2B5EF4-FFF2-40B4-BE49-F238E27FC236}">
                <a16:creationId xmlns:a16="http://schemas.microsoft.com/office/drawing/2014/main" id="{E6139081-1C2E-FF4C-B677-9E9E66F0C9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02975" y="433917"/>
            <a:ext cx="597606" cy="597606"/>
          </a:xfrm>
          <a:prstGeom prst="rect">
            <a:avLst/>
          </a:prstGeom>
        </p:spPr>
      </p:pic>
    </p:spTree>
    <p:extLst>
      <p:ext uri="{BB962C8B-B14F-4D97-AF65-F5344CB8AC3E}">
        <p14:creationId xmlns:p14="http://schemas.microsoft.com/office/powerpoint/2010/main" val="149196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title Slide Dark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B0B8B5B-EE47-4D50-98F7-5AC203611DE8}"/>
              </a:ext>
            </a:extLst>
          </p:cNvPr>
          <p:cNvSpPr>
            <a:spLocks noGrp="1"/>
          </p:cNvSpPr>
          <p:nvPr>
            <p:ph type="pic" sz="quarter" idx="15" hasCustomPrompt="1"/>
          </p:nvPr>
        </p:nvSpPr>
        <p:spPr>
          <a:xfrm>
            <a:off x="0" y="1371600"/>
            <a:ext cx="12192000" cy="4681538"/>
          </a:xfrm>
        </p:spPr>
        <p:txBody>
          <a:bodyPr/>
          <a:lstStyle>
            <a:lvl1pPr marL="0" marR="0" indent="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None/>
              <a:tabLst/>
              <a:defRPr sz="1600"/>
            </a:lvl1pPr>
          </a:lstStyle>
          <a:p>
            <a:pPr marL="342900" marR="0" lvl="0" indent="-34290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Char char="§"/>
              <a:tabLst/>
              <a:defRPr/>
            </a:pPr>
            <a:r>
              <a:rPr lang="en-US" dirty="0"/>
              <a:t>This placeholder box is intended to include an image. To place an image here: (1) Copy selected image from Imagery Assets file. (2) Select this placeholder box and Paste image into box. (3) Go to Home &gt; Slides &gt; Reset to move image behind text. (Also, see “Tips for Working with Images” slide.)</a:t>
            </a:r>
          </a:p>
        </p:txBody>
      </p:sp>
      <p:sp>
        <p:nvSpPr>
          <p:cNvPr id="8" name="Text Placeholder 7">
            <a:extLst>
              <a:ext uri="{FF2B5EF4-FFF2-40B4-BE49-F238E27FC236}">
                <a16:creationId xmlns:a16="http://schemas.microsoft.com/office/drawing/2014/main" id="{C1240CCD-B8BA-4558-BCDB-D4BE8E9F01FF}"/>
              </a:ext>
            </a:extLst>
          </p:cNvPr>
          <p:cNvSpPr>
            <a:spLocks noGrp="1"/>
          </p:cNvSpPr>
          <p:nvPr>
            <p:ph type="body" sz="quarter" idx="16"/>
          </p:nvPr>
        </p:nvSpPr>
        <p:spPr>
          <a:xfrm>
            <a:off x="800099" y="1883569"/>
            <a:ext cx="5105400" cy="3657600"/>
          </a:xfrm>
          <a:solidFill>
            <a:srgbClr val="FFFFFF">
              <a:alpha val="89000"/>
            </a:srgbClr>
          </a:solidFill>
        </p:spPr>
        <p:txBody>
          <a:bodyPr lIns="365760" tIns="365760" rIns="365760" bIns="365760"/>
          <a:lstStyle>
            <a:lvl1pPr marL="0" indent="0">
              <a:buNone/>
              <a:defRPr sz="1600" cap="all" baseline="0">
                <a:solidFill>
                  <a:schemeClr val="tx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Text Placeholder 10">
            <a:extLst>
              <a:ext uri="{FF2B5EF4-FFF2-40B4-BE49-F238E27FC236}">
                <a16:creationId xmlns:a16="http://schemas.microsoft.com/office/drawing/2014/main" id="{26D5E09B-88C1-42BC-BCF4-7AFEF5D75640}"/>
              </a:ext>
            </a:extLst>
          </p:cNvPr>
          <p:cNvSpPr>
            <a:spLocks noGrp="1"/>
          </p:cNvSpPr>
          <p:nvPr>
            <p:ph type="body" sz="quarter" idx="17"/>
          </p:nvPr>
        </p:nvSpPr>
        <p:spPr>
          <a:xfrm>
            <a:off x="1179048" y="2624837"/>
            <a:ext cx="4372851" cy="2567273"/>
          </a:xfrm>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Placeholder 1">
            <a:extLst>
              <a:ext uri="{FF2B5EF4-FFF2-40B4-BE49-F238E27FC236}">
                <a16:creationId xmlns:a16="http://schemas.microsoft.com/office/drawing/2014/main" id="{0D481EAD-00F0-1146-97E0-E5ABD1B587CB}"/>
              </a:ext>
            </a:extLst>
          </p:cNvPr>
          <p:cNvSpPr>
            <a:spLocks noGrp="1"/>
          </p:cNvSpPr>
          <p:nvPr>
            <p:ph type="title"/>
          </p:nvPr>
        </p:nvSpPr>
        <p:spPr>
          <a:xfrm>
            <a:off x="800101"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12" name="Text Placeholder 7">
            <a:extLst>
              <a:ext uri="{FF2B5EF4-FFF2-40B4-BE49-F238E27FC236}">
                <a16:creationId xmlns:a16="http://schemas.microsoft.com/office/drawing/2014/main" id="{F1A32003-AEE6-5648-BA21-99229DC2B800}"/>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5" name="Text Placeholder 2">
            <a:extLst>
              <a:ext uri="{FF2B5EF4-FFF2-40B4-BE49-F238E27FC236}">
                <a16:creationId xmlns:a16="http://schemas.microsoft.com/office/drawing/2014/main" id="{3934E3C0-D107-9E41-BBED-5A909FE97E0C}"/>
              </a:ext>
            </a:extLst>
          </p:cNvPr>
          <p:cNvSpPr>
            <a:spLocks noGrp="1"/>
          </p:cNvSpPr>
          <p:nvPr>
            <p:ph type="body" sz="quarter" idx="21"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6" name="Text Placeholder 6">
            <a:extLst>
              <a:ext uri="{FF2B5EF4-FFF2-40B4-BE49-F238E27FC236}">
                <a16:creationId xmlns:a16="http://schemas.microsoft.com/office/drawing/2014/main" id="{C61BF390-F232-CD4B-9FE4-1AE2784278E8}"/>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274125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title Slide Ligh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B0B8B5B-EE47-4D50-98F7-5AC203611DE8}"/>
              </a:ext>
            </a:extLst>
          </p:cNvPr>
          <p:cNvSpPr>
            <a:spLocks noGrp="1"/>
          </p:cNvSpPr>
          <p:nvPr>
            <p:ph type="pic" sz="quarter" idx="15" hasCustomPrompt="1"/>
          </p:nvPr>
        </p:nvSpPr>
        <p:spPr>
          <a:xfrm>
            <a:off x="0" y="1371600"/>
            <a:ext cx="12192000" cy="4681538"/>
          </a:xfrm>
        </p:spPr>
        <p:txBody>
          <a:bodyPr/>
          <a:lstStyle>
            <a:lvl1pPr marL="0" marR="0" indent="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None/>
              <a:tabLst/>
              <a:defRPr sz="1600"/>
            </a:lvl1pPr>
          </a:lstStyle>
          <a:p>
            <a:pPr marL="342900" marR="0" lvl="0" indent="-34290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Char char="§"/>
              <a:tabLst/>
              <a:defRPr/>
            </a:pPr>
            <a:r>
              <a:rPr lang="en-US" dirty="0"/>
              <a:t>This placeholder box is intended to include an image. To place an image here: (1) Copy selected image from Imagery Assets file. (2) Select this placeholder box and Paste image into box. (3) Go to Home &gt; Slides &gt; Reset to move image behind text. (Also, see “Tips for Working with Images” slide.)</a:t>
            </a:r>
          </a:p>
        </p:txBody>
      </p:sp>
      <p:sp>
        <p:nvSpPr>
          <p:cNvPr id="8" name="Text Placeholder 7">
            <a:extLst>
              <a:ext uri="{FF2B5EF4-FFF2-40B4-BE49-F238E27FC236}">
                <a16:creationId xmlns:a16="http://schemas.microsoft.com/office/drawing/2014/main" id="{C1240CCD-B8BA-4558-BCDB-D4BE8E9F01FF}"/>
              </a:ext>
            </a:extLst>
          </p:cNvPr>
          <p:cNvSpPr>
            <a:spLocks noGrp="1"/>
          </p:cNvSpPr>
          <p:nvPr>
            <p:ph type="body" sz="quarter" idx="16"/>
          </p:nvPr>
        </p:nvSpPr>
        <p:spPr>
          <a:xfrm>
            <a:off x="6286500" y="1883569"/>
            <a:ext cx="5105400" cy="3657600"/>
          </a:xfrm>
          <a:solidFill>
            <a:srgbClr val="253746">
              <a:alpha val="94000"/>
            </a:srgbClr>
          </a:solidFill>
        </p:spPr>
        <p:txBody>
          <a:bodyPr lIns="365760" tIns="365760" rIns="365760" bIns="365760"/>
          <a:lstStyle>
            <a:lvl1pPr marL="0" indent="0">
              <a:buNone/>
              <a:defRPr sz="1600" cap="all" baseline="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Text Placeholder 10">
            <a:extLst>
              <a:ext uri="{FF2B5EF4-FFF2-40B4-BE49-F238E27FC236}">
                <a16:creationId xmlns:a16="http://schemas.microsoft.com/office/drawing/2014/main" id="{26D5E09B-88C1-42BC-BCF4-7AFEF5D75640}"/>
              </a:ext>
            </a:extLst>
          </p:cNvPr>
          <p:cNvSpPr>
            <a:spLocks noGrp="1"/>
          </p:cNvSpPr>
          <p:nvPr>
            <p:ph type="body" sz="quarter" idx="17"/>
          </p:nvPr>
        </p:nvSpPr>
        <p:spPr>
          <a:xfrm>
            <a:off x="6664325" y="2624837"/>
            <a:ext cx="4372851" cy="25672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Placeholder 1">
            <a:extLst>
              <a:ext uri="{FF2B5EF4-FFF2-40B4-BE49-F238E27FC236}">
                <a16:creationId xmlns:a16="http://schemas.microsoft.com/office/drawing/2014/main" id="{44A31A20-DA2D-1D46-AFA3-E94617C2902E}"/>
              </a:ext>
            </a:extLst>
          </p:cNvPr>
          <p:cNvSpPr>
            <a:spLocks noGrp="1"/>
          </p:cNvSpPr>
          <p:nvPr>
            <p:ph type="title"/>
          </p:nvPr>
        </p:nvSpPr>
        <p:spPr>
          <a:xfrm>
            <a:off x="800101"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10" name="Text Placeholder 7">
            <a:extLst>
              <a:ext uri="{FF2B5EF4-FFF2-40B4-BE49-F238E27FC236}">
                <a16:creationId xmlns:a16="http://schemas.microsoft.com/office/drawing/2014/main" id="{B8E426A7-E830-CC4B-9FD9-07FDB22DE0CC}"/>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2" name="Text Placeholder 2">
            <a:extLst>
              <a:ext uri="{FF2B5EF4-FFF2-40B4-BE49-F238E27FC236}">
                <a16:creationId xmlns:a16="http://schemas.microsoft.com/office/drawing/2014/main" id="{33225F8C-6EF5-3949-B692-AFF65679893D}"/>
              </a:ext>
            </a:extLst>
          </p:cNvPr>
          <p:cNvSpPr>
            <a:spLocks noGrp="1"/>
          </p:cNvSpPr>
          <p:nvPr>
            <p:ph type="body" sz="quarter" idx="21"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3" name="Text Placeholder 6">
            <a:extLst>
              <a:ext uri="{FF2B5EF4-FFF2-40B4-BE49-F238E27FC236}">
                <a16:creationId xmlns:a16="http://schemas.microsoft.com/office/drawing/2014/main" id="{EC97D5FA-4FFD-144C-A303-EACCEDC5F910}"/>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3807394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EFD140CB-62F3-E043-8695-9FAEA8933FCF}"/>
              </a:ext>
            </a:extLst>
          </p:cNvPr>
          <p:cNvSpPr>
            <a:spLocks noGrp="1"/>
          </p:cNvSpPr>
          <p:nvPr>
            <p:ph type="title"/>
          </p:nvPr>
        </p:nvSpPr>
        <p:spPr>
          <a:xfrm>
            <a:off x="800101"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15" name="Content Placeholder 14">
            <a:extLst>
              <a:ext uri="{FF2B5EF4-FFF2-40B4-BE49-F238E27FC236}">
                <a16:creationId xmlns:a16="http://schemas.microsoft.com/office/drawing/2014/main" id="{933FF1EB-76C3-9C40-B7DD-25FFCC705412}"/>
              </a:ext>
            </a:extLst>
          </p:cNvPr>
          <p:cNvSpPr>
            <a:spLocks noGrp="1"/>
          </p:cNvSpPr>
          <p:nvPr>
            <p:ph sz="quarter" idx="20"/>
          </p:nvPr>
        </p:nvSpPr>
        <p:spPr>
          <a:xfrm>
            <a:off x="799905" y="1372124"/>
            <a:ext cx="10591995" cy="45257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4">
            <a:extLst>
              <a:ext uri="{FF2B5EF4-FFF2-40B4-BE49-F238E27FC236}">
                <a16:creationId xmlns:a16="http://schemas.microsoft.com/office/drawing/2014/main" id="{7BE8E978-19FA-DC42-8B5E-FB908213BD83}"/>
              </a:ext>
            </a:extLst>
          </p:cNvPr>
          <p:cNvSpPr>
            <a:spLocks noGrp="1"/>
          </p:cNvSpPr>
          <p:nvPr>
            <p:ph type="body" sz="quarter" idx="14"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0" name="Text Placeholder 7">
            <a:extLst>
              <a:ext uri="{FF2B5EF4-FFF2-40B4-BE49-F238E27FC236}">
                <a16:creationId xmlns:a16="http://schemas.microsoft.com/office/drawing/2014/main" id="{C56A0A50-4380-3049-988D-84D67FE21EAA}"/>
              </a:ext>
            </a:extLst>
          </p:cNvPr>
          <p:cNvSpPr>
            <a:spLocks noGrp="1"/>
          </p:cNvSpPr>
          <p:nvPr>
            <p:ph type="body" sz="quarter" idx="21"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4" name="Text Placeholder 2">
            <a:extLst>
              <a:ext uri="{FF2B5EF4-FFF2-40B4-BE49-F238E27FC236}">
                <a16:creationId xmlns:a16="http://schemas.microsoft.com/office/drawing/2014/main" id="{74AFF76D-A6BE-5D43-9D6D-C6BE79D3FB56}"/>
              </a:ext>
            </a:extLst>
          </p:cNvPr>
          <p:cNvSpPr>
            <a:spLocks noGrp="1"/>
          </p:cNvSpPr>
          <p:nvPr>
            <p:ph type="body" sz="quarter" idx="22"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6" name="Text Placeholder 6">
            <a:extLst>
              <a:ext uri="{FF2B5EF4-FFF2-40B4-BE49-F238E27FC236}">
                <a16:creationId xmlns:a16="http://schemas.microsoft.com/office/drawing/2014/main" id="{149E8501-422D-5148-BDB0-E14F9F0A33A2}"/>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59896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816">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Sub">
    <p:spTree>
      <p:nvGrpSpPr>
        <p:cNvPr id="1" name=""/>
        <p:cNvGrpSpPr/>
        <p:nvPr/>
      </p:nvGrpSpPr>
      <p:grpSpPr>
        <a:xfrm>
          <a:off x="0" y="0"/>
          <a:ext cx="0" cy="0"/>
          <a:chOff x="0" y="0"/>
          <a:chExt cx="0" cy="0"/>
        </a:xfrm>
      </p:grpSpPr>
      <p:sp>
        <p:nvSpPr>
          <p:cNvPr id="3" name="Content Placeholder 2"/>
          <p:cNvSpPr>
            <a:spLocks noGrp="1"/>
          </p:cNvSpPr>
          <p:nvPr>
            <p:ph idx="1"/>
          </p:nvPr>
        </p:nvSpPr>
        <p:spPr>
          <a:xfrm>
            <a:off x="800100" y="1943100"/>
            <a:ext cx="10591800" cy="3954780"/>
          </a:xfrm>
        </p:spPr>
        <p:txBody>
          <a:bodyPr>
            <a:noAutofit/>
          </a:bodyPr>
          <a:lstStyle>
            <a:lvl1pPr marL="342900" indent="-342900">
              <a:lnSpc>
                <a:spcPct val="110000"/>
              </a:lnSpc>
              <a:buClr>
                <a:schemeClr val="accent2"/>
              </a:buClr>
              <a:defRPr lang="en-US" sz="2000" kern="1200" dirty="0" smtClean="0">
                <a:solidFill>
                  <a:schemeClr val="tx1"/>
                </a:solidFill>
                <a:latin typeface="+mn-lt"/>
                <a:ea typeface="+mn-ea"/>
                <a:cs typeface="+mn-cs"/>
              </a:defRPr>
            </a:lvl1pPr>
            <a:lvl2pPr marL="621792" indent="-288925">
              <a:lnSpc>
                <a:spcPct val="110000"/>
              </a:lnSpc>
              <a:buClr>
                <a:schemeClr val="accent4"/>
              </a:buClr>
              <a:defRPr sz="1800"/>
            </a:lvl2pPr>
            <a:lvl3pPr marL="859536" indent="-228600">
              <a:lnSpc>
                <a:spcPct val="110000"/>
              </a:lnSpc>
              <a:buClr>
                <a:schemeClr val="accent4"/>
              </a:buClr>
              <a:defRPr sz="1400"/>
            </a:lvl3pPr>
            <a:lvl4pPr marL="1133856" indent="-228600">
              <a:lnSpc>
                <a:spcPct val="110000"/>
              </a:lnSpc>
              <a:buClr>
                <a:schemeClr val="accent4"/>
              </a:buClr>
              <a:defRPr sz="1400"/>
            </a:lvl4pPr>
            <a:lvl5pPr marL="1353312" indent="0">
              <a:lnSpc>
                <a:spcPct val="110000"/>
              </a:lnSpc>
              <a:buClr>
                <a:schemeClr val="accent4"/>
              </a:buClr>
              <a:defRPr sz="1400"/>
            </a:lvl5pPr>
          </a:lstStyle>
          <a:p>
            <a:pPr marL="274320" lvl="0" indent="-274320" algn="l" defTabSz="914400" rtl="0" eaLnBrk="1" latinLnBrk="0" hangingPunct="1">
              <a:lnSpc>
                <a:spcPct val="110000"/>
              </a:lnSpc>
              <a:spcBef>
                <a:spcPts val="1800"/>
              </a:spcBef>
              <a:buClr>
                <a:schemeClr val="accent2"/>
              </a:buClr>
              <a:buFont typeface="Wingdings" panose="05000000000000000000" pitchFamily="2" charset="2"/>
              <a:buChar char="§"/>
            </a:pPr>
            <a:r>
              <a:rPr lang="en-US"/>
              <a:t>Click to edit Master text styles</a:t>
            </a:r>
          </a:p>
          <a:p>
            <a:pPr marL="274320" lvl="1" indent="-274320" algn="l" defTabSz="914400" rtl="0" eaLnBrk="1" latinLnBrk="0" hangingPunct="1">
              <a:lnSpc>
                <a:spcPct val="110000"/>
              </a:lnSpc>
              <a:spcBef>
                <a:spcPts val="1800"/>
              </a:spcBef>
              <a:buClr>
                <a:schemeClr val="accent2"/>
              </a:buClr>
              <a:buFont typeface="Wingdings" panose="05000000000000000000" pitchFamily="2" charset="2"/>
              <a:buChar char="§"/>
            </a:pPr>
            <a:r>
              <a:rPr lang="en-US"/>
              <a:t>Second level</a:t>
            </a:r>
          </a:p>
          <a:p>
            <a:pPr marL="274320" lvl="2" indent="-274320" algn="l" defTabSz="914400" rtl="0" eaLnBrk="1" latinLnBrk="0" hangingPunct="1">
              <a:lnSpc>
                <a:spcPct val="110000"/>
              </a:lnSpc>
              <a:spcBef>
                <a:spcPts val="1800"/>
              </a:spcBef>
              <a:buClr>
                <a:schemeClr val="accent2"/>
              </a:buClr>
              <a:buFont typeface="Wingdings" panose="05000000000000000000" pitchFamily="2" charset="2"/>
              <a:buChar char="§"/>
            </a:pPr>
            <a:r>
              <a:rPr lang="en-US"/>
              <a:t>Third level</a:t>
            </a:r>
          </a:p>
          <a:p>
            <a:pPr marL="274320" lvl="3" indent="-274320" algn="l" defTabSz="914400" rtl="0" eaLnBrk="1" latinLnBrk="0" hangingPunct="1">
              <a:lnSpc>
                <a:spcPct val="110000"/>
              </a:lnSpc>
              <a:spcBef>
                <a:spcPts val="1800"/>
              </a:spcBef>
              <a:buClr>
                <a:schemeClr val="accent2"/>
              </a:buClr>
              <a:buFont typeface="Wingdings" panose="05000000000000000000" pitchFamily="2" charset="2"/>
              <a:buChar char="§"/>
            </a:pPr>
            <a:r>
              <a:rPr lang="en-US"/>
              <a:t>Fourth level</a:t>
            </a:r>
          </a:p>
          <a:p>
            <a:pPr marL="274320" lvl="4" indent="-274320" algn="l" defTabSz="914400" rtl="0" eaLnBrk="1" latinLnBrk="0" hangingPunct="1">
              <a:lnSpc>
                <a:spcPct val="110000"/>
              </a:lnSpc>
              <a:spcBef>
                <a:spcPts val="1800"/>
              </a:spcBef>
              <a:buClr>
                <a:schemeClr val="accent2"/>
              </a:buClr>
              <a:buFont typeface="Wingdings" panose="05000000000000000000" pitchFamily="2" charset="2"/>
              <a:buChar char="§"/>
            </a:pPr>
            <a:r>
              <a:rPr lang="en-US"/>
              <a:t>Fifth level</a:t>
            </a:r>
            <a:endParaRPr lang="en-US" dirty="0"/>
          </a:p>
        </p:txBody>
      </p:sp>
      <p:sp>
        <p:nvSpPr>
          <p:cNvPr id="5" name="Text Placeholder 4"/>
          <p:cNvSpPr>
            <a:spLocks noGrp="1"/>
          </p:cNvSpPr>
          <p:nvPr>
            <p:ph type="body" sz="quarter" idx="15" hasCustomPrompt="1"/>
          </p:nvPr>
        </p:nvSpPr>
        <p:spPr>
          <a:xfrm>
            <a:off x="800100" y="1371601"/>
            <a:ext cx="10591800" cy="409575"/>
          </a:xfrm>
        </p:spPr>
        <p:txBody>
          <a:bodyPr>
            <a:noAutofit/>
          </a:bodyPr>
          <a:lstStyle>
            <a:lvl1pPr marL="0" indent="0">
              <a:buNone/>
              <a:defRPr sz="2000" b="1" cap="none" baseline="0">
                <a:solidFill>
                  <a:schemeClr val="tx2"/>
                </a:solidFill>
                <a:latin typeface="+mn-lt"/>
              </a:defRPr>
            </a:lvl1pPr>
          </a:lstStyle>
          <a:p>
            <a:pPr lvl="0"/>
            <a:r>
              <a:rPr lang="en-US" dirty="0"/>
              <a:t>Subhead</a:t>
            </a:r>
          </a:p>
        </p:txBody>
      </p:sp>
      <p:sp>
        <p:nvSpPr>
          <p:cNvPr id="15" name="Text Placeholder 4">
            <a:extLst>
              <a:ext uri="{FF2B5EF4-FFF2-40B4-BE49-F238E27FC236}">
                <a16:creationId xmlns:a16="http://schemas.microsoft.com/office/drawing/2014/main" id="{258AB3AB-80F8-6E4C-895E-2CB16E8E7863}"/>
              </a:ext>
            </a:extLst>
          </p:cNvPr>
          <p:cNvSpPr>
            <a:spLocks noGrp="1"/>
          </p:cNvSpPr>
          <p:nvPr>
            <p:ph type="body" sz="quarter" idx="14"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6" name="Title Placeholder 1">
            <a:extLst>
              <a:ext uri="{FF2B5EF4-FFF2-40B4-BE49-F238E27FC236}">
                <a16:creationId xmlns:a16="http://schemas.microsoft.com/office/drawing/2014/main" id="{59FB7766-F8B6-B14C-8165-FB0F1E804B05}"/>
              </a:ext>
            </a:extLst>
          </p:cNvPr>
          <p:cNvSpPr>
            <a:spLocks noGrp="1"/>
          </p:cNvSpPr>
          <p:nvPr>
            <p:ph type="title"/>
          </p:nvPr>
        </p:nvSpPr>
        <p:spPr>
          <a:xfrm>
            <a:off x="800293" y="298186"/>
            <a:ext cx="10597768" cy="741915"/>
          </a:xfrm>
          <a:prstGeom prst="rect">
            <a:avLst/>
          </a:prstGeom>
        </p:spPr>
        <p:txBody>
          <a:bodyPr vert="horz" lIns="0" tIns="0" rIns="0" bIns="0" rtlCol="0" anchor="b">
            <a:noAutofit/>
          </a:bodyPr>
          <a:lstStyle/>
          <a:p>
            <a:r>
              <a:rPr lang="en-US"/>
              <a:t>Click to edit Master title style</a:t>
            </a:r>
            <a:endParaRPr lang="en-US" dirty="0"/>
          </a:p>
        </p:txBody>
      </p:sp>
      <p:sp>
        <p:nvSpPr>
          <p:cNvPr id="9" name="Text Placeholder 7">
            <a:extLst>
              <a:ext uri="{FF2B5EF4-FFF2-40B4-BE49-F238E27FC236}">
                <a16:creationId xmlns:a16="http://schemas.microsoft.com/office/drawing/2014/main" id="{E0FDD771-BB90-4941-8ECB-546451A784E9}"/>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0" name="Text Placeholder 2">
            <a:extLst>
              <a:ext uri="{FF2B5EF4-FFF2-40B4-BE49-F238E27FC236}">
                <a16:creationId xmlns:a16="http://schemas.microsoft.com/office/drawing/2014/main" id="{FDF57D1A-9353-C940-B5B7-8E15FCB26D22}"/>
              </a:ext>
            </a:extLst>
          </p:cNvPr>
          <p:cNvSpPr>
            <a:spLocks noGrp="1"/>
          </p:cNvSpPr>
          <p:nvPr>
            <p:ph type="body" sz="quarter" idx="21"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2" name="Text Placeholder 6">
            <a:extLst>
              <a:ext uri="{FF2B5EF4-FFF2-40B4-BE49-F238E27FC236}">
                <a16:creationId xmlns:a16="http://schemas.microsoft.com/office/drawing/2014/main" id="{E77C820C-155E-154C-875B-E4CE401E8711}"/>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2163272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6">
          <p15:clr>
            <a:srgbClr val="A4A3A4"/>
          </p15:clr>
        </p15:guide>
        <p15:guide id="2" orient="horz" pos="1224">
          <p15:clr>
            <a:srgbClr val="A4A3A4"/>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0101" y="298186"/>
            <a:ext cx="10591800" cy="741915"/>
          </a:xfrm>
          <a:prstGeom prst="rect">
            <a:avLst/>
          </a:prstGeom>
        </p:spPr>
        <p:txBody>
          <a:bodyPr vert="horz" lIns="0" tIns="0" rIns="0" bIns="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00100" y="1371600"/>
            <a:ext cx="10591800" cy="48768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a:extLst>
              <a:ext uri="{FF2B5EF4-FFF2-40B4-BE49-F238E27FC236}">
                <a16:creationId xmlns:a16="http://schemas.microsoft.com/office/drawing/2014/main" id="{9EB4B569-FA6D-1D4A-998E-3982AECEE90A}"/>
              </a:ext>
            </a:extLst>
          </p:cNvPr>
          <p:cNvSpPr txBox="1"/>
          <p:nvPr userDrawn="1"/>
        </p:nvSpPr>
        <p:spPr>
          <a:xfrm>
            <a:off x="11826240" y="6628376"/>
            <a:ext cx="365760" cy="229623"/>
          </a:xfrm>
          <a:prstGeom prst="rect">
            <a:avLst/>
          </a:prstGeom>
          <a:noFill/>
        </p:spPr>
        <p:txBody>
          <a:bodyPr wrap="square" lIns="0" tIns="0" rIns="0" bIns="0" rtlCol="0" anchor="ctr">
            <a:noAutofit/>
          </a:bodyPr>
          <a:lstStyle/>
          <a:p>
            <a:pPr algn="ctr"/>
            <a:fld id="{8EDFB997-4523-4D25-AFCA-51DDD9577CA9}" type="slidenum">
              <a:rPr lang="en-US" sz="900" b="0" kern="1200" smtClean="0">
                <a:solidFill>
                  <a:schemeClr val="tx2"/>
                </a:solidFill>
                <a:latin typeface="Arial Black" panose="020B0A04020102020204" pitchFamily="34" charset="0"/>
                <a:ea typeface="+mn-ea"/>
                <a:cs typeface="Arial" panose="020B0604020202020204" pitchFamily="34" charset="0"/>
              </a:rPr>
              <a:pPr algn="ctr"/>
              <a:t>‹#›</a:t>
            </a:fld>
            <a:endParaRPr lang="en-US" sz="900" b="0" kern="1200" dirty="0">
              <a:solidFill>
                <a:schemeClr val="tx2"/>
              </a:solidFill>
              <a:latin typeface="Arial Black" panose="020B0A040201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E2C8943D-0871-1243-9086-BFE2403020C7}"/>
              </a:ext>
            </a:extLst>
          </p:cNvPr>
          <p:cNvSpPr txBox="1"/>
          <p:nvPr userDrawn="1"/>
        </p:nvSpPr>
        <p:spPr>
          <a:xfrm>
            <a:off x="175067" y="6689326"/>
            <a:ext cx="3176332" cy="107722"/>
          </a:xfrm>
          <a:prstGeom prst="rect">
            <a:avLst/>
          </a:prstGeom>
          <a:noFill/>
        </p:spPr>
        <p:txBody>
          <a:bodyPr vert="horz" wrap="square" lIns="0" tIns="0" rIns="0" bIns="0" rtlCol="0" anchor="b">
            <a:spAutoFit/>
          </a:bodyPr>
          <a:lstStyle/>
          <a:p>
            <a:pPr marL="0" indent="0" algn="l">
              <a:spcAft>
                <a:spcPts val="0"/>
              </a:spcAft>
              <a:buClr>
                <a:schemeClr val="accent2"/>
              </a:buClr>
              <a:buFont typeface="Wingdings" panose="05000000000000000000" pitchFamily="2" charset="2"/>
              <a:buNone/>
            </a:pPr>
            <a:r>
              <a:rPr lang="en-US" sz="700" kern="700" spc="100" baseline="0" dirty="0">
                <a:solidFill>
                  <a:srgbClr val="3B4B59"/>
                </a:solidFill>
              </a:rPr>
              <a:t>T. ROWE PRICE</a:t>
            </a:r>
            <a:endParaRPr lang="en-US" sz="700" b="1" kern="700" spc="100" baseline="0" dirty="0">
              <a:solidFill>
                <a:srgbClr val="3B4B59"/>
              </a:solidFill>
            </a:endParaRPr>
          </a:p>
        </p:txBody>
      </p:sp>
      <p:pic>
        <p:nvPicPr>
          <p:cNvPr id="11" name="Picture 10">
            <a:extLst>
              <a:ext uri="{FF2B5EF4-FFF2-40B4-BE49-F238E27FC236}">
                <a16:creationId xmlns:a16="http://schemas.microsoft.com/office/drawing/2014/main" id="{DF58F819-7A02-EF41-A710-23F5D86DB3AC}"/>
              </a:ext>
            </a:extLst>
          </p:cNvPr>
          <p:cNvPicPr>
            <a:picLocks noChangeAspect="1"/>
          </p:cNvPicPr>
          <p:nvPr userDrawn="1"/>
        </p:nvPicPr>
        <p:blipFill>
          <a:blip r:embed="rId50" cstate="print">
            <a:extLst>
              <a:ext uri="{28A0092B-C50C-407E-A947-70E740481C1C}">
                <a14:useLocalDpi xmlns:a14="http://schemas.microsoft.com/office/drawing/2010/main" val="0"/>
              </a:ext>
            </a:extLst>
          </a:blip>
          <a:stretch>
            <a:fillRect/>
          </a:stretch>
        </p:blipFill>
        <p:spPr>
          <a:xfrm>
            <a:off x="10113314" y="6710041"/>
            <a:ext cx="1611108" cy="66292"/>
          </a:xfrm>
          <a:prstGeom prst="rect">
            <a:avLst/>
          </a:prstGeom>
        </p:spPr>
      </p:pic>
      <p:cxnSp>
        <p:nvCxnSpPr>
          <p:cNvPr id="13" name="Straight Connector 12">
            <a:extLst>
              <a:ext uri="{FF2B5EF4-FFF2-40B4-BE49-F238E27FC236}">
                <a16:creationId xmlns:a16="http://schemas.microsoft.com/office/drawing/2014/main" id="{CA6A8C6E-9A99-3148-A6DF-6CC7B2D242B8}"/>
              </a:ext>
            </a:extLst>
          </p:cNvPr>
          <p:cNvCxnSpPr/>
          <p:nvPr userDrawn="1"/>
        </p:nvCxnSpPr>
        <p:spPr>
          <a:xfrm>
            <a:off x="0" y="6628377"/>
            <a:ext cx="12192000" cy="0"/>
          </a:xfrm>
          <a:prstGeom prst="line">
            <a:avLst/>
          </a:prstGeom>
          <a:ln w="9525"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B3B6F89-C4CA-A545-AE56-150EAEF88770}"/>
              </a:ext>
            </a:extLst>
          </p:cNvPr>
          <p:cNvCxnSpPr>
            <a:cxnSpLocks/>
          </p:cNvCxnSpPr>
          <p:nvPr userDrawn="1"/>
        </p:nvCxnSpPr>
        <p:spPr>
          <a:xfrm>
            <a:off x="11826240" y="6628376"/>
            <a:ext cx="0" cy="229624"/>
          </a:xfrm>
          <a:prstGeom prst="line">
            <a:avLst/>
          </a:prstGeom>
          <a:ln w="9525" cap="rnd">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210413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 id="2147483701" r:id="rId39"/>
    <p:sldLayoutId id="2147483702" r:id="rId40"/>
    <p:sldLayoutId id="2147483703" r:id="rId41"/>
    <p:sldLayoutId id="2147483704" r:id="rId42"/>
    <p:sldLayoutId id="2147483705" r:id="rId43"/>
    <p:sldLayoutId id="2147483706" r:id="rId44"/>
    <p:sldLayoutId id="2147483707" r:id="rId45"/>
    <p:sldLayoutId id="2147483708" r:id="rId46"/>
    <p:sldLayoutId id="2147483709" r:id="rId47"/>
    <p:sldLayoutId id="2147483711" r:id="rId4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85000"/>
        </a:lnSpc>
        <a:spcBef>
          <a:spcPct val="0"/>
        </a:spcBef>
        <a:buNone/>
        <a:defRPr sz="3200" b="1" kern="1200" baseline="0">
          <a:solidFill>
            <a:srgbClr val="054C70"/>
          </a:solidFill>
          <a:latin typeface="+mn-lt"/>
          <a:ea typeface="+mj-ea"/>
          <a:cs typeface="+mj-cs"/>
        </a:defRPr>
      </a:lvl1pPr>
    </p:titleStyle>
    <p:body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04">
          <p15:clr>
            <a:srgbClr val="F26B43"/>
          </p15:clr>
        </p15:guide>
        <p15:guide id="4" pos="7176">
          <p15:clr>
            <a:srgbClr val="F26B43"/>
          </p15:clr>
        </p15:guide>
        <p15:guide id="5" orient="horz" pos="864">
          <p15:clr>
            <a:srgbClr val="A4A3A4"/>
          </p15:clr>
        </p15:guide>
        <p15:guide id="6" orient="horz" pos="4104">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48.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jpe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eg"/><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hyperlink" Target="https://www.changeandstrategy.com/trp-apac-aic-2023/"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6.jpeg"/><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hyperlink" Target="https://www.changeandstrategy.com/trp-apac-aic-2023/" TargetMode="External"/><Relationship Id="rId4" Type="http://schemas.openxmlformats.org/officeDocument/2006/relationships/image" Target="../media/image13.png"/></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eg"/><Relationship Id="rId1" Type="http://schemas.openxmlformats.org/officeDocument/2006/relationships/slideLayout" Target="../slideLayouts/slideLayout8.xml"/><Relationship Id="rId4" Type="http://schemas.openxmlformats.org/officeDocument/2006/relationships/hyperlink" Target="https://www.changeandstrategy.com/trp-apac-aic-2023/"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eg"/><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hyperlink" Target="https://www.changeandstrategy.com/trp-apac-aic-2023/"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43"/>
          <p:cNvSpPr>
            <a:spLocks noGrp="1"/>
          </p:cNvSpPr>
          <p:nvPr>
            <p:ph type="body" sz="quarter" idx="13"/>
          </p:nvPr>
        </p:nvSpPr>
        <p:spPr>
          <a:xfrm>
            <a:off x="93754" y="1633390"/>
            <a:ext cx="4133069" cy="1233489"/>
          </a:xfrm>
        </p:spPr>
        <p:txBody>
          <a:bodyPr/>
          <a:lstStyle/>
          <a:p>
            <a:r>
              <a:rPr lang="en-US" sz="2600" dirty="0"/>
              <a:t>APAC AIC program</a:t>
            </a:r>
          </a:p>
          <a:p>
            <a:r>
              <a:rPr lang="en-US" sz="2600" dirty="0"/>
              <a:t>2023</a:t>
            </a:r>
          </a:p>
          <a:p>
            <a:endParaRPr lang="en-US" sz="2600" dirty="0"/>
          </a:p>
          <a:p>
            <a:r>
              <a:rPr lang="en-US" sz="2600" i="1" dirty="0">
                <a:solidFill>
                  <a:schemeClr val="tx1">
                    <a:lumMod val="50000"/>
                    <a:lumOff val="50000"/>
                  </a:schemeClr>
                </a:solidFill>
              </a:rPr>
              <a:t>‘Leading with influence’</a:t>
            </a:r>
          </a:p>
          <a:p>
            <a:endParaRPr lang="en-US" sz="2600" dirty="0"/>
          </a:p>
          <a:p>
            <a:r>
              <a:rPr lang="en-US" sz="2600" dirty="0"/>
              <a:t>WORKSHOP 1:</a:t>
            </a:r>
          </a:p>
          <a:p>
            <a:r>
              <a:rPr lang="en-US" sz="2600" dirty="0"/>
              <a:t>Emotionally Intelligent Leadership</a:t>
            </a:r>
          </a:p>
        </p:txBody>
      </p:sp>
      <p:sp>
        <p:nvSpPr>
          <p:cNvPr id="45" name="Text Placeholder 44"/>
          <p:cNvSpPr>
            <a:spLocks noGrp="1"/>
          </p:cNvSpPr>
          <p:nvPr>
            <p:ph type="body" sz="quarter" idx="14"/>
          </p:nvPr>
        </p:nvSpPr>
        <p:spPr>
          <a:xfrm>
            <a:off x="93754" y="5566905"/>
            <a:ext cx="4011277" cy="643121"/>
          </a:xfrm>
        </p:spPr>
        <p:txBody>
          <a:bodyPr/>
          <a:lstStyle/>
          <a:p>
            <a:r>
              <a:rPr lang="en-US" b="1" dirty="0"/>
              <a:t>Campbell Macpherson</a:t>
            </a:r>
          </a:p>
          <a:p>
            <a:r>
              <a:rPr lang="en-US" dirty="0"/>
              <a:t>Change and Strategy International </a:t>
            </a:r>
          </a:p>
          <a:p>
            <a:endParaRPr lang="en-US" dirty="0"/>
          </a:p>
        </p:txBody>
      </p:sp>
      <p:pic>
        <p:nvPicPr>
          <p:cNvPr id="4" name="Picture 3" descr="A black and white sign&#10;&#10;Description automatically generated with low confidence">
            <a:extLst>
              <a:ext uri="{FF2B5EF4-FFF2-40B4-BE49-F238E27FC236}">
                <a16:creationId xmlns:a16="http://schemas.microsoft.com/office/drawing/2014/main" id="{C47BB346-2A57-D067-9E71-D023030E74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2612" y="6376577"/>
            <a:ext cx="1824863" cy="327757"/>
          </a:xfrm>
          <a:prstGeom prst="rect">
            <a:avLst/>
          </a:prstGeom>
        </p:spPr>
      </p:pic>
      <p:pic>
        <p:nvPicPr>
          <p:cNvPr id="3" name="Picture 2">
            <a:extLst>
              <a:ext uri="{FF2B5EF4-FFF2-40B4-BE49-F238E27FC236}">
                <a16:creationId xmlns:a16="http://schemas.microsoft.com/office/drawing/2014/main" id="{A56FA4B1-F3EF-625D-D49A-9943493E314F}"/>
              </a:ext>
            </a:extLst>
          </p:cNvPr>
          <p:cNvPicPr>
            <a:picLocks noChangeAspect="1"/>
          </p:cNvPicPr>
          <p:nvPr/>
        </p:nvPicPr>
        <p:blipFill rotWithShape="1">
          <a:blip r:embed="rId4"/>
          <a:srcRect l="7337" r="1916" b="9197"/>
          <a:stretch/>
        </p:blipFill>
        <p:spPr>
          <a:xfrm>
            <a:off x="4226823" y="1544183"/>
            <a:ext cx="7965177" cy="4553836"/>
          </a:xfrm>
          <a:prstGeom prst="rect">
            <a:avLst/>
          </a:prstGeom>
        </p:spPr>
      </p:pic>
    </p:spTree>
    <p:extLst>
      <p:ext uri="{BB962C8B-B14F-4D97-AF65-F5344CB8AC3E}">
        <p14:creationId xmlns:p14="http://schemas.microsoft.com/office/powerpoint/2010/main" val="178921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pic>
        <p:nvPicPr>
          <p:cNvPr id="2" name="Picture 1" descr="A picture containing light&#10;&#10;Description automatically generated">
            <a:extLst>
              <a:ext uri="{FF2B5EF4-FFF2-40B4-BE49-F238E27FC236}">
                <a16:creationId xmlns:a16="http://schemas.microsoft.com/office/drawing/2014/main" id="{9717FB1E-69AE-9DE4-DBB9-52ECC8654B9A}"/>
              </a:ext>
            </a:extLst>
          </p:cNvPr>
          <p:cNvPicPr>
            <a:picLocks noChangeAspect="1"/>
          </p:cNvPicPr>
          <p:nvPr/>
        </p:nvPicPr>
        <p:blipFill rotWithShape="1">
          <a:blip r:embed="rId4">
            <a:extLst>
              <a:ext uri="{28A0092B-C50C-407E-A947-70E740481C1C}">
                <a14:useLocalDpi xmlns:a14="http://schemas.microsoft.com/office/drawing/2010/main" val="0"/>
              </a:ext>
            </a:extLst>
          </a:blip>
          <a:srcRect l="26464" t="14463" r="26463" b="14463"/>
          <a:stretch/>
        </p:blipFill>
        <p:spPr>
          <a:xfrm>
            <a:off x="7573832" y="2269553"/>
            <a:ext cx="1759184" cy="2414279"/>
          </a:xfrm>
          <a:prstGeom prst="rect">
            <a:avLst/>
          </a:prstGeom>
        </p:spPr>
      </p:pic>
      <p:pic>
        <p:nvPicPr>
          <p:cNvPr id="5" name="Picture 4">
            <a:extLst>
              <a:ext uri="{FF2B5EF4-FFF2-40B4-BE49-F238E27FC236}">
                <a16:creationId xmlns:a16="http://schemas.microsoft.com/office/drawing/2014/main" id="{85685060-C40A-8700-559A-3811EDBF15F1}"/>
              </a:ext>
            </a:extLst>
          </p:cNvPr>
          <p:cNvPicPr>
            <a:picLocks noChangeAspect="1"/>
          </p:cNvPicPr>
          <p:nvPr/>
        </p:nvPicPr>
        <p:blipFill>
          <a:blip r:embed="rId5"/>
          <a:stretch>
            <a:fillRect/>
          </a:stretch>
        </p:blipFill>
        <p:spPr>
          <a:xfrm rot="20711385">
            <a:off x="2097711" y="1780465"/>
            <a:ext cx="2848102" cy="4065991"/>
          </a:xfrm>
          <a:prstGeom prst="rect">
            <a:avLst/>
          </a:prstGeom>
          <a:ln>
            <a:solidFill>
              <a:schemeClr val="accent1"/>
            </a:solidFill>
          </a:ln>
          <a:effectLst>
            <a:outerShdw blurRad="50800" dist="38100" dir="2700000" algn="tl" rotWithShape="0">
              <a:prstClr val="black">
                <a:alpha val="40000"/>
              </a:prstClr>
            </a:outerShdw>
          </a:effectLst>
        </p:spPr>
      </p:pic>
      <p:sp>
        <p:nvSpPr>
          <p:cNvPr id="4" name="Title 1">
            <a:extLst>
              <a:ext uri="{FF2B5EF4-FFF2-40B4-BE49-F238E27FC236}">
                <a16:creationId xmlns:a16="http://schemas.microsoft.com/office/drawing/2014/main" id="{8BBD1D42-2B44-56B2-9D51-84927FF599CC}"/>
              </a:ext>
            </a:extLst>
          </p:cNvPr>
          <p:cNvSpPr>
            <a:spLocks noGrp="1"/>
          </p:cNvSpPr>
          <p:nvPr>
            <p:ph type="title"/>
          </p:nvPr>
        </p:nvSpPr>
        <p:spPr>
          <a:xfrm>
            <a:off x="601624" y="22663"/>
            <a:ext cx="11410566" cy="741915"/>
          </a:xfrm>
        </p:spPr>
        <p:txBody>
          <a:bodyPr/>
          <a:lstStyle/>
          <a:p>
            <a:r>
              <a:rPr lang="en-US" dirty="0"/>
              <a:t>Use your handbook to capture your ‘light bulb moments’</a:t>
            </a:r>
          </a:p>
        </p:txBody>
      </p:sp>
    </p:spTree>
    <p:extLst>
      <p:ext uri="{BB962C8B-B14F-4D97-AF65-F5344CB8AC3E}">
        <p14:creationId xmlns:p14="http://schemas.microsoft.com/office/powerpoint/2010/main" val="2505702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7" name="Title 1">
            <a:extLst>
              <a:ext uri="{FF2B5EF4-FFF2-40B4-BE49-F238E27FC236}">
                <a16:creationId xmlns:a16="http://schemas.microsoft.com/office/drawing/2014/main" id="{BCCF1E22-B06F-978B-430C-F9AA45CD6413}"/>
              </a:ext>
            </a:extLst>
          </p:cNvPr>
          <p:cNvSpPr>
            <a:spLocks noGrp="1"/>
          </p:cNvSpPr>
          <p:nvPr>
            <p:ph type="title"/>
          </p:nvPr>
        </p:nvSpPr>
        <p:spPr>
          <a:xfrm>
            <a:off x="406488" y="-264"/>
            <a:ext cx="10591801" cy="741915"/>
          </a:xfrm>
        </p:spPr>
        <p:txBody>
          <a:bodyPr/>
          <a:lstStyle/>
          <a:p>
            <a:r>
              <a:rPr lang="en-US" dirty="0"/>
              <a:t>Key themes that underpin the program</a:t>
            </a:r>
          </a:p>
        </p:txBody>
      </p:sp>
      <p:sp>
        <p:nvSpPr>
          <p:cNvPr id="2" name="TextBox 1">
            <a:extLst>
              <a:ext uri="{FF2B5EF4-FFF2-40B4-BE49-F238E27FC236}">
                <a16:creationId xmlns:a16="http://schemas.microsoft.com/office/drawing/2014/main" id="{733B1EE1-E238-5796-6341-08F1CB0C11C7}"/>
              </a:ext>
            </a:extLst>
          </p:cNvPr>
          <p:cNvSpPr txBox="1"/>
          <p:nvPr/>
        </p:nvSpPr>
        <p:spPr>
          <a:xfrm>
            <a:off x="439465" y="1319302"/>
            <a:ext cx="11374909" cy="5124993"/>
          </a:xfrm>
          <a:prstGeom prst="rect">
            <a:avLst/>
          </a:prstGeom>
          <a:noFill/>
        </p:spPr>
        <p:txBody>
          <a:bodyPr wrap="none" lIns="0" tIns="0" rIns="0" bIns="0" rtlCol="0">
            <a:spAutoFit/>
          </a:bodyPr>
          <a:lstStyle/>
          <a:p>
            <a:pPr marL="0" lvl="1" algn="ctr">
              <a:lnSpc>
                <a:spcPct val="110000"/>
              </a:lnSpc>
            </a:pPr>
            <a:r>
              <a:rPr lang="en-GB" i="1" dirty="0">
                <a:effectLst/>
                <a:latin typeface="Arial" panose="020B0604020202020204" pitchFamily="34" charset="0"/>
                <a:ea typeface="Calibri" panose="020F0502020204030204" pitchFamily="34" charset="0"/>
                <a:cs typeface="Arial" panose="020B0604020202020204" pitchFamily="34" charset="0"/>
              </a:rPr>
              <a:t>We are all leaders.</a:t>
            </a:r>
          </a:p>
          <a:p>
            <a:pPr marL="0" lvl="1" algn="ctr">
              <a:lnSpc>
                <a:spcPct val="110000"/>
              </a:lnSpc>
            </a:pPr>
            <a:r>
              <a:rPr lang="en-GB" i="1" dirty="0">
                <a:effectLst/>
                <a:latin typeface="Arial" panose="020B0604020202020204" pitchFamily="34" charset="0"/>
                <a:ea typeface="Calibri" panose="020F0502020204030204" pitchFamily="34" charset="0"/>
                <a:cs typeface="Arial" panose="020B0604020202020204" pitchFamily="34" charset="0"/>
              </a:rPr>
              <a:t>Leaders exist at all levels of an organisation, whether we manage people or not. </a:t>
            </a:r>
          </a:p>
          <a:p>
            <a:pPr marL="0" lvl="1" algn="ctr">
              <a:lnSpc>
                <a:spcPct val="110000"/>
              </a:lnSpc>
            </a:pPr>
            <a:endParaRPr lang="en-GB" i="1" dirty="0">
              <a:latin typeface="Arial" panose="020B0604020202020204" pitchFamily="34" charset="0"/>
              <a:ea typeface="Calibri" panose="020F0502020204030204" pitchFamily="34" charset="0"/>
              <a:cs typeface="Arial" panose="020B0604020202020204" pitchFamily="34" charset="0"/>
            </a:endParaRPr>
          </a:p>
          <a:p>
            <a:pPr marL="0" lvl="1" algn="ctr">
              <a:lnSpc>
                <a:spcPct val="110000"/>
              </a:lnSpc>
            </a:pPr>
            <a:endParaRPr lang="en-GB" i="1" dirty="0">
              <a:latin typeface="Arial" panose="020B0604020202020204" pitchFamily="34" charset="0"/>
              <a:ea typeface="Calibri" panose="020F0502020204030204" pitchFamily="34" charset="0"/>
              <a:cs typeface="Arial" panose="020B0604020202020204" pitchFamily="34" charset="0"/>
            </a:endParaRPr>
          </a:p>
          <a:p>
            <a:pPr marL="0" lvl="1" algn="ctr">
              <a:lnSpc>
                <a:spcPct val="110000"/>
              </a:lnSpc>
            </a:pPr>
            <a:r>
              <a:rPr lang="en-GB" i="1" dirty="0">
                <a:latin typeface="Arial" panose="020B0604020202020204" pitchFamily="34" charset="0"/>
                <a:ea typeface="Calibri" panose="020F0502020204030204" pitchFamily="34" charset="0"/>
                <a:cs typeface="Arial" panose="020B0604020202020204" pitchFamily="34" charset="0"/>
              </a:rPr>
              <a:t>Influence is not manipulation.</a:t>
            </a:r>
            <a:br>
              <a:rPr lang="en-GB" i="1" dirty="0">
                <a:latin typeface="Arial" panose="020B0604020202020204" pitchFamily="34" charset="0"/>
                <a:ea typeface="Calibri" panose="020F0502020204030204" pitchFamily="34" charset="0"/>
                <a:cs typeface="Arial" panose="020B0604020202020204" pitchFamily="34" charset="0"/>
              </a:rPr>
            </a:br>
            <a:r>
              <a:rPr lang="en-GB" i="1" dirty="0">
                <a:latin typeface="Arial" panose="020B0604020202020204" pitchFamily="34" charset="0"/>
                <a:ea typeface="Calibri" panose="020F0502020204030204" pitchFamily="34" charset="0"/>
                <a:cs typeface="Arial" panose="020B0604020202020204" pitchFamily="34" charset="0"/>
              </a:rPr>
              <a:t>It is about ensuring </a:t>
            </a:r>
            <a:r>
              <a:rPr lang="en-GB" i="1">
                <a:latin typeface="Arial" panose="020B0604020202020204" pitchFamily="34" charset="0"/>
                <a:ea typeface="Calibri" panose="020F0502020204030204" pitchFamily="34" charset="0"/>
                <a:cs typeface="Arial" panose="020B0604020202020204" pitchFamily="34" charset="0"/>
              </a:rPr>
              <a:t>mutual understanding and </a:t>
            </a:r>
            <a:r>
              <a:rPr lang="en-GB" i="1" dirty="0">
                <a:latin typeface="Arial" panose="020B0604020202020204" pitchFamily="34" charset="0"/>
                <a:ea typeface="Calibri" panose="020F0502020204030204" pitchFamily="34" charset="0"/>
                <a:cs typeface="Arial" panose="020B0604020202020204" pitchFamily="34" charset="0"/>
              </a:rPr>
              <a:t>working with people to deliver enhanced outcomes.</a:t>
            </a:r>
          </a:p>
          <a:p>
            <a:pPr marL="0" lvl="1" algn="ctr">
              <a:lnSpc>
                <a:spcPct val="110000"/>
              </a:lnSpc>
            </a:pPr>
            <a:endParaRPr lang="en-GB" i="1" dirty="0">
              <a:latin typeface="Arial" panose="020B0604020202020204" pitchFamily="34" charset="0"/>
              <a:ea typeface="Calibri" panose="020F0502020204030204" pitchFamily="34" charset="0"/>
              <a:cs typeface="Arial" panose="020B0604020202020204" pitchFamily="34" charset="0"/>
            </a:endParaRPr>
          </a:p>
          <a:p>
            <a:pPr marL="0" lvl="1" algn="ctr">
              <a:lnSpc>
                <a:spcPct val="110000"/>
              </a:lnSpc>
            </a:pPr>
            <a:endParaRPr lang="en-GB" i="1" dirty="0">
              <a:latin typeface="Arial" panose="020B0604020202020204" pitchFamily="34" charset="0"/>
              <a:ea typeface="Calibri" panose="020F0502020204030204" pitchFamily="34" charset="0"/>
              <a:cs typeface="Arial" panose="020B0604020202020204" pitchFamily="34" charset="0"/>
            </a:endParaRPr>
          </a:p>
          <a:p>
            <a:pPr marL="0" lvl="1" algn="ctr">
              <a:lnSpc>
                <a:spcPct val="110000"/>
              </a:lnSpc>
            </a:pPr>
            <a:r>
              <a:rPr lang="en-GB" i="1" dirty="0">
                <a:latin typeface="Arial" panose="020B0604020202020204" pitchFamily="34" charset="0"/>
                <a:ea typeface="Calibri" panose="020F0502020204030204" pitchFamily="34" charset="0"/>
                <a:cs typeface="Arial" panose="020B0604020202020204" pitchFamily="34" charset="0"/>
              </a:rPr>
              <a:t>EQ is twice as important as IQ when it comes to performance, leadership and career success.</a:t>
            </a:r>
          </a:p>
          <a:p>
            <a:pPr marL="0" lvl="1" algn="ctr">
              <a:lnSpc>
                <a:spcPct val="110000"/>
              </a:lnSpc>
            </a:pPr>
            <a:endParaRPr lang="en-GB" i="1" dirty="0">
              <a:effectLst/>
              <a:latin typeface="Arial" panose="020B0604020202020204" pitchFamily="34" charset="0"/>
              <a:ea typeface="Calibri" panose="020F0502020204030204" pitchFamily="34" charset="0"/>
              <a:cs typeface="Arial" panose="020B0604020202020204" pitchFamily="34" charset="0"/>
            </a:endParaRPr>
          </a:p>
          <a:p>
            <a:pPr marL="0" lvl="1" algn="ctr">
              <a:lnSpc>
                <a:spcPct val="110000"/>
              </a:lnSpc>
            </a:pPr>
            <a:endParaRPr lang="en-GB" i="1" dirty="0">
              <a:effectLst/>
              <a:latin typeface="Arial" panose="020B0604020202020204" pitchFamily="34" charset="0"/>
              <a:ea typeface="Calibri" panose="020F0502020204030204" pitchFamily="34" charset="0"/>
              <a:cs typeface="Arial" panose="020B0604020202020204" pitchFamily="34" charset="0"/>
            </a:endParaRPr>
          </a:p>
          <a:p>
            <a:pPr marL="0" lvl="1" algn="ctr">
              <a:lnSpc>
                <a:spcPct val="110000"/>
              </a:lnSpc>
            </a:pPr>
            <a:r>
              <a:rPr lang="en-GB" i="1" dirty="0">
                <a:latin typeface="Arial" panose="020B0604020202020204" pitchFamily="34" charset="0"/>
                <a:ea typeface="Calibri" panose="020F0502020204030204" pitchFamily="34" charset="0"/>
                <a:cs typeface="Arial" panose="020B0604020202020204" pitchFamily="34" charset="0"/>
              </a:rPr>
              <a:t>If we are not influencing change we are not influencing anything, we are merely trying to prolong the status quo.</a:t>
            </a:r>
            <a:endParaRPr lang="en-GB" i="1" dirty="0">
              <a:effectLst/>
              <a:latin typeface="Arial" panose="020B0604020202020204" pitchFamily="34" charset="0"/>
              <a:ea typeface="Calibri" panose="020F0502020204030204" pitchFamily="34" charset="0"/>
              <a:cs typeface="Arial" panose="020B0604020202020204" pitchFamily="34" charset="0"/>
            </a:endParaRPr>
          </a:p>
          <a:p>
            <a:pPr marL="0" lvl="1" algn="ctr">
              <a:lnSpc>
                <a:spcPct val="110000"/>
              </a:lnSpc>
            </a:pPr>
            <a:r>
              <a:rPr lang="en-GB" i="1" dirty="0">
                <a:effectLst/>
                <a:latin typeface="Arial" panose="020B0604020202020204" pitchFamily="34" charset="0"/>
                <a:ea typeface="Calibri" panose="020F0502020204030204" pitchFamily="34" charset="0"/>
                <a:cs typeface="Arial" panose="020B0604020202020204" pitchFamily="34" charset="0"/>
              </a:rPr>
              <a:t>Leadership today is </a:t>
            </a:r>
            <a:r>
              <a:rPr lang="en-GB" i="1" dirty="0">
                <a:latin typeface="Arial" panose="020B0604020202020204" pitchFamily="34" charset="0"/>
                <a:ea typeface="Calibri" panose="020F0502020204030204" pitchFamily="34" charset="0"/>
                <a:cs typeface="Arial" panose="020B0604020202020204" pitchFamily="34" charset="0"/>
              </a:rPr>
              <a:t>about helping people to want to change.</a:t>
            </a:r>
            <a:endParaRPr lang="en-GB" i="1" dirty="0">
              <a:effectLst/>
              <a:latin typeface="Arial" panose="020B0604020202020204" pitchFamily="34" charset="0"/>
              <a:ea typeface="Calibri" panose="020F0502020204030204" pitchFamily="34" charset="0"/>
              <a:cs typeface="Arial" panose="020B0604020202020204" pitchFamily="34" charset="0"/>
            </a:endParaRPr>
          </a:p>
          <a:p>
            <a:pPr marL="0" lvl="1" algn="ctr">
              <a:lnSpc>
                <a:spcPct val="110000"/>
              </a:lnSpc>
            </a:pPr>
            <a:endParaRPr lang="en-GB" i="1" dirty="0">
              <a:effectLst/>
              <a:latin typeface="Arial" panose="020B0604020202020204" pitchFamily="34" charset="0"/>
              <a:ea typeface="Calibri" panose="020F0502020204030204" pitchFamily="34" charset="0"/>
              <a:cs typeface="Arial" panose="020B0604020202020204" pitchFamily="34" charset="0"/>
            </a:endParaRPr>
          </a:p>
          <a:p>
            <a:pPr marL="0" lvl="1" algn="ctr">
              <a:lnSpc>
                <a:spcPct val="110000"/>
              </a:lnSpc>
            </a:pPr>
            <a:endParaRPr lang="en-GB" i="1"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10000"/>
              </a:lnSpc>
              <a:buClrTx/>
              <a:buSzTx/>
              <a:buFontTx/>
              <a:buNone/>
              <a:tabLst/>
              <a:defRPr/>
            </a:pPr>
            <a:r>
              <a:rPr kumimoji="0" lang="en-GB" b="0" i="1" u="none" strike="noStrike" kern="1200" cap="none" spc="0" normalizeH="0" baseline="0" noProof="0" dirty="0">
                <a:ln>
                  <a:noFill/>
                </a:ln>
                <a:effectLst/>
                <a:uLnTx/>
                <a:uFillTx/>
                <a:latin typeface="Arial" panose="020B0604020202020204" pitchFamily="34" charset="0"/>
                <a:cs typeface="Arial" panose="020B0604020202020204" pitchFamily="34" charset="0"/>
              </a:rPr>
              <a:t>“Great things in business are never done by one person. They’re done by a team of people.” </a:t>
            </a:r>
            <a:endParaRPr lang="en-GB" sz="1600" i="1"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10000"/>
              </a:lnSpc>
              <a:buClrTx/>
              <a:buSzTx/>
              <a:buFontTx/>
              <a:buNone/>
              <a:tabLst/>
              <a:defRPr/>
            </a:pPr>
            <a:r>
              <a:rPr kumimoji="0" lang="en-GB" sz="1600" b="0" i="0" u="none" strike="noStrike" kern="1200" cap="none" spc="0" normalizeH="0" baseline="0" noProof="0" dirty="0">
                <a:ln>
                  <a:noFill/>
                </a:ln>
                <a:effectLst/>
                <a:uLnTx/>
                <a:uFillTx/>
                <a:latin typeface="Arial" panose="020B0604020202020204" pitchFamily="34" charset="0"/>
                <a:cs typeface="Arial" panose="020B0604020202020204" pitchFamily="34" charset="0"/>
              </a:rPr>
              <a:t>Steve Jobs</a:t>
            </a:r>
            <a:endParaRPr kumimoji="0" lang="en-GB"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97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6" name="Picture 5" descr="A person wearing glasses&#10;&#10;Description automatically generated with low confidence">
            <a:extLst>
              <a:ext uri="{FF2B5EF4-FFF2-40B4-BE49-F238E27FC236}">
                <a16:creationId xmlns:a16="http://schemas.microsoft.com/office/drawing/2014/main" id="{1215CCE5-5EB7-465E-CB26-8838D25964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749" y="0"/>
            <a:ext cx="11274251" cy="6858000"/>
          </a:xfrm>
          <a:prstGeom prst="rect">
            <a:avLst/>
          </a:prstGeom>
        </p:spPr>
      </p:pic>
      <p:sp>
        <p:nvSpPr>
          <p:cNvPr id="97" name="Google Shape;97;p1"/>
          <p:cNvSpPr txBox="1"/>
          <p:nvPr/>
        </p:nvSpPr>
        <p:spPr>
          <a:xfrm>
            <a:off x="1462799" y="5367865"/>
            <a:ext cx="3616581" cy="846345"/>
          </a:xfrm>
          <a:prstGeom prst="rect">
            <a:avLst/>
          </a:prstGeom>
          <a:solidFill>
            <a:schemeClr val="accent1">
              <a:lumMod val="20000"/>
              <a:lumOff val="80000"/>
            </a:schemeClr>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ts val="3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effectLst/>
                <a:uLnTx/>
                <a:uFillTx/>
                <a:latin typeface="Gotham Bold" panose="02000604030000020004"/>
                <a:ea typeface="Calibri"/>
                <a:cs typeface="Arial" panose="020B0604020202020204" pitchFamily="34" charset="0"/>
                <a:sym typeface="Calibri"/>
              </a:rPr>
              <a:t>Campbell Macpherson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effectLst/>
                <a:uLnTx/>
                <a:uFillTx/>
                <a:latin typeface="Gotham Bold" panose="02000604030000020004"/>
                <a:ea typeface="Calibri"/>
                <a:cs typeface="Arial" panose="020B0604020202020204" pitchFamily="34" charset="0"/>
                <a:sym typeface="Calibri"/>
              </a:rPr>
              <a:t>Author of 2018 Business Book of the Year</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dirty="0">
                <a:ln>
                  <a:noFill/>
                </a:ln>
                <a:effectLst/>
                <a:uLnTx/>
                <a:uFillTx/>
                <a:latin typeface="Gotham Bold" panose="02000604030000020004"/>
                <a:ea typeface="Calibri"/>
                <a:cs typeface="Arial" panose="020B0604020202020204" pitchFamily="34" charset="0"/>
                <a:sym typeface="Calibri"/>
              </a:rPr>
              <a:t>www.changeandstrategy.com </a:t>
            </a:r>
            <a:endParaRPr kumimoji="0" lang="en-GB" sz="1200" b="0" i="0" u="none" strike="noStrike" kern="0" cap="none" spc="0" normalizeH="0" baseline="0" noProof="0" dirty="0">
              <a:ln>
                <a:noFill/>
              </a:ln>
              <a:effectLst/>
              <a:uLnTx/>
              <a:uFillTx/>
              <a:latin typeface="Gotham Bold" panose="02000604030000020004"/>
              <a:ea typeface="+mn-ea"/>
              <a:cs typeface="Arial"/>
              <a:sym typeface="Arial"/>
            </a:endParaRPr>
          </a:p>
        </p:txBody>
      </p:sp>
      <p:pic>
        <p:nvPicPr>
          <p:cNvPr id="4" name="Picture 3" descr="Text&#10;&#10;Description automatically generated with medium confidence">
            <a:extLst>
              <a:ext uri="{FF2B5EF4-FFF2-40B4-BE49-F238E27FC236}">
                <a16:creationId xmlns:a16="http://schemas.microsoft.com/office/drawing/2014/main" id="{A377CFAB-87F3-FBCB-4B03-53C1A54C9B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4008" y="6496432"/>
            <a:ext cx="1500121" cy="275413"/>
          </a:xfrm>
          <a:prstGeom prst="rect">
            <a:avLst/>
          </a:prstGeom>
        </p:spPr>
      </p:pic>
      <p:pic>
        <p:nvPicPr>
          <p:cNvPr id="7" name="Picture 6" descr="A person wearing glasses&#10;&#10;Description automatically generated with low confidence">
            <a:extLst>
              <a:ext uri="{FF2B5EF4-FFF2-40B4-BE49-F238E27FC236}">
                <a16:creationId xmlns:a16="http://schemas.microsoft.com/office/drawing/2014/main" id="{B9040656-691E-CBBB-61ED-4A82C6E0119B}"/>
              </a:ext>
            </a:extLst>
          </p:cNvPr>
          <p:cNvPicPr>
            <a:picLocks noChangeAspect="1"/>
          </p:cNvPicPr>
          <p:nvPr/>
        </p:nvPicPr>
        <p:blipFill rotWithShape="1">
          <a:blip r:embed="rId3">
            <a:extLst>
              <a:ext uri="{28A0092B-C50C-407E-A947-70E740481C1C}">
                <a14:useLocalDpi xmlns:a14="http://schemas.microsoft.com/office/drawing/2010/main" val="0"/>
              </a:ext>
            </a:extLst>
          </a:blip>
          <a:srcRect r="97675"/>
          <a:stretch/>
        </p:blipFill>
        <p:spPr>
          <a:xfrm>
            <a:off x="674244" y="18854"/>
            <a:ext cx="262090" cy="6858000"/>
          </a:xfrm>
          <a:prstGeom prst="rect">
            <a:avLst/>
          </a:prstGeom>
        </p:spPr>
      </p:pic>
      <p:pic>
        <p:nvPicPr>
          <p:cNvPr id="8" name="Picture 7" descr="A person wearing glasses&#10;&#10;Description automatically generated with low confidence">
            <a:extLst>
              <a:ext uri="{FF2B5EF4-FFF2-40B4-BE49-F238E27FC236}">
                <a16:creationId xmlns:a16="http://schemas.microsoft.com/office/drawing/2014/main" id="{018C2619-7A0A-EE34-26BE-03F248D8396F}"/>
              </a:ext>
            </a:extLst>
          </p:cNvPr>
          <p:cNvPicPr>
            <a:picLocks noChangeAspect="1"/>
          </p:cNvPicPr>
          <p:nvPr/>
        </p:nvPicPr>
        <p:blipFill rotWithShape="1">
          <a:blip r:embed="rId3">
            <a:extLst>
              <a:ext uri="{28A0092B-C50C-407E-A947-70E740481C1C}">
                <a14:useLocalDpi xmlns:a14="http://schemas.microsoft.com/office/drawing/2010/main" val="0"/>
              </a:ext>
            </a:extLst>
          </a:blip>
          <a:srcRect r="97675"/>
          <a:stretch/>
        </p:blipFill>
        <p:spPr>
          <a:xfrm>
            <a:off x="438283" y="37708"/>
            <a:ext cx="262090" cy="6858000"/>
          </a:xfrm>
          <a:prstGeom prst="rect">
            <a:avLst/>
          </a:prstGeom>
        </p:spPr>
      </p:pic>
      <p:pic>
        <p:nvPicPr>
          <p:cNvPr id="9" name="Picture 8" descr="A person wearing glasses&#10;&#10;Description automatically generated with low confidence">
            <a:extLst>
              <a:ext uri="{FF2B5EF4-FFF2-40B4-BE49-F238E27FC236}">
                <a16:creationId xmlns:a16="http://schemas.microsoft.com/office/drawing/2014/main" id="{14D971AF-AD7B-D844-4E18-AC3F9C47355A}"/>
              </a:ext>
            </a:extLst>
          </p:cNvPr>
          <p:cNvPicPr>
            <a:picLocks noChangeAspect="1"/>
          </p:cNvPicPr>
          <p:nvPr/>
        </p:nvPicPr>
        <p:blipFill rotWithShape="1">
          <a:blip r:embed="rId3">
            <a:extLst>
              <a:ext uri="{28A0092B-C50C-407E-A947-70E740481C1C}">
                <a14:useLocalDpi xmlns:a14="http://schemas.microsoft.com/office/drawing/2010/main" val="0"/>
              </a:ext>
            </a:extLst>
          </a:blip>
          <a:srcRect r="97675"/>
          <a:stretch/>
        </p:blipFill>
        <p:spPr>
          <a:xfrm>
            <a:off x="213187" y="56562"/>
            <a:ext cx="262090" cy="6858000"/>
          </a:xfrm>
          <a:prstGeom prst="rect">
            <a:avLst/>
          </a:prstGeom>
        </p:spPr>
      </p:pic>
      <p:pic>
        <p:nvPicPr>
          <p:cNvPr id="10" name="Picture 9" descr="A person wearing glasses&#10;&#10;Description automatically generated with low confidence">
            <a:extLst>
              <a:ext uri="{FF2B5EF4-FFF2-40B4-BE49-F238E27FC236}">
                <a16:creationId xmlns:a16="http://schemas.microsoft.com/office/drawing/2014/main" id="{6F51E116-38C1-B356-5F49-8FB0AB8A19B2}"/>
              </a:ext>
            </a:extLst>
          </p:cNvPr>
          <p:cNvPicPr>
            <a:picLocks noChangeAspect="1"/>
          </p:cNvPicPr>
          <p:nvPr/>
        </p:nvPicPr>
        <p:blipFill rotWithShape="1">
          <a:blip r:embed="rId3">
            <a:extLst>
              <a:ext uri="{28A0092B-C50C-407E-A947-70E740481C1C}">
                <a14:useLocalDpi xmlns:a14="http://schemas.microsoft.com/office/drawing/2010/main" val="0"/>
              </a:ext>
            </a:extLst>
          </a:blip>
          <a:srcRect r="97675"/>
          <a:stretch/>
        </p:blipFill>
        <p:spPr>
          <a:xfrm>
            <a:off x="-26546" y="75416"/>
            <a:ext cx="262090" cy="6858000"/>
          </a:xfrm>
          <a:prstGeom prst="rect">
            <a:avLst/>
          </a:prstGeom>
        </p:spPr>
      </p:pic>
      <p:pic>
        <p:nvPicPr>
          <p:cNvPr id="11" name="Picture 10" descr="A person wearing glasses&#10;&#10;Description automatically generated with low confidence">
            <a:extLst>
              <a:ext uri="{FF2B5EF4-FFF2-40B4-BE49-F238E27FC236}">
                <a16:creationId xmlns:a16="http://schemas.microsoft.com/office/drawing/2014/main" id="{A9A8D8AC-5DA5-AB69-40AF-8A32B282DF35}"/>
              </a:ext>
            </a:extLst>
          </p:cNvPr>
          <p:cNvPicPr>
            <a:picLocks noChangeAspect="1"/>
          </p:cNvPicPr>
          <p:nvPr/>
        </p:nvPicPr>
        <p:blipFill rotWithShape="1">
          <a:blip r:embed="rId3">
            <a:extLst>
              <a:ext uri="{28A0092B-C50C-407E-A947-70E740481C1C}">
                <a14:useLocalDpi xmlns:a14="http://schemas.microsoft.com/office/drawing/2010/main" val="0"/>
              </a:ext>
            </a:extLst>
          </a:blip>
          <a:srcRect l="-1" r="97270" b="96999"/>
          <a:stretch/>
        </p:blipFill>
        <p:spPr>
          <a:xfrm>
            <a:off x="-26546" y="-1"/>
            <a:ext cx="962880" cy="643791"/>
          </a:xfrm>
          <a:prstGeom prst="rect">
            <a:avLst/>
          </a:prstGeom>
        </p:spPr>
      </p:pic>
      <p:sp>
        <p:nvSpPr>
          <p:cNvPr id="98" name="Google Shape;98;p1"/>
          <p:cNvSpPr txBox="1"/>
          <p:nvPr/>
        </p:nvSpPr>
        <p:spPr>
          <a:xfrm>
            <a:off x="475277" y="1182413"/>
            <a:ext cx="6264531" cy="336081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14000"/>
              </a:lnSpc>
              <a:spcBef>
                <a:spcPts val="0"/>
              </a:spcBef>
              <a:spcAft>
                <a:spcPts val="2400"/>
              </a:spcAft>
              <a:buClr>
                <a:srgbClr val="000000"/>
              </a:buClr>
              <a:buSzTx/>
              <a:buFont typeface="Arial"/>
              <a:buNone/>
              <a:tabLst/>
              <a:defRPr/>
            </a:pPr>
            <a:r>
              <a:rPr kumimoji="0" lang="en-GB" sz="3200" b="1" i="0" u="none" strike="noStrike" kern="0" cap="none" spc="0" normalizeH="0" baseline="0" noProof="0" dirty="0">
                <a:ln>
                  <a:noFill/>
                </a:ln>
                <a:solidFill>
                  <a:srgbClr val="FFFFFF"/>
                </a:solidFill>
                <a:effectLst/>
                <a:uLnTx/>
                <a:uFillTx/>
                <a:latin typeface="Gotham Bold" panose="02000604030000020004"/>
                <a:ea typeface="+mn-ea"/>
                <a:cs typeface="Arial" panose="020B0604020202020204" pitchFamily="34" charset="0"/>
                <a:sym typeface="Calibri"/>
              </a:rPr>
              <a:t>“LEADERSHIP TODAY HAS NOTHING TO DO WITH HIERARCHY.</a:t>
            </a:r>
          </a:p>
          <a:p>
            <a:pPr marL="0" marR="0" lvl="0" indent="0" algn="ctr" defTabSz="914400" rtl="0" eaLnBrk="1" fontAlgn="auto" latinLnBrk="0" hangingPunct="1">
              <a:lnSpc>
                <a:spcPct val="114000"/>
              </a:lnSpc>
              <a:spcBef>
                <a:spcPts val="0"/>
              </a:spcBef>
              <a:spcAft>
                <a:spcPts val="1200"/>
              </a:spcAft>
              <a:buClr>
                <a:srgbClr val="000000"/>
              </a:buClr>
              <a:buSzTx/>
              <a:buFont typeface="Arial"/>
              <a:buNone/>
              <a:tabLst/>
              <a:defRPr/>
            </a:pPr>
            <a:r>
              <a:rPr kumimoji="0" lang="en-GB" sz="3200" b="1" i="0" u="none" strike="noStrike" kern="0" cap="none" spc="0" normalizeH="0" baseline="0" noProof="0" dirty="0">
                <a:ln>
                  <a:noFill/>
                </a:ln>
                <a:solidFill>
                  <a:srgbClr val="FFFFFF"/>
                </a:solidFill>
                <a:effectLst/>
                <a:uLnTx/>
                <a:uFillTx/>
                <a:latin typeface="Gotham Bold" panose="02000604030000020004"/>
                <a:ea typeface="+mn-ea"/>
                <a:cs typeface="Arial" panose="020B0604020202020204" pitchFamily="34" charset="0"/>
                <a:sym typeface="Calibri"/>
              </a:rPr>
              <a:t>IT HAS EVERYTHING TO DO WITH INFLUENCE.”</a:t>
            </a:r>
          </a:p>
        </p:txBody>
      </p:sp>
    </p:spTree>
    <p:extLst>
      <p:ext uri="{BB962C8B-B14F-4D97-AF65-F5344CB8AC3E}">
        <p14:creationId xmlns:p14="http://schemas.microsoft.com/office/powerpoint/2010/main" val="2917612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7" name="Title 1">
            <a:extLst>
              <a:ext uri="{FF2B5EF4-FFF2-40B4-BE49-F238E27FC236}">
                <a16:creationId xmlns:a16="http://schemas.microsoft.com/office/drawing/2014/main" id="{BCCF1E22-B06F-978B-430C-F9AA45CD6413}"/>
              </a:ext>
            </a:extLst>
          </p:cNvPr>
          <p:cNvSpPr>
            <a:spLocks noGrp="1"/>
          </p:cNvSpPr>
          <p:nvPr>
            <p:ph type="title"/>
          </p:nvPr>
        </p:nvSpPr>
        <p:spPr>
          <a:xfrm>
            <a:off x="406488" y="47047"/>
            <a:ext cx="10591801" cy="741915"/>
          </a:xfrm>
        </p:spPr>
        <p:txBody>
          <a:bodyPr/>
          <a:lstStyle/>
          <a:p>
            <a:r>
              <a:rPr lang="en-US" dirty="0"/>
              <a:t>HBDI underpins each module</a:t>
            </a:r>
          </a:p>
        </p:txBody>
      </p:sp>
      <p:sp>
        <p:nvSpPr>
          <p:cNvPr id="2" name="TextBox 1">
            <a:extLst>
              <a:ext uri="{FF2B5EF4-FFF2-40B4-BE49-F238E27FC236}">
                <a16:creationId xmlns:a16="http://schemas.microsoft.com/office/drawing/2014/main" id="{1B3EF7C0-D92D-09C7-DE9F-C131DA58FA3F}"/>
              </a:ext>
            </a:extLst>
          </p:cNvPr>
          <p:cNvSpPr txBox="1"/>
          <p:nvPr/>
        </p:nvSpPr>
        <p:spPr>
          <a:xfrm>
            <a:off x="559165" y="1532771"/>
            <a:ext cx="6506055" cy="3200876"/>
          </a:xfrm>
          <a:prstGeom prst="rect">
            <a:avLst/>
          </a:prstGeom>
          <a:noFill/>
        </p:spPr>
        <p:txBody>
          <a:bodyPr wrap="square" lIns="0" tIns="0" rIns="0" bIns="0" rtlCol="0">
            <a:spAutoFit/>
          </a:bodyPr>
          <a:lstStyle/>
          <a:p>
            <a:pPr algn="l">
              <a:lnSpc>
                <a:spcPct val="120000"/>
              </a:lnSpc>
              <a:spcAft>
                <a:spcPts val="1800"/>
              </a:spcAft>
              <a:buClr>
                <a:schemeClr val="accent2"/>
              </a:buClr>
            </a:pPr>
            <a:r>
              <a:rPr lang="en-GB" sz="2000" dirty="0"/>
              <a:t>Understanding your thinking style preferences and the thinking style preferences of others is the backbone of:</a:t>
            </a:r>
          </a:p>
          <a:p>
            <a:pPr marL="342900" indent="-342900" algn="l">
              <a:spcAft>
                <a:spcPts val="1800"/>
              </a:spcAft>
              <a:buClr>
                <a:schemeClr val="accent2"/>
              </a:buClr>
              <a:buFont typeface="Arial" panose="020B0604020202020204" pitchFamily="34" charset="0"/>
              <a:buChar char="•"/>
            </a:pPr>
            <a:r>
              <a:rPr lang="en-GB" sz="2000" dirty="0"/>
              <a:t>Emotional Intelligence</a:t>
            </a:r>
          </a:p>
          <a:p>
            <a:pPr marL="342900" indent="-342900" algn="l">
              <a:spcAft>
                <a:spcPts val="1800"/>
              </a:spcAft>
              <a:buClr>
                <a:schemeClr val="accent2"/>
              </a:buClr>
              <a:buFont typeface="Arial" panose="020B0604020202020204" pitchFamily="34" charset="0"/>
              <a:buChar char="•"/>
            </a:pPr>
            <a:r>
              <a:rPr lang="en-GB" sz="2000" dirty="0"/>
              <a:t>Effective communication</a:t>
            </a:r>
          </a:p>
          <a:p>
            <a:pPr marL="342900" indent="-342900" algn="l">
              <a:spcAft>
                <a:spcPts val="1800"/>
              </a:spcAft>
              <a:buClr>
                <a:schemeClr val="accent2"/>
              </a:buClr>
              <a:buFont typeface="Arial" panose="020B0604020202020204" pitchFamily="34" charset="0"/>
              <a:buChar char="•"/>
            </a:pPr>
            <a:r>
              <a:rPr lang="en-GB" sz="2000" dirty="0"/>
              <a:t>Leading, influencing and embracing change</a:t>
            </a:r>
          </a:p>
          <a:p>
            <a:pPr marL="342900" indent="-342900" algn="l">
              <a:spcAft>
                <a:spcPts val="1000"/>
              </a:spcAft>
              <a:buClr>
                <a:schemeClr val="accent2"/>
              </a:buClr>
              <a:buFont typeface="Arial" panose="020B0604020202020204" pitchFamily="34" charset="0"/>
              <a:buChar char="•"/>
            </a:pPr>
            <a:r>
              <a:rPr lang="en-GB" sz="2000" dirty="0"/>
              <a:t>Influencing without authority</a:t>
            </a:r>
            <a:br>
              <a:rPr lang="en-GB" sz="2000" dirty="0"/>
            </a:br>
            <a:r>
              <a:rPr lang="en-GB" sz="2000" dirty="0"/>
              <a:t>  </a:t>
            </a:r>
          </a:p>
        </p:txBody>
      </p:sp>
      <p:pic>
        <p:nvPicPr>
          <p:cNvPr id="6" name="Picture 5">
            <a:extLst>
              <a:ext uri="{FF2B5EF4-FFF2-40B4-BE49-F238E27FC236}">
                <a16:creationId xmlns:a16="http://schemas.microsoft.com/office/drawing/2014/main" id="{DACD254F-CA4F-4EFC-0381-E22C7FEF4894}"/>
              </a:ext>
            </a:extLst>
          </p:cNvPr>
          <p:cNvPicPr>
            <a:picLocks noChangeAspect="1"/>
          </p:cNvPicPr>
          <p:nvPr/>
        </p:nvPicPr>
        <p:blipFill rotWithShape="1">
          <a:blip r:embed="rId4"/>
          <a:srcRect r="72392" b="36199"/>
          <a:stretch/>
        </p:blipFill>
        <p:spPr>
          <a:xfrm>
            <a:off x="7962143" y="1185566"/>
            <a:ext cx="1627714" cy="2020302"/>
          </a:xfrm>
          <a:prstGeom prst="rect">
            <a:avLst/>
          </a:prstGeom>
        </p:spPr>
      </p:pic>
      <p:sp>
        <p:nvSpPr>
          <p:cNvPr id="8" name="TextBox 7">
            <a:extLst>
              <a:ext uri="{FF2B5EF4-FFF2-40B4-BE49-F238E27FC236}">
                <a16:creationId xmlns:a16="http://schemas.microsoft.com/office/drawing/2014/main" id="{2509E793-0A8E-6960-23EE-C8DCC23EB97C}"/>
              </a:ext>
            </a:extLst>
          </p:cNvPr>
          <p:cNvSpPr txBox="1"/>
          <p:nvPr/>
        </p:nvSpPr>
        <p:spPr>
          <a:xfrm>
            <a:off x="8318901" y="1053182"/>
            <a:ext cx="1069203"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1000"/>
              </a:spcAft>
              <a:buClr>
                <a:srgbClr val="05C3DE"/>
              </a:buClr>
              <a:buSzTx/>
              <a:buFontTx/>
              <a:buNone/>
              <a:tabLst/>
              <a:defRPr/>
            </a:pPr>
            <a:r>
              <a:rPr kumimoji="0" lang="en-GB" sz="2000" b="1" i="0" u="none" strike="noStrike" kern="1200" cap="none" spc="0" normalizeH="0" baseline="0" noProof="0" dirty="0">
                <a:ln>
                  <a:noFill/>
                </a:ln>
                <a:solidFill>
                  <a:srgbClr val="000000"/>
                </a:solidFill>
                <a:effectLst/>
                <a:uLnTx/>
                <a:uFillTx/>
                <a:latin typeface="Arial"/>
                <a:ea typeface="+mn-ea"/>
                <a:cs typeface="+mn-cs"/>
              </a:rPr>
              <a:t>Analyzer</a:t>
            </a:r>
          </a:p>
        </p:txBody>
      </p:sp>
      <p:pic>
        <p:nvPicPr>
          <p:cNvPr id="9" name="Picture 8">
            <a:extLst>
              <a:ext uri="{FF2B5EF4-FFF2-40B4-BE49-F238E27FC236}">
                <a16:creationId xmlns:a16="http://schemas.microsoft.com/office/drawing/2014/main" id="{BA3A0F31-CD42-9C34-EED9-0F91427BB29D}"/>
              </a:ext>
            </a:extLst>
          </p:cNvPr>
          <p:cNvPicPr>
            <a:picLocks noChangeAspect="1"/>
          </p:cNvPicPr>
          <p:nvPr/>
        </p:nvPicPr>
        <p:blipFill rotWithShape="1">
          <a:blip r:embed="rId4"/>
          <a:srcRect l="26494" r="49244" b="36199"/>
          <a:stretch/>
        </p:blipFill>
        <p:spPr>
          <a:xfrm>
            <a:off x="9868988" y="1205640"/>
            <a:ext cx="1430421" cy="2020302"/>
          </a:xfrm>
          <a:prstGeom prst="rect">
            <a:avLst/>
          </a:prstGeom>
        </p:spPr>
      </p:pic>
      <p:pic>
        <p:nvPicPr>
          <p:cNvPr id="10" name="Picture 9">
            <a:extLst>
              <a:ext uri="{FF2B5EF4-FFF2-40B4-BE49-F238E27FC236}">
                <a16:creationId xmlns:a16="http://schemas.microsoft.com/office/drawing/2014/main" id="{67C38DAF-F9CE-455A-29B7-5D7388336B8B}"/>
              </a:ext>
            </a:extLst>
          </p:cNvPr>
          <p:cNvPicPr>
            <a:picLocks noChangeAspect="1"/>
          </p:cNvPicPr>
          <p:nvPr/>
        </p:nvPicPr>
        <p:blipFill rotWithShape="1">
          <a:blip r:embed="rId4"/>
          <a:srcRect l="50235" r="25335" b="36199"/>
          <a:stretch/>
        </p:blipFill>
        <p:spPr>
          <a:xfrm>
            <a:off x="8067320" y="3907217"/>
            <a:ext cx="1440388" cy="2020302"/>
          </a:xfrm>
          <a:prstGeom prst="rect">
            <a:avLst/>
          </a:prstGeom>
        </p:spPr>
      </p:pic>
      <p:pic>
        <p:nvPicPr>
          <p:cNvPr id="11" name="Picture 10">
            <a:extLst>
              <a:ext uri="{FF2B5EF4-FFF2-40B4-BE49-F238E27FC236}">
                <a16:creationId xmlns:a16="http://schemas.microsoft.com/office/drawing/2014/main" id="{05E4ECE9-CB49-2FA1-0F73-DD107277FE8D}"/>
              </a:ext>
            </a:extLst>
          </p:cNvPr>
          <p:cNvPicPr>
            <a:picLocks noChangeAspect="1"/>
          </p:cNvPicPr>
          <p:nvPr/>
        </p:nvPicPr>
        <p:blipFill rotWithShape="1">
          <a:blip r:embed="rId4"/>
          <a:srcRect l="74716" b="36401"/>
          <a:stretch/>
        </p:blipFill>
        <p:spPr>
          <a:xfrm>
            <a:off x="9918100" y="3839319"/>
            <a:ext cx="1490691" cy="2013922"/>
          </a:xfrm>
          <a:prstGeom prst="rect">
            <a:avLst/>
          </a:prstGeom>
        </p:spPr>
      </p:pic>
      <p:sp>
        <p:nvSpPr>
          <p:cNvPr id="12" name="TextBox 11">
            <a:extLst>
              <a:ext uri="{FF2B5EF4-FFF2-40B4-BE49-F238E27FC236}">
                <a16:creationId xmlns:a16="http://schemas.microsoft.com/office/drawing/2014/main" id="{6653C3EE-7599-6ABC-D82E-AB3C2290A05A}"/>
              </a:ext>
            </a:extLst>
          </p:cNvPr>
          <p:cNvSpPr txBox="1"/>
          <p:nvPr/>
        </p:nvSpPr>
        <p:spPr>
          <a:xfrm>
            <a:off x="8182380" y="3700145"/>
            <a:ext cx="1195840"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1000"/>
              </a:spcAft>
              <a:buClr>
                <a:srgbClr val="05C3DE"/>
              </a:buClr>
              <a:buSzTx/>
              <a:buFontTx/>
              <a:buNone/>
              <a:tabLst/>
              <a:defRPr/>
            </a:pPr>
            <a:r>
              <a:rPr kumimoji="0" lang="en-GB" sz="2000" b="1" i="0" u="none" strike="noStrike" kern="1200" cap="none" spc="0" normalizeH="0" baseline="0" noProof="0" dirty="0">
                <a:ln>
                  <a:noFill/>
                </a:ln>
                <a:solidFill>
                  <a:srgbClr val="000000"/>
                </a:solidFill>
                <a:effectLst/>
                <a:uLnTx/>
                <a:uFillTx/>
                <a:latin typeface="Arial"/>
                <a:ea typeface="+mn-ea"/>
                <a:cs typeface="+mn-cs"/>
              </a:rPr>
              <a:t>Organizer</a:t>
            </a:r>
          </a:p>
        </p:txBody>
      </p:sp>
      <p:sp>
        <p:nvSpPr>
          <p:cNvPr id="14" name="TextBox 13">
            <a:extLst>
              <a:ext uri="{FF2B5EF4-FFF2-40B4-BE49-F238E27FC236}">
                <a16:creationId xmlns:a16="http://schemas.microsoft.com/office/drawing/2014/main" id="{CECF69BE-7059-7C5D-FA6A-8035287A9D23}"/>
              </a:ext>
            </a:extLst>
          </p:cNvPr>
          <p:cNvSpPr txBox="1"/>
          <p:nvPr/>
        </p:nvSpPr>
        <p:spPr>
          <a:xfrm>
            <a:off x="9931008" y="1080768"/>
            <a:ext cx="1324080"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1000"/>
              </a:spcAft>
              <a:buClr>
                <a:srgbClr val="05C3DE"/>
              </a:buClr>
              <a:buSzTx/>
              <a:buFontTx/>
              <a:buNone/>
              <a:tabLst/>
              <a:defRPr/>
            </a:pPr>
            <a:r>
              <a:rPr kumimoji="0" lang="en-GB" sz="2000" b="1" i="0" u="none" strike="noStrike" kern="1200" cap="none" spc="0" normalizeH="0" baseline="0" noProof="0" dirty="0" err="1">
                <a:ln>
                  <a:noFill/>
                </a:ln>
                <a:solidFill>
                  <a:srgbClr val="000000"/>
                </a:solidFill>
                <a:effectLst/>
                <a:uLnTx/>
                <a:uFillTx/>
                <a:latin typeface="Arial"/>
                <a:ea typeface="+mn-ea"/>
                <a:cs typeface="+mn-cs"/>
              </a:rPr>
              <a:t>Strategizer</a:t>
            </a:r>
            <a:endParaRPr kumimoji="0" lang="en-GB" sz="2000" b="1" i="0" u="none" strike="noStrike" kern="1200" cap="none" spc="0" normalizeH="0" baseline="0" noProof="0" dirty="0">
              <a:ln>
                <a:noFill/>
              </a:ln>
              <a:solidFill>
                <a:srgbClr val="000000"/>
              </a:solidFill>
              <a:effectLst/>
              <a:uLnTx/>
              <a:uFillTx/>
              <a:latin typeface="Arial"/>
              <a:ea typeface="+mn-ea"/>
              <a:cs typeface="+mn-cs"/>
            </a:endParaRPr>
          </a:p>
        </p:txBody>
      </p:sp>
      <p:sp>
        <p:nvSpPr>
          <p:cNvPr id="15" name="TextBox 14">
            <a:extLst>
              <a:ext uri="{FF2B5EF4-FFF2-40B4-BE49-F238E27FC236}">
                <a16:creationId xmlns:a16="http://schemas.microsoft.com/office/drawing/2014/main" id="{32BDC46E-6B10-CE05-4921-17F5F664A640}"/>
              </a:ext>
            </a:extLst>
          </p:cNvPr>
          <p:cNvSpPr txBox="1"/>
          <p:nvPr/>
        </p:nvSpPr>
        <p:spPr>
          <a:xfrm>
            <a:off x="9894005" y="3703001"/>
            <a:ext cx="1524456"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1000"/>
              </a:spcAft>
              <a:buClr>
                <a:srgbClr val="05C3DE"/>
              </a:buClr>
              <a:buSzTx/>
              <a:buFontTx/>
              <a:buNone/>
              <a:tabLst/>
              <a:defRPr/>
            </a:pPr>
            <a:r>
              <a:rPr kumimoji="0" lang="en-GB" sz="2000" b="1" i="0" u="none" strike="noStrike" kern="1200" cap="none" spc="0" normalizeH="0" baseline="0" noProof="0" dirty="0">
                <a:ln>
                  <a:noFill/>
                </a:ln>
                <a:solidFill>
                  <a:srgbClr val="000000"/>
                </a:solidFill>
                <a:effectLst/>
                <a:uLnTx/>
                <a:uFillTx/>
                <a:latin typeface="Arial"/>
                <a:ea typeface="+mn-ea"/>
                <a:cs typeface="+mn-cs"/>
              </a:rPr>
              <a:t>Personalizer</a:t>
            </a:r>
          </a:p>
        </p:txBody>
      </p:sp>
      <p:pic>
        <p:nvPicPr>
          <p:cNvPr id="26" name="Picture 25" descr="A colorful circular logo with black background&#10;&#10;Description automatically generated">
            <a:extLst>
              <a:ext uri="{FF2B5EF4-FFF2-40B4-BE49-F238E27FC236}">
                <a16:creationId xmlns:a16="http://schemas.microsoft.com/office/drawing/2014/main" id="{559BAC51-485A-1891-F96B-9AB8EFDACB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8712" y="4733647"/>
            <a:ext cx="1611160" cy="1611160"/>
          </a:xfrm>
          <a:prstGeom prst="rect">
            <a:avLst/>
          </a:prstGeom>
        </p:spPr>
      </p:pic>
    </p:spTree>
    <p:extLst>
      <p:ext uri="{BB962C8B-B14F-4D97-AF65-F5344CB8AC3E}">
        <p14:creationId xmlns:p14="http://schemas.microsoft.com/office/powerpoint/2010/main" val="134735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7" name="Title 1">
            <a:extLst>
              <a:ext uri="{FF2B5EF4-FFF2-40B4-BE49-F238E27FC236}">
                <a16:creationId xmlns:a16="http://schemas.microsoft.com/office/drawing/2014/main" id="{BCCF1E22-B06F-978B-430C-F9AA45CD6413}"/>
              </a:ext>
            </a:extLst>
          </p:cNvPr>
          <p:cNvSpPr>
            <a:spLocks noGrp="1"/>
          </p:cNvSpPr>
          <p:nvPr>
            <p:ph type="title"/>
          </p:nvPr>
        </p:nvSpPr>
        <p:spPr>
          <a:xfrm>
            <a:off x="406488" y="47047"/>
            <a:ext cx="10591801" cy="741915"/>
          </a:xfrm>
        </p:spPr>
        <p:txBody>
          <a:bodyPr/>
          <a:lstStyle/>
          <a:p>
            <a:r>
              <a:rPr lang="en-US" dirty="0"/>
              <a:t>Introducing yourself</a:t>
            </a:r>
          </a:p>
        </p:txBody>
      </p:sp>
      <p:pic>
        <p:nvPicPr>
          <p:cNvPr id="13" name="Picture 12">
            <a:extLst>
              <a:ext uri="{FF2B5EF4-FFF2-40B4-BE49-F238E27FC236}">
                <a16:creationId xmlns:a16="http://schemas.microsoft.com/office/drawing/2014/main" id="{D77F2815-8569-A22D-9733-A2D5DEDC2D87}"/>
              </a:ext>
            </a:extLst>
          </p:cNvPr>
          <p:cNvPicPr>
            <a:picLocks noChangeAspect="1"/>
          </p:cNvPicPr>
          <p:nvPr/>
        </p:nvPicPr>
        <p:blipFill>
          <a:blip r:embed="rId4"/>
          <a:stretch>
            <a:fillRect/>
          </a:stretch>
        </p:blipFill>
        <p:spPr>
          <a:xfrm>
            <a:off x="-1" y="1307789"/>
            <a:ext cx="12192000" cy="4663440"/>
          </a:xfrm>
          <a:prstGeom prst="rect">
            <a:avLst/>
          </a:prstGeom>
        </p:spPr>
      </p:pic>
    </p:spTree>
    <p:extLst>
      <p:ext uri="{BB962C8B-B14F-4D97-AF65-F5344CB8AC3E}">
        <p14:creationId xmlns:p14="http://schemas.microsoft.com/office/powerpoint/2010/main" val="2369257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7" name="Title 1">
            <a:extLst>
              <a:ext uri="{FF2B5EF4-FFF2-40B4-BE49-F238E27FC236}">
                <a16:creationId xmlns:a16="http://schemas.microsoft.com/office/drawing/2014/main" id="{BCCF1E22-B06F-978B-430C-F9AA45CD6413}"/>
              </a:ext>
            </a:extLst>
          </p:cNvPr>
          <p:cNvSpPr>
            <a:spLocks noGrp="1"/>
          </p:cNvSpPr>
          <p:nvPr>
            <p:ph type="title"/>
          </p:nvPr>
        </p:nvSpPr>
        <p:spPr>
          <a:xfrm>
            <a:off x="406488" y="35923"/>
            <a:ext cx="10591801" cy="741915"/>
          </a:xfrm>
        </p:spPr>
        <p:txBody>
          <a:bodyPr/>
          <a:lstStyle/>
          <a:p>
            <a:r>
              <a:rPr lang="en-US" dirty="0"/>
              <a:t>Leaders vs Influencers - breakout</a:t>
            </a:r>
          </a:p>
        </p:txBody>
      </p:sp>
      <p:sp>
        <p:nvSpPr>
          <p:cNvPr id="2" name="TextBox 1">
            <a:extLst>
              <a:ext uri="{FF2B5EF4-FFF2-40B4-BE49-F238E27FC236}">
                <a16:creationId xmlns:a16="http://schemas.microsoft.com/office/drawing/2014/main" id="{1B628A0F-D5BD-F430-6BCD-5C55406BB862}"/>
              </a:ext>
            </a:extLst>
          </p:cNvPr>
          <p:cNvSpPr txBox="1"/>
          <p:nvPr/>
        </p:nvSpPr>
        <p:spPr>
          <a:xfrm>
            <a:off x="327740" y="1775633"/>
            <a:ext cx="5768260" cy="3004220"/>
          </a:xfrm>
          <a:prstGeom prst="rect">
            <a:avLst/>
          </a:prstGeom>
          <a:noFill/>
        </p:spPr>
        <p:txBody>
          <a:bodyPr wrap="square">
            <a:spAutoFit/>
          </a:bodyPr>
          <a:lstStyle/>
          <a:p>
            <a:pPr marL="0" marR="0" lvl="0" indent="0" algn="l" defTabSz="914400" rtl="0" eaLnBrk="1" fontAlgn="auto" latinLnBrk="0" hangingPunct="1">
              <a:lnSpc>
                <a:spcPct val="114000"/>
              </a:lnSpc>
              <a:spcBef>
                <a:spcPts val="0"/>
              </a:spcBef>
              <a:buClrTx/>
              <a:buSzTx/>
              <a:buFontTx/>
              <a:buNone/>
              <a:tabLst>
                <a:tab pos="5826125" algn="l"/>
              </a:tabLst>
              <a:defRPr/>
            </a:pPr>
            <a:r>
              <a:rPr lang="en-GB" sz="2400" b="1" u="sng" dirty="0">
                <a:solidFill>
                  <a:schemeClr val="accent1"/>
                </a:solidFill>
              </a:rPr>
              <a:t>Leaders</a:t>
            </a:r>
          </a:p>
          <a:p>
            <a:pPr marL="0" marR="0" lvl="0" indent="0" algn="l" defTabSz="914400" rtl="0" eaLnBrk="1" fontAlgn="auto" latinLnBrk="0" hangingPunct="1">
              <a:lnSpc>
                <a:spcPct val="114000"/>
              </a:lnSpc>
              <a:spcBef>
                <a:spcPts val="0"/>
              </a:spcBef>
              <a:buClrTx/>
              <a:buSzTx/>
              <a:buFontTx/>
              <a:buNone/>
              <a:tabLst>
                <a:tab pos="5826125" algn="l"/>
              </a:tabLst>
              <a:defRPr/>
            </a:pPr>
            <a:endParaRPr lang="en-GB" sz="2400" dirty="0">
              <a:solidFill>
                <a:prstClr val="black"/>
              </a:solidFill>
            </a:endParaRPr>
          </a:p>
          <a:p>
            <a:pPr marL="0" marR="0" lvl="0" indent="0" algn="l" defTabSz="914400" rtl="0" eaLnBrk="1" fontAlgn="auto" latinLnBrk="0" hangingPunct="1">
              <a:lnSpc>
                <a:spcPct val="114000"/>
              </a:lnSpc>
              <a:spcBef>
                <a:spcPts val="0"/>
              </a:spcBef>
              <a:buClrTx/>
              <a:buSzTx/>
              <a:buFontTx/>
              <a:buNone/>
              <a:tabLst>
                <a:tab pos="5826125" algn="l"/>
              </a:tabLst>
              <a:defRPr/>
            </a:pPr>
            <a:r>
              <a:rPr lang="en-GB" sz="2400" dirty="0">
                <a:solidFill>
                  <a:prstClr val="black"/>
                </a:solidFill>
              </a:rPr>
              <a:t>1. How do </a:t>
            </a:r>
            <a:r>
              <a:rPr lang="en-GB" sz="2400" b="1" dirty="0">
                <a:solidFill>
                  <a:prstClr val="black"/>
                </a:solidFill>
              </a:rPr>
              <a:t>poor</a:t>
            </a:r>
            <a:r>
              <a:rPr lang="en-GB" sz="2400" dirty="0">
                <a:solidFill>
                  <a:prstClr val="black"/>
                </a:solidFill>
              </a:rPr>
              <a:t> </a:t>
            </a:r>
            <a:r>
              <a:rPr lang="en-GB" sz="2400" b="1" dirty="0">
                <a:solidFill>
                  <a:prstClr val="black"/>
                </a:solidFill>
              </a:rPr>
              <a:t>leaders</a:t>
            </a:r>
            <a:r>
              <a:rPr lang="en-GB" sz="2400" dirty="0">
                <a:solidFill>
                  <a:prstClr val="black"/>
                </a:solidFill>
              </a:rPr>
              <a:t> make you </a:t>
            </a:r>
            <a:r>
              <a:rPr lang="en-GB" sz="2400" u="sng" dirty="0">
                <a:solidFill>
                  <a:prstClr val="black"/>
                </a:solidFill>
              </a:rPr>
              <a:t>feel</a:t>
            </a:r>
            <a:r>
              <a:rPr lang="en-GB" sz="2400" dirty="0">
                <a:solidFill>
                  <a:prstClr val="black"/>
                </a:solidFill>
              </a:rPr>
              <a:t>?</a:t>
            </a:r>
          </a:p>
          <a:p>
            <a:pPr marL="0" marR="0" lvl="0" indent="0" algn="l" defTabSz="914400" rtl="0" eaLnBrk="1" fontAlgn="auto" latinLnBrk="0" hangingPunct="1">
              <a:lnSpc>
                <a:spcPct val="114000"/>
              </a:lnSpc>
              <a:spcBef>
                <a:spcPts val="0"/>
              </a:spcBef>
              <a:buClrTx/>
              <a:buSzTx/>
              <a:buFontTx/>
              <a:buNone/>
              <a:tabLst>
                <a:tab pos="5826125" algn="l"/>
              </a:tabLst>
              <a:defRPr/>
            </a:pPr>
            <a:endParaRPr lang="en-GB" sz="2400" dirty="0">
              <a:solidFill>
                <a:prstClr val="black"/>
              </a:solidFill>
            </a:endParaRPr>
          </a:p>
          <a:p>
            <a:pPr marL="0" marR="0" lvl="0" indent="0" algn="l" defTabSz="914400" rtl="0" eaLnBrk="1" fontAlgn="auto" latinLnBrk="0" hangingPunct="1">
              <a:lnSpc>
                <a:spcPct val="114000"/>
              </a:lnSpc>
              <a:spcBef>
                <a:spcPts val="0"/>
              </a:spcBef>
              <a:buClrTx/>
              <a:buSzTx/>
              <a:buFontTx/>
              <a:buNone/>
              <a:tabLst>
                <a:tab pos="5826125" algn="l"/>
              </a:tabLst>
              <a:defRPr/>
            </a:pPr>
            <a:r>
              <a:rPr lang="en-GB" sz="2400" dirty="0">
                <a:solidFill>
                  <a:prstClr val="black"/>
                </a:solidFill>
              </a:rPr>
              <a:t>2. What are the </a:t>
            </a:r>
            <a:r>
              <a:rPr lang="en-GB" sz="2400" u="sng" dirty="0">
                <a:solidFill>
                  <a:prstClr val="black"/>
                </a:solidFill>
              </a:rPr>
              <a:t>traits</a:t>
            </a:r>
            <a:r>
              <a:rPr lang="en-GB" sz="2400" dirty="0">
                <a:solidFill>
                  <a:prstClr val="black"/>
                </a:solidFill>
              </a:rPr>
              <a:t> of a </a:t>
            </a:r>
            <a:r>
              <a:rPr lang="en-GB" sz="2400" b="1" dirty="0">
                <a:solidFill>
                  <a:prstClr val="black"/>
                </a:solidFill>
              </a:rPr>
              <a:t>good leader</a:t>
            </a:r>
            <a:r>
              <a:rPr lang="en-GB" sz="2400" dirty="0">
                <a:solidFill>
                  <a:prstClr val="black"/>
                </a:solidFill>
              </a:rPr>
              <a:t>?</a:t>
            </a:r>
          </a:p>
          <a:p>
            <a:pPr marL="0" marR="0" lvl="0" indent="0" algn="l" defTabSz="914400" rtl="0" eaLnBrk="1" fontAlgn="auto" latinLnBrk="0" hangingPunct="1">
              <a:lnSpc>
                <a:spcPct val="114000"/>
              </a:lnSpc>
              <a:spcBef>
                <a:spcPts val="0"/>
              </a:spcBef>
              <a:buClrTx/>
              <a:buSzTx/>
              <a:buFontTx/>
              <a:buNone/>
              <a:tabLst>
                <a:tab pos="5826125" algn="l"/>
              </a:tabLst>
              <a:defRPr/>
            </a:pPr>
            <a:endParaRPr lang="en-GB" sz="2400" dirty="0">
              <a:solidFill>
                <a:prstClr val="black"/>
              </a:solidFill>
            </a:endParaRPr>
          </a:p>
          <a:p>
            <a:pPr marL="0" marR="0" lvl="0" indent="0" algn="l" defTabSz="914400" rtl="0" eaLnBrk="1" fontAlgn="auto" latinLnBrk="0" hangingPunct="1">
              <a:lnSpc>
                <a:spcPct val="114000"/>
              </a:lnSpc>
              <a:spcBef>
                <a:spcPts val="0"/>
              </a:spcBef>
              <a:buClrTx/>
              <a:buSzTx/>
              <a:buFontTx/>
              <a:buNone/>
              <a:tabLst>
                <a:tab pos="5826125" algn="l"/>
              </a:tabLst>
              <a:defRPr/>
            </a:pPr>
            <a:endParaRPr lang="en-GB" sz="2400" dirty="0">
              <a:solidFill>
                <a:prstClr val="black"/>
              </a:solidFill>
            </a:endParaRPr>
          </a:p>
        </p:txBody>
      </p:sp>
      <p:sp>
        <p:nvSpPr>
          <p:cNvPr id="4" name="TextBox 3">
            <a:extLst>
              <a:ext uri="{FF2B5EF4-FFF2-40B4-BE49-F238E27FC236}">
                <a16:creationId xmlns:a16="http://schemas.microsoft.com/office/drawing/2014/main" id="{497D103C-E0F6-8C9E-400B-C9FEA973BB34}"/>
              </a:ext>
            </a:extLst>
          </p:cNvPr>
          <p:cNvSpPr txBox="1"/>
          <p:nvPr/>
        </p:nvSpPr>
        <p:spPr>
          <a:xfrm>
            <a:off x="6385429" y="1775633"/>
            <a:ext cx="5636851" cy="3425233"/>
          </a:xfrm>
          <a:prstGeom prst="rect">
            <a:avLst/>
          </a:prstGeom>
          <a:noFill/>
        </p:spPr>
        <p:txBody>
          <a:bodyPr wrap="square">
            <a:spAutoFit/>
          </a:bodyPr>
          <a:lstStyle/>
          <a:p>
            <a:pPr marL="0" marR="0" lvl="0" indent="0" algn="l" defTabSz="914400" rtl="0" eaLnBrk="1" fontAlgn="auto" latinLnBrk="0" hangingPunct="1">
              <a:lnSpc>
                <a:spcPct val="114000"/>
              </a:lnSpc>
              <a:spcBef>
                <a:spcPts val="0"/>
              </a:spcBef>
              <a:buClrTx/>
              <a:buSzTx/>
              <a:buFontTx/>
              <a:buNone/>
              <a:tabLst>
                <a:tab pos="5826125" algn="l"/>
              </a:tabLst>
              <a:defRPr/>
            </a:pPr>
            <a:r>
              <a:rPr lang="en-GB" sz="2400" b="1" u="sng" dirty="0">
                <a:solidFill>
                  <a:schemeClr val="accent1"/>
                </a:solidFill>
              </a:rPr>
              <a:t>Influential People</a:t>
            </a:r>
          </a:p>
          <a:p>
            <a:pPr marL="0" marR="0" lvl="0" indent="0" algn="l" defTabSz="914400" rtl="0" eaLnBrk="1" fontAlgn="auto" latinLnBrk="0" hangingPunct="1">
              <a:lnSpc>
                <a:spcPct val="114000"/>
              </a:lnSpc>
              <a:spcBef>
                <a:spcPts val="0"/>
              </a:spcBef>
              <a:buClrTx/>
              <a:buSzTx/>
              <a:buFontTx/>
              <a:buNone/>
              <a:tabLst>
                <a:tab pos="5826125" algn="l"/>
              </a:tabLst>
              <a:defRPr/>
            </a:pPr>
            <a:endParaRPr lang="en-GB" sz="2400" dirty="0">
              <a:solidFill>
                <a:prstClr val="black"/>
              </a:solidFill>
            </a:endParaRPr>
          </a:p>
          <a:p>
            <a:pPr marL="0" marR="0" lvl="0" indent="0" algn="l" defTabSz="914400" rtl="0" eaLnBrk="1" fontAlgn="auto" latinLnBrk="0" hangingPunct="1">
              <a:lnSpc>
                <a:spcPct val="114000"/>
              </a:lnSpc>
              <a:spcBef>
                <a:spcPts val="0"/>
              </a:spcBef>
              <a:buClrTx/>
              <a:buSzTx/>
              <a:buFontTx/>
              <a:buNone/>
              <a:tabLst>
                <a:tab pos="5826125" algn="l"/>
              </a:tabLst>
              <a:defRPr/>
            </a:pPr>
            <a:r>
              <a:rPr lang="en-GB" sz="2400" dirty="0">
                <a:solidFill>
                  <a:prstClr val="black"/>
                </a:solidFill>
              </a:rPr>
              <a:t>3. How do people who are </a:t>
            </a:r>
            <a:r>
              <a:rPr lang="en-GB" sz="2400" b="1" dirty="0">
                <a:solidFill>
                  <a:prstClr val="black"/>
                </a:solidFill>
              </a:rPr>
              <a:t>poor influencers </a:t>
            </a:r>
            <a:r>
              <a:rPr lang="en-GB" sz="2400" dirty="0">
                <a:solidFill>
                  <a:prstClr val="black"/>
                </a:solidFill>
              </a:rPr>
              <a:t>make you </a:t>
            </a:r>
            <a:r>
              <a:rPr lang="en-GB" sz="2400" u="sng" dirty="0">
                <a:solidFill>
                  <a:prstClr val="black"/>
                </a:solidFill>
              </a:rPr>
              <a:t>feel</a:t>
            </a:r>
            <a:r>
              <a:rPr lang="en-GB" sz="2400" dirty="0">
                <a:solidFill>
                  <a:prstClr val="black"/>
                </a:solidFill>
              </a:rPr>
              <a:t>?</a:t>
            </a:r>
          </a:p>
          <a:p>
            <a:pPr marL="0" marR="0" lvl="0" indent="0" algn="l" defTabSz="914400" rtl="0" eaLnBrk="1" fontAlgn="auto" latinLnBrk="0" hangingPunct="1">
              <a:lnSpc>
                <a:spcPct val="114000"/>
              </a:lnSpc>
              <a:spcBef>
                <a:spcPts val="0"/>
              </a:spcBef>
              <a:buClrTx/>
              <a:buSzTx/>
              <a:buFontTx/>
              <a:buNone/>
              <a:tabLst>
                <a:tab pos="5826125" algn="l"/>
              </a:tabLst>
              <a:defRPr/>
            </a:pPr>
            <a:endParaRPr lang="en-GB" sz="2400" dirty="0">
              <a:solidFill>
                <a:prstClr val="black"/>
              </a:solidFill>
            </a:endParaRPr>
          </a:p>
          <a:p>
            <a:pPr>
              <a:lnSpc>
                <a:spcPct val="114000"/>
              </a:lnSpc>
              <a:tabLst>
                <a:tab pos="5826125" algn="l"/>
              </a:tabLst>
              <a:defRPr/>
            </a:pPr>
            <a:r>
              <a:rPr lang="en-GB" sz="2400" dirty="0">
                <a:solidFill>
                  <a:prstClr val="black"/>
                </a:solidFill>
              </a:rPr>
              <a:t>4. What are the </a:t>
            </a:r>
            <a:r>
              <a:rPr lang="en-GB" sz="2400" u="sng" dirty="0">
                <a:solidFill>
                  <a:prstClr val="black"/>
                </a:solidFill>
              </a:rPr>
              <a:t>traits</a:t>
            </a:r>
            <a:r>
              <a:rPr lang="en-GB" sz="2400" dirty="0">
                <a:solidFill>
                  <a:prstClr val="black"/>
                </a:solidFill>
              </a:rPr>
              <a:t> of a </a:t>
            </a:r>
            <a:r>
              <a:rPr lang="en-GB" sz="2400" b="1" dirty="0">
                <a:solidFill>
                  <a:prstClr val="black"/>
                </a:solidFill>
              </a:rPr>
              <a:t>highly influential person</a:t>
            </a:r>
            <a:r>
              <a:rPr lang="en-GB" sz="2400" dirty="0">
                <a:solidFill>
                  <a:prstClr val="black"/>
                </a:solidFill>
              </a:rPr>
              <a:t>?</a:t>
            </a:r>
          </a:p>
          <a:p>
            <a:pPr marL="0" marR="0" lvl="0" indent="0" algn="l" defTabSz="914400" rtl="0" eaLnBrk="1" fontAlgn="auto" latinLnBrk="0" hangingPunct="1">
              <a:lnSpc>
                <a:spcPct val="114000"/>
              </a:lnSpc>
              <a:spcBef>
                <a:spcPts val="0"/>
              </a:spcBef>
              <a:buClrTx/>
              <a:buSzTx/>
              <a:buFontTx/>
              <a:buNone/>
              <a:tabLst>
                <a:tab pos="5826125" algn="l"/>
              </a:tabLst>
              <a:defRPr/>
            </a:pPr>
            <a:endParaRPr lang="en-GB" sz="2400" dirty="0">
              <a:solidFill>
                <a:prstClr val="black"/>
              </a:solidFill>
            </a:endParaRPr>
          </a:p>
        </p:txBody>
      </p:sp>
      <p:cxnSp>
        <p:nvCxnSpPr>
          <p:cNvPr id="6" name="Straight Connector 5">
            <a:extLst>
              <a:ext uri="{FF2B5EF4-FFF2-40B4-BE49-F238E27FC236}">
                <a16:creationId xmlns:a16="http://schemas.microsoft.com/office/drawing/2014/main" id="{DA33FC11-6192-8758-B187-BB03EE859F48}"/>
              </a:ext>
            </a:extLst>
          </p:cNvPr>
          <p:cNvCxnSpPr/>
          <p:nvPr/>
        </p:nvCxnSpPr>
        <p:spPr>
          <a:xfrm>
            <a:off x="6096000" y="1371600"/>
            <a:ext cx="0" cy="452924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217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32131"/>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7" name="Title 1">
            <a:extLst>
              <a:ext uri="{FF2B5EF4-FFF2-40B4-BE49-F238E27FC236}">
                <a16:creationId xmlns:a16="http://schemas.microsoft.com/office/drawing/2014/main" id="{BCCF1E22-B06F-978B-430C-F9AA45CD6413}"/>
              </a:ext>
            </a:extLst>
          </p:cNvPr>
          <p:cNvSpPr>
            <a:spLocks noGrp="1"/>
          </p:cNvSpPr>
          <p:nvPr>
            <p:ph type="title"/>
          </p:nvPr>
        </p:nvSpPr>
        <p:spPr>
          <a:xfrm>
            <a:off x="427026" y="48573"/>
            <a:ext cx="11407547" cy="741915"/>
          </a:xfrm>
        </p:spPr>
        <p:txBody>
          <a:bodyPr/>
          <a:lstStyle/>
          <a:p>
            <a:r>
              <a:rPr lang="en-US" dirty="0"/>
              <a:t>Extraordinary leaders …</a:t>
            </a:r>
          </a:p>
        </p:txBody>
      </p:sp>
      <p:sp>
        <p:nvSpPr>
          <p:cNvPr id="4" name="TextBox 3">
            <a:extLst>
              <a:ext uri="{FF2B5EF4-FFF2-40B4-BE49-F238E27FC236}">
                <a16:creationId xmlns:a16="http://schemas.microsoft.com/office/drawing/2014/main" id="{ED81EBE5-897D-7D14-375C-5947EC082C16}"/>
              </a:ext>
            </a:extLst>
          </p:cNvPr>
          <p:cNvSpPr txBox="1"/>
          <p:nvPr/>
        </p:nvSpPr>
        <p:spPr>
          <a:xfrm>
            <a:off x="860341" y="1154640"/>
            <a:ext cx="8308157" cy="1732141"/>
          </a:xfrm>
          <a:prstGeom prst="rect">
            <a:avLst/>
          </a:prstGeom>
          <a:noFill/>
        </p:spPr>
        <p:txBody>
          <a:bodyPr wrap="square">
            <a:spAutoFit/>
          </a:bodyPr>
          <a:lstStyle/>
          <a:p>
            <a:pPr marL="342900" lvl="0" indent="-342900">
              <a:lnSpc>
                <a:spcPct val="120000"/>
              </a:lnSpc>
              <a:buFont typeface="+mj-lt"/>
              <a:buAutoNum type="arabicPeriod"/>
            </a:pPr>
            <a:r>
              <a:rPr lang="en-GB" sz="1800" kern="100" dirty="0">
                <a:effectLst/>
                <a:latin typeface="Calibri" panose="020F0502020204030204" pitchFamily="34" charset="0"/>
                <a:ea typeface="Calibri" panose="020F0502020204030204" pitchFamily="34" charset="0"/>
                <a:cs typeface="Calibri" panose="020F0502020204030204" pitchFamily="34" charset="0"/>
              </a:rPr>
              <a:t>Accept accountability, make decisions and deliver - superior and sustainable results</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20000"/>
              </a:lnSpc>
              <a:buFont typeface="+mj-lt"/>
              <a:buAutoNum type="arabicPeriod"/>
            </a:pPr>
            <a:r>
              <a:rPr lang="en-GB" sz="1800" kern="100" dirty="0">
                <a:effectLst/>
                <a:latin typeface="Calibri" panose="020F0502020204030204" pitchFamily="34" charset="0"/>
                <a:ea typeface="Calibri" panose="020F0502020204030204" pitchFamily="34" charset="0"/>
                <a:cs typeface="Calibri" panose="020F0502020204030204" pitchFamily="34" charset="0"/>
              </a:rPr>
              <a:t>Are clear about what they are seeking to achieve - and why</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20000"/>
              </a:lnSpc>
              <a:buFont typeface="+mj-lt"/>
              <a:buAutoNum type="arabicPeriod"/>
            </a:pPr>
            <a:r>
              <a:rPr lang="en-GB" sz="1800" kern="100" dirty="0">
                <a:effectLst/>
                <a:latin typeface="Calibri" panose="020F0502020204030204" pitchFamily="34" charset="0"/>
                <a:ea typeface="Calibri" panose="020F0502020204030204" pitchFamily="34" charset="0"/>
                <a:cs typeface="Calibri" panose="020F0502020204030204" pitchFamily="34" charset="0"/>
              </a:rPr>
              <a:t>Understand that every decision has implications and consequences</a:t>
            </a:r>
            <a:endParaRPr lang="en-GB" kern="100" dirty="0">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20000"/>
              </a:lnSpc>
              <a:spcAft>
                <a:spcPts val="600"/>
              </a:spcAft>
              <a:buFont typeface="+mj-lt"/>
              <a:buAutoNum type="arabicPeriod"/>
            </a:pPr>
            <a:r>
              <a:rPr lang="en-GB" sz="1800" kern="100" dirty="0">
                <a:effectLst/>
                <a:latin typeface="Calibri" panose="020F0502020204030204" pitchFamily="34" charset="0"/>
                <a:ea typeface="Calibri" panose="020F0502020204030204" pitchFamily="34" charset="0"/>
                <a:cs typeface="Calibri" panose="020F0502020204030204" pitchFamily="34" charset="0"/>
              </a:rPr>
              <a:t>Engage others in the development and delivery of the strategy and are agile when it comes to implementation</a:t>
            </a:r>
          </a:p>
        </p:txBody>
      </p:sp>
      <p:sp>
        <p:nvSpPr>
          <p:cNvPr id="2" name="TextBox 1">
            <a:extLst>
              <a:ext uri="{FF2B5EF4-FFF2-40B4-BE49-F238E27FC236}">
                <a16:creationId xmlns:a16="http://schemas.microsoft.com/office/drawing/2014/main" id="{D8414751-5178-20AA-E48C-CBE60A868849}"/>
              </a:ext>
            </a:extLst>
          </p:cNvPr>
          <p:cNvSpPr txBox="1"/>
          <p:nvPr/>
        </p:nvSpPr>
        <p:spPr>
          <a:xfrm rot="16200000">
            <a:off x="193686" y="1847322"/>
            <a:ext cx="647613" cy="215444"/>
          </a:xfrm>
          <a:prstGeom prst="rect">
            <a:avLst/>
          </a:prstGeom>
          <a:noFill/>
        </p:spPr>
        <p:txBody>
          <a:bodyPr wrap="none" lIns="0" tIns="0" rIns="0" bIns="0" rtlCol="0">
            <a:spAutoFit/>
          </a:bodyPr>
          <a:lstStyle/>
          <a:p>
            <a:pPr algn="l">
              <a:spcAft>
                <a:spcPts val="1000"/>
              </a:spcAft>
              <a:buClr>
                <a:schemeClr val="accent2"/>
              </a:buClr>
            </a:pPr>
            <a:r>
              <a:rPr lang="en-GB" sz="1400" dirty="0"/>
              <a:t>Delivery</a:t>
            </a:r>
          </a:p>
        </p:txBody>
      </p:sp>
      <p:sp>
        <p:nvSpPr>
          <p:cNvPr id="8" name="TextBox 7">
            <a:extLst>
              <a:ext uri="{FF2B5EF4-FFF2-40B4-BE49-F238E27FC236}">
                <a16:creationId xmlns:a16="http://schemas.microsoft.com/office/drawing/2014/main" id="{1FF3B53D-2981-1980-AE3F-1F59DC4E65DC}"/>
              </a:ext>
            </a:extLst>
          </p:cNvPr>
          <p:cNvSpPr txBox="1"/>
          <p:nvPr/>
        </p:nvSpPr>
        <p:spPr>
          <a:xfrm rot="16200000">
            <a:off x="156847" y="3424652"/>
            <a:ext cx="706924" cy="430887"/>
          </a:xfrm>
          <a:prstGeom prst="rect">
            <a:avLst/>
          </a:prstGeom>
          <a:noFill/>
        </p:spPr>
        <p:txBody>
          <a:bodyPr wrap="none" lIns="0" tIns="0" rIns="0" bIns="0" rtlCol="0">
            <a:spAutoFit/>
          </a:bodyPr>
          <a:lstStyle/>
          <a:p>
            <a:pPr algn="ctr">
              <a:buClr>
                <a:schemeClr val="accent2"/>
              </a:buClr>
            </a:pPr>
            <a:r>
              <a:rPr lang="en-GB" sz="1400" dirty="0">
                <a:solidFill>
                  <a:srgbClr val="0096D6"/>
                </a:solidFill>
              </a:rPr>
              <a:t>Personal</a:t>
            </a:r>
            <a:br>
              <a:rPr lang="en-GB" sz="1400" dirty="0">
                <a:solidFill>
                  <a:srgbClr val="0096D6"/>
                </a:solidFill>
              </a:rPr>
            </a:br>
            <a:r>
              <a:rPr lang="en-GB" sz="1400" dirty="0">
                <a:solidFill>
                  <a:srgbClr val="0096D6"/>
                </a:solidFill>
              </a:rPr>
              <a:t>Qualities</a:t>
            </a:r>
          </a:p>
        </p:txBody>
      </p:sp>
      <p:sp>
        <p:nvSpPr>
          <p:cNvPr id="9" name="TextBox 8">
            <a:extLst>
              <a:ext uri="{FF2B5EF4-FFF2-40B4-BE49-F238E27FC236}">
                <a16:creationId xmlns:a16="http://schemas.microsoft.com/office/drawing/2014/main" id="{460F7594-8F30-45EE-FE8D-A3C036412911}"/>
              </a:ext>
            </a:extLst>
          </p:cNvPr>
          <p:cNvSpPr txBox="1"/>
          <p:nvPr/>
        </p:nvSpPr>
        <p:spPr>
          <a:xfrm rot="16200000">
            <a:off x="210126" y="5039992"/>
            <a:ext cx="588302" cy="430887"/>
          </a:xfrm>
          <a:prstGeom prst="rect">
            <a:avLst/>
          </a:prstGeom>
          <a:noFill/>
        </p:spPr>
        <p:txBody>
          <a:bodyPr wrap="none" lIns="0" tIns="0" rIns="0" bIns="0" rtlCol="0">
            <a:spAutoFit/>
          </a:bodyPr>
          <a:lstStyle/>
          <a:p>
            <a:pPr algn="ctr">
              <a:buClr>
                <a:schemeClr val="accent2"/>
              </a:buClr>
            </a:pPr>
            <a:r>
              <a:rPr lang="en-GB" sz="1400" dirty="0">
                <a:solidFill>
                  <a:srgbClr val="C00000"/>
                </a:solidFill>
              </a:rPr>
              <a:t>Special</a:t>
            </a:r>
            <a:br>
              <a:rPr lang="en-GB" sz="1400" dirty="0">
                <a:solidFill>
                  <a:srgbClr val="C00000"/>
                </a:solidFill>
              </a:rPr>
            </a:br>
            <a:r>
              <a:rPr lang="en-GB" sz="1400" dirty="0">
                <a:solidFill>
                  <a:srgbClr val="C00000"/>
                </a:solidFill>
              </a:rPr>
              <a:t>Skills</a:t>
            </a:r>
          </a:p>
        </p:txBody>
      </p:sp>
      <p:sp>
        <p:nvSpPr>
          <p:cNvPr id="5" name="TextBox 4">
            <a:extLst>
              <a:ext uri="{FF2B5EF4-FFF2-40B4-BE49-F238E27FC236}">
                <a16:creationId xmlns:a16="http://schemas.microsoft.com/office/drawing/2014/main" id="{661EF49F-B599-B315-0989-9D73C273FFBA}"/>
              </a:ext>
            </a:extLst>
          </p:cNvPr>
          <p:cNvSpPr txBox="1"/>
          <p:nvPr/>
        </p:nvSpPr>
        <p:spPr>
          <a:xfrm>
            <a:off x="856006" y="2928863"/>
            <a:ext cx="8619934" cy="1399742"/>
          </a:xfrm>
          <a:prstGeom prst="rect">
            <a:avLst/>
          </a:prstGeom>
          <a:noFill/>
        </p:spPr>
        <p:txBody>
          <a:bodyPr wrap="square">
            <a:spAutoFit/>
          </a:bodyPr>
          <a:lstStyle/>
          <a:p>
            <a:pPr marL="342900" lvl="0" indent="-342900">
              <a:lnSpc>
                <a:spcPct val="120000"/>
              </a:lnSpc>
              <a:buFont typeface="+mj-lt"/>
              <a:buAutoNum type="arabicPeriod" startAt="5"/>
            </a:pPr>
            <a:r>
              <a:rPr lang="en-GB" sz="1800" kern="100" dirty="0">
                <a:solidFill>
                  <a:srgbClr val="0096D6"/>
                </a:solidFill>
                <a:effectLst/>
                <a:latin typeface="Calibri" panose="020F0502020204030204" pitchFamily="34" charset="0"/>
                <a:ea typeface="Calibri" panose="020F0502020204030204" pitchFamily="34" charset="0"/>
                <a:cs typeface="Calibri" panose="020F0502020204030204" pitchFamily="34" charset="0"/>
              </a:rPr>
              <a:t>Possess integrity. They are trusted and authentic. Lead by example.</a:t>
            </a:r>
            <a:endParaRPr lang="en-GB" sz="1800" kern="100" dirty="0">
              <a:solidFill>
                <a:srgbClr val="0096D6"/>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20000"/>
              </a:lnSpc>
              <a:buFont typeface="+mj-lt"/>
              <a:buAutoNum type="arabicPeriod" startAt="5"/>
            </a:pPr>
            <a:r>
              <a:rPr lang="en-GB" sz="1800" kern="100" dirty="0">
                <a:solidFill>
                  <a:srgbClr val="0096D6"/>
                </a:solidFill>
                <a:effectLst/>
                <a:latin typeface="Calibri" panose="020F0502020204030204" pitchFamily="34" charset="0"/>
                <a:ea typeface="Calibri" panose="020F0502020204030204" pitchFamily="34" charset="0"/>
                <a:cs typeface="Calibri" panose="020F0502020204030204" pitchFamily="34" charset="0"/>
              </a:rPr>
              <a:t>Combine humility with confidence. </a:t>
            </a:r>
            <a:r>
              <a:rPr lang="en-GB" kern="100" dirty="0">
                <a:solidFill>
                  <a:srgbClr val="0096D6"/>
                </a:solidFill>
                <a:latin typeface="Calibri" panose="020F0502020204030204" pitchFamily="34" charset="0"/>
                <a:ea typeface="Calibri" panose="020F0502020204030204" pitchFamily="34" charset="0"/>
                <a:cs typeface="Calibri" panose="020F0502020204030204" pitchFamily="34" charset="0"/>
              </a:rPr>
              <a:t>Don’t think of themselves first.</a:t>
            </a:r>
            <a:endParaRPr lang="en-GB" sz="1800" kern="100" dirty="0">
              <a:solidFill>
                <a:srgbClr val="0096D6"/>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20000"/>
              </a:lnSpc>
              <a:buFont typeface="+mj-lt"/>
              <a:buAutoNum type="arabicPeriod" startAt="5"/>
            </a:pPr>
            <a:r>
              <a:rPr lang="en-GB" sz="1800" kern="100" dirty="0">
                <a:solidFill>
                  <a:srgbClr val="0096D6"/>
                </a:solidFill>
                <a:effectLst/>
                <a:latin typeface="Calibri" panose="020F0502020204030204" pitchFamily="34" charset="0"/>
                <a:ea typeface="Calibri" panose="020F0502020204030204" pitchFamily="34" charset="0"/>
                <a:cs typeface="Calibri" panose="020F0502020204030204" pitchFamily="34" charset="0"/>
              </a:rPr>
              <a:t>Care: about the outcomes, the organisation, people and customers</a:t>
            </a:r>
            <a:endParaRPr lang="en-GB" sz="1800" kern="100" dirty="0">
              <a:solidFill>
                <a:srgbClr val="0096D6"/>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20000"/>
              </a:lnSpc>
              <a:spcAft>
                <a:spcPts val="600"/>
              </a:spcAft>
              <a:buFont typeface="+mj-lt"/>
              <a:buAutoNum type="arabicPeriod" startAt="5"/>
            </a:pPr>
            <a:r>
              <a:rPr lang="en-GB" sz="1800" kern="100" dirty="0">
                <a:solidFill>
                  <a:srgbClr val="0096D6"/>
                </a:solidFill>
                <a:effectLst/>
                <a:latin typeface="Calibri" panose="020F0502020204030204" pitchFamily="34" charset="0"/>
                <a:ea typeface="Calibri" panose="020F0502020204030204" pitchFamily="34" charset="0"/>
                <a:cs typeface="Calibri" panose="020F0502020204030204" pitchFamily="34" charset="0"/>
              </a:rPr>
              <a:t>Customer centric</a:t>
            </a:r>
            <a:endParaRPr lang="en-GB" sz="1800" kern="100" dirty="0">
              <a:solidFill>
                <a:srgbClr val="0096D6"/>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4A7EF530-990A-92FF-77EB-36F6C69FC348}"/>
              </a:ext>
            </a:extLst>
          </p:cNvPr>
          <p:cNvSpPr txBox="1"/>
          <p:nvPr/>
        </p:nvSpPr>
        <p:spPr>
          <a:xfrm>
            <a:off x="855578" y="4362998"/>
            <a:ext cx="8308157" cy="2064540"/>
          </a:xfrm>
          <a:prstGeom prst="rect">
            <a:avLst/>
          </a:prstGeom>
          <a:noFill/>
        </p:spPr>
        <p:txBody>
          <a:bodyPr wrap="square">
            <a:spAutoFit/>
          </a:bodyPr>
          <a:lstStyle/>
          <a:p>
            <a:pPr marL="342900" lvl="0" indent="-342900">
              <a:lnSpc>
                <a:spcPct val="120000"/>
              </a:lnSpc>
              <a:buFont typeface="+mj-lt"/>
              <a:buAutoNum type="arabicPeriod" startAt="9"/>
            </a:pPr>
            <a:r>
              <a:rPr lang="en-GB" sz="1800" kern="1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Lead, influence and embrace change</a:t>
            </a:r>
            <a:endParaRPr lang="en-GB" sz="1800" kern="1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20000"/>
              </a:lnSpc>
              <a:buFont typeface="+mj-lt"/>
              <a:buAutoNum type="arabicPeriod" startAt="9"/>
            </a:pPr>
            <a:r>
              <a:rPr lang="en-GB" sz="1800" kern="1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Empower and develop their people. They create more leaders not more followers. They enable people to shine. </a:t>
            </a:r>
            <a:endParaRPr lang="en-GB" sz="1800" kern="1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20000"/>
              </a:lnSpc>
              <a:buFont typeface="+mj-lt"/>
              <a:buAutoNum type="arabicPeriod" startAt="9"/>
            </a:pPr>
            <a:r>
              <a:rPr lang="en-GB" sz="1800" kern="1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Embrace stewardship. They strive to leave their part of the business in a better state than they found it.</a:t>
            </a:r>
            <a:endParaRPr lang="en-GB" sz="1800" kern="1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20000"/>
              </a:lnSpc>
              <a:buFont typeface="+mj-lt"/>
              <a:buAutoNum type="arabicPeriod" startAt="9"/>
            </a:pPr>
            <a:r>
              <a:rPr lang="en-GB" sz="1800" kern="1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Build extraordinary leadership teams</a:t>
            </a:r>
            <a:endParaRPr lang="en-GB" sz="1800" kern="1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C3C8711D-311F-E874-91BD-0643E3FDEA8F}"/>
              </a:ext>
            </a:extLst>
          </p:cNvPr>
          <p:cNvSpPr/>
          <p:nvPr/>
        </p:nvSpPr>
        <p:spPr>
          <a:xfrm>
            <a:off x="9475940" y="1332130"/>
            <a:ext cx="2421195" cy="49897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chorCtr="0">
            <a:noAutofit/>
          </a:bodyPr>
          <a:lstStyle/>
          <a:p>
            <a:pPr algn="ctr"/>
            <a:r>
              <a:rPr lang="en-US" sz="2200" b="1" dirty="0"/>
              <a:t>Extraordinary leaders are inclusive.</a:t>
            </a:r>
          </a:p>
          <a:p>
            <a:pPr algn="ctr"/>
            <a:endParaRPr lang="en-US" sz="2200" b="1" dirty="0"/>
          </a:p>
          <a:p>
            <a:pPr algn="ctr"/>
            <a:r>
              <a:rPr lang="en-US" sz="2200" b="1" dirty="0"/>
              <a:t>They are emotionally intelligent leaders.</a:t>
            </a:r>
          </a:p>
          <a:p>
            <a:pPr algn="ctr"/>
            <a:endParaRPr lang="en-US" sz="2200" b="1" dirty="0"/>
          </a:p>
          <a:p>
            <a:pPr algn="ctr"/>
            <a:r>
              <a:rPr lang="en-US" sz="2200" b="1" dirty="0"/>
              <a:t>They lead with influence.</a:t>
            </a:r>
            <a:endParaRPr lang="en-GB" sz="2200" b="1" dirty="0"/>
          </a:p>
        </p:txBody>
      </p:sp>
    </p:spTree>
    <p:extLst>
      <p:ext uri="{BB962C8B-B14F-4D97-AF65-F5344CB8AC3E}">
        <p14:creationId xmlns:p14="http://schemas.microsoft.com/office/powerpoint/2010/main" val="95436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8" grpId="0"/>
      <p:bldP spid="9" grpId="0"/>
      <p:bldP spid="5" grpId="0"/>
      <p:bldP spid="6"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7" name="Title 1">
            <a:extLst>
              <a:ext uri="{FF2B5EF4-FFF2-40B4-BE49-F238E27FC236}">
                <a16:creationId xmlns:a16="http://schemas.microsoft.com/office/drawing/2014/main" id="{BCCF1E22-B06F-978B-430C-F9AA45CD6413}"/>
              </a:ext>
            </a:extLst>
          </p:cNvPr>
          <p:cNvSpPr>
            <a:spLocks noGrp="1"/>
          </p:cNvSpPr>
          <p:nvPr>
            <p:ph type="title"/>
          </p:nvPr>
        </p:nvSpPr>
        <p:spPr>
          <a:xfrm>
            <a:off x="406488" y="28834"/>
            <a:ext cx="10591801" cy="741915"/>
          </a:xfrm>
        </p:spPr>
        <p:txBody>
          <a:bodyPr/>
          <a:lstStyle/>
          <a:p>
            <a:r>
              <a:rPr lang="en-US" dirty="0"/>
              <a:t>Extraordinary influencers … do the same</a:t>
            </a:r>
          </a:p>
        </p:txBody>
      </p:sp>
      <p:sp>
        <p:nvSpPr>
          <p:cNvPr id="4" name="TextBox 3">
            <a:extLst>
              <a:ext uri="{FF2B5EF4-FFF2-40B4-BE49-F238E27FC236}">
                <a16:creationId xmlns:a16="http://schemas.microsoft.com/office/drawing/2014/main" id="{ED81EBE5-897D-7D14-375C-5947EC082C16}"/>
              </a:ext>
            </a:extLst>
          </p:cNvPr>
          <p:cNvSpPr txBox="1"/>
          <p:nvPr/>
        </p:nvSpPr>
        <p:spPr>
          <a:xfrm>
            <a:off x="860341" y="1194108"/>
            <a:ext cx="8571758" cy="5210016"/>
          </a:xfrm>
          <a:prstGeom prst="rect">
            <a:avLst/>
          </a:prstGeom>
          <a:noFill/>
        </p:spPr>
        <p:txBody>
          <a:bodyPr wrap="square">
            <a:spAutoFit/>
          </a:bodyPr>
          <a:lstStyle/>
          <a:p>
            <a:pPr marL="342900" lvl="0" indent="-342900">
              <a:lnSpc>
                <a:spcPct val="120000"/>
              </a:lnSpc>
              <a:buFont typeface="+mj-lt"/>
              <a:buAutoNum type="arabicPeriod"/>
            </a:pPr>
            <a:r>
              <a:rPr lang="en-GB" sz="1800" kern="100" dirty="0">
                <a:effectLst/>
                <a:latin typeface="Calibri" panose="020F0502020204030204" pitchFamily="34" charset="0"/>
                <a:ea typeface="Calibri" panose="020F0502020204030204" pitchFamily="34" charset="0"/>
                <a:cs typeface="Calibri" panose="020F0502020204030204" pitchFamily="34" charset="0"/>
              </a:rPr>
              <a:t>Accept accountability, make decisions and deliver - superior and sustainable results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20000"/>
              </a:lnSpc>
              <a:buFont typeface="+mj-lt"/>
              <a:buAutoNum type="arabicPeriod"/>
            </a:pPr>
            <a:r>
              <a:rPr lang="en-GB" sz="1800" kern="100" dirty="0">
                <a:effectLst/>
                <a:latin typeface="Calibri" panose="020F0502020204030204" pitchFamily="34" charset="0"/>
                <a:ea typeface="Calibri" panose="020F0502020204030204" pitchFamily="34" charset="0"/>
                <a:cs typeface="Calibri" panose="020F0502020204030204" pitchFamily="34" charset="0"/>
              </a:rPr>
              <a:t>Are clear about what they are seeking to achieve - and why</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20000"/>
              </a:lnSpc>
              <a:buFont typeface="+mj-lt"/>
              <a:buAutoNum type="arabicPeriod"/>
            </a:pPr>
            <a:r>
              <a:rPr lang="en-GB" sz="1800" kern="100" dirty="0">
                <a:effectLst/>
                <a:latin typeface="Calibri" panose="020F0502020204030204" pitchFamily="34" charset="0"/>
                <a:ea typeface="Calibri" panose="020F0502020204030204" pitchFamily="34" charset="0"/>
                <a:cs typeface="Calibri" panose="020F0502020204030204" pitchFamily="34" charset="0"/>
              </a:rPr>
              <a:t>Understand that every decision has implications and consequences</a:t>
            </a:r>
            <a:endParaRPr lang="en-GB" kern="100" dirty="0">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20000"/>
              </a:lnSpc>
              <a:spcAft>
                <a:spcPts val="600"/>
              </a:spcAft>
              <a:buFont typeface="+mj-lt"/>
              <a:buAutoNum type="arabicPeriod"/>
            </a:pPr>
            <a:r>
              <a:rPr lang="en-GB" sz="1800" kern="100" dirty="0">
                <a:effectLst/>
                <a:latin typeface="Calibri" panose="020F0502020204030204" pitchFamily="34" charset="0"/>
                <a:ea typeface="Calibri" panose="020F0502020204030204" pitchFamily="34" charset="0"/>
                <a:cs typeface="Calibri" panose="020F0502020204030204" pitchFamily="34" charset="0"/>
              </a:rPr>
              <a:t>Engage others in the development and delivery of the strategy and are agile when it comes to implementation</a:t>
            </a:r>
          </a:p>
          <a:p>
            <a:pPr marL="342900" lvl="0" indent="-342900">
              <a:lnSpc>
                <a:spcPct val="120000"/>
              </a:lnSpc>
              <a:buFont typeface="+mj-lt"/>
              <a:buAutoNum type="arabicPeriod"/>
            </a:pPr>
            <a:r>
              <a:rPr lang="en-GB" sz="1800" kern="100" dirty="0">
                <a:solidFill>
                  <a:srgbClr val="0096D6"/>
                </a:solidFill>
                <a:effectLst/>
                <a:latin typeface="Calibri" panose="020F0502020204030204" pitchFamily="34" charset="0"/>
                <a:ea typeface="Calibri" panose="020F0502020204030204" pitchFamily="34" charset="0"/>
                <a:cs typeface="Calibri" panose="020F0502020204030204" pitchFamily="34" charset="0"/>
              </a:rPr>
              <a:t>Possess integrity. They are trusted and authentic. Lead by example.</a:t>
            </a:r>
            <a:endParaRPr lang="en-GB" sz="1800" kern="100" dirty="0">
              <a:solidFill>
                <a:srgbClr val="0096D6"/>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20000"/>
              </a:lnSpc>
              <a:buFont typeface="+mj-lt"/>
              <a:buAutoNum type="arabicPeriod"/>
            </a:pPr>
            <a:r>
              <a:rPr lang="en-GB" sz="1800" kern="100" dirty="0">
                <a:solidFill>
                  <a:srgbClr val="0096D6"/>
                </a:solidFill>
                <a:effectLst/>
                <a:latin typeface="Calibri" panose="020F0502020204030204" pitchFamily="34" charset="0"/>
                <a:ea typeface="Calibri" panose="020F0502020204030204" pitchFamily="34" charset="0"/>
                <a:cs typeface="Calibri" panose="020F0502020204030204" pitchFamily="34" charset="0"/>
              </a:rPr>
              <a:t>Combine humility with confidence. </a:t>
            </a:r>
            <a:r>
              <a:rPr lang="en-GB" kern="100" dirty="0">
                <a:solidFill>
                  <a:srgbClr val="0096D6"/>
                </a:solidFill>
                <a:latin typeface="Calibri" panose="020F0502020204030204" pitchFamily="34" charset="0"/>
                <a:ea typeface="Calibri" panose="020F0502020204030204" pitchFamily="34" charset="0"/>
                <a:cs typeface="Calibri" panose="020F0502020204030204" pitchFamily="34" charset="0"/>
              </a:rPr>
              <a:t>Don’t think of themselves first.</a:t>
            </a:r>
            <a:endParaRPr lang="en-GB" sz="1800" kern="100" dirty="0">
              <a:solidFill>
                <a:srgbClr val="0096D6"/>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20000"/>
              </a:lnSpc>
              <a:buFont typeface="+mj-lt"/>
              <a:buAutoNum type="arabicPeriod"/>
            </a:pPr>
            <a:r>
              <a:rPr lang="en-GB" sz="1800" kern="100" dirty="0">
                <a:solidFill>
                  <a:srgbClr val="0096D6"/>
                </a:solidFill>
                <a:effectLst/>
                <a:latin typeface="Calibri" panose="020F0502020204030204" pitchFamily="34" charset="0"/>
                <a:ea typeface="Calibri" panose="020F0502020204030204" pitchFamily="34" charset="0"/>
                <a:cs typeface="Calibri" panose="020F0502020204030204" pitchFamily="34" charset="0"/>
              </a:rPr>
              <a:t>Care: about the outcomes, the organisation, people and customers</a:t>
            </a:r>
            <a:endParaRPr lang="en-GB" sz="1800" kern="100" dirty="0">
              <a:solidFill>
                <a:srgbClr val="0096D6"/>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20000"/>
              </a:lnSpc>
              <a:spcAft>
                <a:spcPts val="600"/>
              </a:spcAft>
              <a:buFont typeface="+mj-lt"/>
              <a:buAutoNum type="arabicPeriod"/>
            </a:pPr>
            <a:r>
              <a:rPr lang="en-GB" sz="1800" kern="100" dirty="0">
                <a:solidFill>
                  <a:srgbClr val="0096D6"/>
                </a:solidFill>
                <a:effectLst/>
                <a:latin typeface="Calibri" panose="020F0502020204030204" pitchFamily="34" charset="0"/>
                <a:ea typeface="Calibri" panose="020F0502020204030204" pitchFamily="34" charset="0"/>
                <a:cs typeface="Calibri" panose="020F0502020204030204" pitchFamily="34" charset="0"/>
              </a:rPr>
              <a:t>Customer centric</a:t>
            </a:r>
            <a:endParaRPr lang="en-GB" sz="1800" kern="100" dirty="0">
              <a:solidFill>
                <a:srgbClr val="0096D6"/>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20000"/>
              </a:lnSpc>
              <a:buFont typeface="+mj-lt"/>
              <a:buAutoNum type="arabicPeriod"/>
            </a:pPr>
            <a:r>
              <a:rPr lang="en-GB" sz="1800" kern="1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Lead, influence and embrace change</a:t>
            </a:r>
            <a:endParaRPr lang="en-GB" sz="1800" kern="1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20000"/>
              </a:lnSpc>
              <a:buFont typeface="+mj-lt"/>
              <a:buAutoNum type="arabicPeriod"/>
            </a:pPr>
            <a:r>
              <a:rPr lang="en-GB" sz="1800" kern="1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Empower </a:t>
            </a:r>
            <a:r>
              <a:rPr lang="en-GB" sz="1800" kern="100" dirty="0">
                <a:solidFill>
                  <a:schemeClr val="bg1">
                    <a:lumMod val="65000"/>
                  </a:schemeClr>
                </a:solidFill>
                <a:effectLst/>
                <a:latin typeface="Calibri" panose="020F0502020204030204" pitchFamily="34" charset="0"/>
                <a:ea typeface="Calibri" panose="020F0502020204030204" pitchFamily="34" charset="0"/>
                <a:cs typeface="Calibri" panose="020F0502020204030204" pitchFamily="34" charset="0"/>
              </a:rPr>
              <a:t>and develop their </a:t>
            </a:r>
            <a:r>
              <a:rPr lang="en-GB" sz="1800" kern="1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people. </a:t>
            </a:r>
            <a:r>
              <a:rPr lang="en-GB" sz="1800" kern="100" dirty="0">
                <a:solidFill>
                  <a:schemeClr val="bg1">
                    <a:lumMod val="65000"/>
                  </a:schemeClr>
                </a:solidFill>
                <a:effectLst/>
                <a:latin typeface="Calibri" panose="020F0502020204030204" pitchFamily="34" charset="0"/>
                <a:ea typeface="Calibri" panose="020F0502020204030204" pitchFamily="34" charset="0"/>
                <a:cs typeface="Calibri" panose="020F0502020204030204" pitchFamily="34" charset="0"/>
              </a:rPr>
              <a:t>They create more leaders not more followers. </a:t>
            </a:r>
            <a:r>
              <a:rPr lang="en-GB" sz="1800" kern="1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They enable people to shine. </a:t>
            </a:r>
            <a:endParaRPr lang="en-GB" sz="1800" kern="1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20000"/>
              </a:lnSpc>
              <a:buFont typeface="+mj-lt"/>
              <a:buAutoNum type="arabicPeriod"/>
            </a:pPr>
            <a:r>
              <a:rPr lang="en-GB" sz="1800" kern="1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Embrace stewardship. They strive to leave their part </a:t>
            </a:r>
            <a:r>
              <a:rPr lang="en-GB" sz="1800" kern="100">
                <a:solidFill>
                  <a:srgbClr val="C00000"/>
                </a:solidFill>
                <a:effectLst/>
                <a:latin typeface="Calibri" panose="020F0502020204030204" pitchFamily="34" charset="0"/>
                <a:ea typeface="Calibri" panose="020F0502020204030204" pitchFamily="34" charset="0"/>
                <a:cs typeface="Calibri" panose="020F0502020204030204" pitchFamily="34" charset="0"/>
              </a:rPr>
              <a:t>of the </a:t>
            </a:r>
            <a:r>
              <a:rPr lang="en-GB" sz="1800" kern="1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business in a better state than they found it.</a:t>
            </a:r>
            <a:endParaRPr lang="en-GB" sz="1800" kern="1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20000"/>
              </a:lnSpc>
              <a:buFont typeface="+mj-lt"/>
              <a:buAutoNum type="arabicPeriod"/>
            </a:pPr>
            <a:r>
              <a:rPr lang="en-GB" sz="1800" kern="1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Build extraordinary </a:t>
            </a:r>
            <a:r>
              <a:rPr lang="en-GB" sz="1800" kern="100" dirty="0">
                <a:solidFill>
                  <a:schemeClr val="bg1">
                    <a:lumMod val="65000"/>
                  </a:schemeClr>
                </a:solidFill>
                <a:effectLst/>
                <a:latin typeface="Calibri" panose="020F0502020204030204" pitchFamily="34" charset="0"/>
                <a:ea typeface="Calibri" panose="020F0502020204030204" pitchFamily="34" charset="0"/>
                <a:cs typeface="Calibri" panose="020F0502020204030204" pitchFamily="34" charset="0"/>
              </a:rPr>
              <a:t>leadership</a:t>
            </a:r>
            <a:r>
              <a:rPr lang="en-GB" sz="1800" kern="1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teams</a:t>
            </a:r>
            <a:endParaRPr lang="en-GB" sz="1800" kern="1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D8414751-5178-20AA-E48C-CBE60A868849}"/>
              </a:ext>
            </a:extLst>
          </p:cNvPr>
          <p:cNvSpPr txBox="1"/>
          <p:nvPr/>
        </p:nvSpPr>
        <p:spPr>
          <a:xfrm rot="16200000">
            <a:off x="193680" y="1856299"/>
            <a:ext cx="647613" cy="215444"/>
          </a:xfrm>
          <a:prstGeom prst="rect">
            <a:avLst/>
          </a:prstGeom>
          <a:noFill/>
        </p:spPr>
        <p:txBody>
          <a:bodyPr wrap="none" lIns="0" tIns="0" rIns="0" bIns="0" rtlCol="0">
            <a:spAutoFit/>
          </a:bodyPr>
          <a:lstStyle/>
          <a:p>
            <a:pPr algn="l">
              <a:spcAft>
                <a:spcPts val="1000"/>
              </a:spcAft>
              <a:buClr>
                <a:schemeClr val="accent2"/>
              </a:buClr>
            </a:pPr>
            <a:r>
              <a:rPr lang="en-GB" sz="1400" dirty="0"/>
              <a:t>Delivery</a:t>
            </a:r>
          </a:p>
        </p:txBody>
      </p:sp>
      <p:sp>
        <p:nvSpPr>
          <p:cNvPr id="8" name="TextBox 7">
            <a:extLst>
              <a:ext uri="{FF2B5EF4-FFF2-40B4-BE49-F238E27FC236}">
                <a16:creationId xmlns:a16="http://schemas.microsoft.com/office/drawing/2014/main" id="{1FF3B53D-2981-1980-AE3F-1F59DC4E65DC}"/>
              </a:ext>
            </a:extLst>
          </p:cNvPr>
          <p:cNvSpPr txBox="1"/>
          <p:nvPr/>
        </p:nvSpPr>
        <p:spPr>
          <a:xfrm rot="16200000">
            <a:off x="156841" y="3405709"/>
            <a:ext cx="706924" cy="430887"/>
          </a:xfrm>
          <a:prstGeom prst="rect">
            <a:avLst/>
          </a:prstGeom>
          <a:noFill/>
        </p:spPr>
        <p:txBody>
          <a:bodyPr wrap="none" lIns="0" tIns="0" rIns="0" bIns="0" rtlCol="0">
            <a:spAutoFit/>
          </a:bodyPr>
          <a:lstStyle/>
          <a:p>
            <a:pPr algn="ctr">
              <a:buClr>
                <a:schemeClr val="accent2"/>
              </a:buClr>
            </a:pPr>
            <a:r>
              <a:rPr lang="en-GB" sz="1400" dirty="0">
                <a:solidFill>
                  <a:srgbClr val="0096D6"/>
                </a:solidFill>
              </a:rPr>
              <a:t>Personal</a:t>
            </a:r>
            <a:br>
              <a:rPr lang="en-GB" sz="1400" dirty="0">
                <a:solidFill>
                  <a:srgbClr val="0096D6"/>
                </a:solidFill>
              </a:rPr>
            </a:br>
            <a:r>
              <a:rPr lang="en-GB" sz="1400" dirty="0">
                <a:solidFill>
                  <a:srgbClr val="0096D6"/>
                </a:solidFill>
              </a:rPr>
              <a:t>Qualities</a:t>
            </a:r>
          </a:p>
        </p:txBody>
      </p:sp>
      <p:sp>
        <p:nvSpPr>
          <p:cNvPr id="9" name="TextBox 8">
            <a:extLst>
              <a:ext uri="{FF2B5EF4-FFF2-40B4-BE49-F238E27FC236}">
                <a16:creationId xmlns:a16="http://schemas.microsoft.com/office/drawing/2014/main" id="{460F7594-8F30-45EE-FE8D-A3C036412911}"/>
              </a:ext>
            </a:extLst>
          </p:cNvPr>
          <p:cNvSpPr txBox="1"/>
          <p:nvPr/>
        </p:nvSpPr>
        <p:spPr>
          <a:xfrm rot="16200000">
            <a:off x="215724" y="4932733"/>
            <a:ext cx="588302" cy="430887"/>
          </a:xfrm>
          <a:prstGeom prst="rect">
            <a:avLst/>
          </a:prstGeom>
          <a:noFill/>
        </p:spPr>
        <p:txBody>
          <a:bodyPr wrap="none" lIns="0" tIns="0" rIns="0" bIns="0" rtlCol="0">
            <a:spAutoFit/>
          </a:bodyPr>
          <a:lstStyle/>
          <a:p>
            <a:pPr algn="ctr">
              <a:buClr>
                <a:schemeClr val="accent2"/>
              </a:buClr>
            </a:pPr>
            <a:r>
              <a:rPr lang="en-GB" sz="1400" dirty="0">
                <a:solidFill>
                  <a:srgbClr val="C00000"/>
                </a:solidFill>
              </a:rPr>
              <a:t>Special</a:t>
            </a:r>
            <a:br>
              <a:rPr lang="en-GB" sz="1400" dirty="0">
                <a:solidFill>
                  <a:srgbClr val="C00000"/>
                </a:solidFill>
              </a:rPr>
            </a:br>
            <a:r>
              <a:rPr lang="en-GB" sz="1400" dirty="0">
                <a:solidFill>
                  <a:srgbClr val="C00000"/>
                </a:solidFill>
              </a:rPr>
              <a:t>Skills</a:t>
            </a:r>
          </a:p>
        </p:txBody>
      </p:sp>
    </p:spTree>
    <p:extLst>
      <p:ext uri="{BB962C8B-B14F-4D97-AF65-F5344CB8AC3E}">
        <p14:creationId xmlns:p14="http://schemas.microsoft.com/office/powerpoint/2010/main" val="126313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7" name="Title 1">
            <a:extLst>
              <a:ext uri="{FF2B5EF4-FFF2-40B4-BE49-F238E27FC236}">
                <a16:creationId xmlns:a16="http://schemas.microsoft.com/office/drawing/2014/main" id="{BCCF1E22-B06F-978B-430C-F9AA45CD6413}"/>
              </a:ext>
            </a:extLst>
          </p:cNvPr>
          <p:cNvSpPr>
            <a:spLocks noGrp="1"/>
          </p:cNvSpPr>
          <p:nvPr>
            <p:ph type="title"/>
          </p:nvPr>
        </p:nvSpPr>
        <p:spPr>
          <a:xfrm>
            <a:off x="406488" y="14651"/>
            <a:ext cx="10591801" cy="741915"/>
          </a:xfrm>
        </p:spPr>
        <p:txBody>
          <a:bodyPr/>
          <a:lstStyle/>
          <a:p>
            <a:r>
              <a:rPr lang="en-US" dirty="0"/>
              <a:t>The Chequerboard of Leadership</a:t>
            </a:r>
          </a:p>
        </p:txBody>
      </p:sp>
      <p:pic>
        <p:nvPicPr>
          <p:cNvPr id="5" name="Picture 4" descr="A picture containing text, screenshot, square, colorfulness&#10;&#10;Description automatically generated">
            <a:extLst>
              <a:ext uri="{FF2B5EF4-FFF2-40B4-BE49-F238E27FC236}">
                <a16:creationId xmlns:a16="http://schemas.microsoft.com/office/drawing/2014/main" id="{F5FF4FC1-AE67-B7FF-1667-506C8175E5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020" y="1410302"/>
            <a:ext cx="5433274" cy="4572776"/>
          </a:xfrm>
          <a:prstGeom prst="rect">
            <a:avLst/>
          </a:prstGeom>
        </p:spPr>
      </p:pic>
      <p:sp>
        <p:nvSpPr>
          <p:cNvPr id="2" name="object 3">
            <a:extLst>
              <a:ext uri="{FF2B5EF4-FFF2-40B4-BE49-F238E27FC236}">
                <a16:creationId xmlns:a16="http://schemas.microsoft.com/office/drawing/2014/main" id="{848A17F1-4808-EF63-5FF8-D0C1A1226B25}"/>
              </a:ext>
            </a:extLst>
          </p:cNvPr>
          <p:cNvSpPr txBox="1"/>
          <p:nvPr/>
        </p:nvSpPr>
        <p:spPr>
          <a:xfrm>
            <a:off x="6811200" y="1815126"/>
            <a:ext cx="4998028" cy="3384516"/>
          </a:xfrm>
          <a:prstGeom prst="rect">
            <a:avLst/>
          </a:prstGeom>
        </p:spPr>
        <p:txBody>
          <a:bodyPr vert="horz" wrap="square" lIns="0" tIns="12700" rIns="0" bIns="0" rtlCol="0">
            <a:spAutoFit/>
          </a:bodyPr>
          <a:lstStyle/>
          <a:p>
            <a:pPr marR="549910" defTabSz="539750">
              <a:lnSpc>
                <a:spcPct val="120800"/>
              </a:lnSpc>
              <a:spcBef>
                <a:spcPts val="100"/>
              </a:spcBef>
            </a:pPr>
            <a:r>
              <a:rPr lang="en-GB" dirty="0">
                <a:solidFill>
                  <a:srgbClr val="2D2C6F"/>
                </a:solidFill>
                <a:cs typeface="Arial"/>
              </a:rPr>
              <a:t>The whole point of leadership is to deliver results - through people.</a:t>
            </a:r>
          </a:p>
          <a:p>
            <a:pPr marR="549910" defTabSz="539750">
              <a:lnSpc>
                <a:spcPct val="120800"/>
              </a:lnSpc>
              <a:spcBef>
                <a:spcPts val="100"/>
              </a:spcBef>
            </a:pPr>
            <a:endParaRPr lang="en-GB" dirty="0">
              <a:solidFill>
                <a:srgbClr val="2D2C6F"/>
              </a:solidFill>
              <a:cs typeface="Arial"/>
            </a:endParaRPr>
          </a:p>
          <a:p>
            <a:pPr marR="549910" defTabSz="539750">
              <a:lnSpc>
                <a:spcPct val="120800"/>
              </a:lnSpc>
              <a:spcBef>
                <a:spcPts val="100"/>
              </a:spcBef>
            </a:pPr>
            <a:r>
              <a:rPr lang="en-GB" dirty="0">
                <a:solidFill>
                  <a:srgbClr val="2D2C6F"/>
                </a:solidFill>
                <a:cs typeface="Arial"/>
              </a:rPr>
              <a:t>Leaders who don’t deliver won’t be leaders for long.</a:t>
            </a:r>
          </a:p>
          <a:p>
            <a:pPr marR="549910" defTabSz="539750">
              <a:lnSpc>
                <a:spcPct val="120800"/>
              </a:lnSpc>
              <a:spcBef>
                <a:spcPts val="100"/>
              </a:spcBef>
            </a:pPr>
            <a:endParaRPr lang="en-GB" dirty="0">
              <a:solidFill>
                <a:srgbClr val="2D2C6F"/>
              </a:solidFill>
              <a:cs typeface="Arial"/>
            </a:endParaRPr>
          </a:p>
          <a:p>
            <a:pPr marR="549910" defTabSz="539750">
              <a:lnSpc>
                <a:spcPct val="120800"/>
              </a:lnSpc>
              <a:spcBef>
                <a:spcPts val="100"/>
              </a:spcBef>
            </a:pPr>
            <a:r>
              <a:rPr lang="en-GB" dirty="0">
                <a:solidFill>
                  <a:srgbClr val="2D2C6F"/>
                </a:solidFill>
                <a:cs typeface="Arial"/>
              </a:rPr>
              <a:t>Only emotionally intelligent leaders are able to deliver superior, sustainable results because they engage and motivate others to deliver.</a:t>
            </a:r>
          </a:p>
        </p:txBody>
      </p:sp>
    </p:spTree>
    <p:extLst>
      <p:ext uri="{BB962C8B-B14F-4D97-AF65-F5344CB8AC3E}">
        <p14:creationId xmlns:p14="http://schemas.microsoft.com/office/powerpoint/2010/main" val="68676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7" name="Title 1">
            <a:extLst>
              <a:ext uri="{FF2B5EF4-FFF2-40B4-BE49-F238E27FC236}">
                <a16:creationId xmlns:a16="http://schemas.microsoft.com/office/drawing/2014/main" id="{BCCF1E22-B06F-978B-430C-F9AA45CD6413}"/>
              </a:ext>
            </a:extLst>
          </p:cNvPr>
          <p:cNvSpPr>
            <a:spLocks noGrp="1"/>
          </p:cNvSpPr>
          <p:nvPr>
            <p:ph type="title"/>
          </p:nvPr>
        </p:nvSpPr>
        <p:spPr>
          <a:xfrm>
            <a:off x="406488" y="14651"/>
            <a:ext cx="10591801" cy="741915"/>
          </a:xfrm>
        </p:spPr>
        <p:txBody>
          <a:bodyPr/>
          <a:lstStyle/>
          <a:p>
            <a:r>
              <a:rPr lang="en-US" dirty="0"/>
              <a:t>The Chequerboard of Leadership</a:t>
            </a:r>
          </a:p>
        </p:txBody>
      </p:sp>
      <p:pic>
        <p:nvPicPr>
          <p:cNvPr id="5" name="Picture 4" descr="A picture containing text, screenshot, square, colorfulness&#10;&#10;Description automatically generated">
            <a:extLst>
              <a:ext uri="{FF2B5EF4-FFF2-40B4-BE49-F238E27FC236}">
                <a16:creationId xmlns:a16="http://schemas.microsoft.com/office/drawing/2014/main" id="{F5FF4FC1-AE67-B7FF-1667-506C8175E5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020" y="1410302"/>
            <a:ext cx="5433274" cy="4572776"/>
          </a:xfrm>
          <a:prstGeom prst="rect">
            <a:avLst/>
          </a:prstGeom>
        </p:spPr>
      </p:pic>
      <p:sp>
        <p:nvSpPr>
          <p:cNvPr id="2" name="object 3">
            <a:extLst>
              <a:ext uri="{FF2B5EF4-FFF2-40B4-BE49-F238E27FC236}">
                <a16:creationId xmlns:a16="http://schemas.microsoft.com/office/drawing/2014/main" id="{848A17F1-4808-EF63-5FF8-D0C1A1226B25}"/>
              </a:ext>
            </a:extLst>
          </p:cNvPr>
          <p:cNvSpPr txBox="1"/>
          <p:nvPr/>
        </p:nvSpPr>
        <p:spPr>
          <a:xfrm>
            <a:off x="6952967" y="2496084"/>
            <a:ext cx="4998028" cy="1865832"/>
          </a:xfrm>
          <a:prstGeom prst="rect">
            <a:avLst/>
          </a:prstGeom>
        </p:spPr>
        <p:txBody>
          <a:bodyPr vert="horz" wrap="square" lIns="0" tIns="12700" rIns="0" bIns="0" rtlCol="0">
            <a:spAutoFit/>
          </a:bodyPr>
          <a:lstStyle/>
          <a:p>
            <a:pPr marR="549910" defTabSz="539750">
              <a:lnSpc>
                <a:spcPct val="120800"/>
              </a:lnSpc>
              <a:spcBef>
                <a:spcPts val="100"/>
              </a:spcBef>
            </a:pPr>
            <a:r>
              <a:rPr lang="en-GB" sz="2000" b="0" i="1" dirty="0">
                <a:solidFill>
                  <a:srgbClr val="054C70"/>
                </a:solidFill>
                <a:effectLst/>
              </a:rPr>
              <a:t>“Leadership is the art of getting someone else to do something you want done because they want to do it.”</a:t>
            </a:r>
          </a:p>
          <a:p>
            <a:pPr marR="549910" algn="r" defTabSz="539750">
              <a:lnSpc>
                <a:spcPct val="120800"/>
              </a:lnSpc>
              <a:spcBef>
                <a:spcPts val="100"/>
              </a:spcBef>
            </a:pPr>
            <a:endParaRPr lang="en-GB" dirty="0">
              <a:solidFill>
                <a:srgbClr val="054C70"/>
              </a:solidFill>
              <a:cs typeface="Arial"/>
            </a:endParaRPr>
          </a:p>
          <a:p>
            <a:pPr marR="549910" algn="r" defTabSz="539750">
              <a:lnSpc>
                <a:spcPct val="120800"/>
              </a:lnSpc>
              <a:spcBef>
                <a:spcPts val="100"/>
              </a:spcBef>
            </a:pPr>
            <a:r>
              <a:rPr lang="en-GB" dirty="0">
                <a:solidFill>
                  <a:srgbClr val="054C70"/>
                </a:solidFill>
                <a:cs typeface="Arial"/>
              </a:rPr>
              <a:t>Dwight D. Eisenhower</a:t>
            </a:r>
          </a:p>
        </p:txBody>
      </p:sp>
    </p:spTree>
    <p:extLst>
      <p:ext uri="{BB962C8B-B14F-4D97-AF65-F5344CB8AC3E}">
        <p14:creationId xmlns:p14="http://schemas.microsoft.com/office/powerpoint/2010/main" val="229237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7" name="Title 1">
            <a:extLst>
              <a:ext uri="{FF2B5EF4-FFF2-40B4-BE49-F238E27FC236}">
                <a16:creationId xmlns:a16="http://schemas.microsoft.com/office/drawing/2014/main" id="{BCCF1E22-B06F-978B-430C-F9AA45CD6413}"/>
              </a:ext>
            </a:extLst>
          </p:cNvPr>
          <p:cNvSpPr>
            <a:spLocks noGrp="1"/>
          </p:cNvSpPr>
          <p:nvPr>
            <p:ph type="title"/>
          </p:nvPr>
        </p:nvSpPr>
        <p:spPr>
          <a:xfrm>
            <a:off x="406488" y="21900"/>
            <a:ext cx="10591801" cy="741915"/>
          </a:xfrm>
        </p:spPr>
        <p:txBody>
          <a:bodyPr/>
          <a:lstStyle/>
          <a:p>
            <a:r>
              <a:rPr lang="en-US" dirty="0"/>
              <a:t>AIC: rolling out across EMEA, US and APAC</a:t>
            </a:r>
          </a:p>
        </p:txBody>
      </p:sp>
      <p:pic>
        <p:nvPicPr>
          <p:cNvPr id="1028" name="Picture 4" descr="Free printable world maps">
            <a:extLst>
              <a:ext uri="{FF2B5EF4-FFF2-40B4-BE49-F238E27FC236}">
                <a16:creationId xmlns:a16="http://schemas.microsoft.com/office/drawing/2014/main" id="{30A059FE-6222-E0D2-1168-8CF5C5B08B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0606"/>
          <a:stretch/>
        </p:blipFill>
        <p:spPr bwMode="auto">
          <a:xfrm>
            <a:off x="990600" y="1007774"/>
            <a:ext cx="10107866" cy="5617964"/>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99F33B40-99A3-5503-DBD5-E854299B7374}"/>
              </a:ext>
            </a:extLst>
          </p:cNvPr>
          <p:cNvSpPr/>
          <p:nvPr/>
        </p:nvSpPr>
        <p:spPr>
          <a:xfrm>
            <a:off x="3269474" y="2795827"/>
            <a:ext cx="822302" cy="776253"/>
          </a:xfrm>
          <a:prstGeom prst="ellipse">
            <a:avLst/>
          </a:prstGeom>
          <a:noFill/>
          <a:ln w="38100">
            <a:solidFill>
              <a:srgbClr val="DD3636"/>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GB"/>
          </a:p>
        </p:txBody>
      </p:sp>
      <p:sp>
        <p:nvSpPr>
          <p:cNvPr id="6" name="Oval 5">
            <a:extLst>
              <a:ext uri="{FF2B5EF4-FFF2-40B4-BE49-F238E27FC236}">
                <a16:creationId xmlns:a16="http://schemas.microsoft.com/office/drawing/2014/main" id="{A7ED9A20-0873-A3D0-9855-0E3FBB7FB89C}"/>
              </a:ext>
            </a:extLst>
          </p:cNvPr>
          <p:cNvSpPr/>
          <p:nvPr/>
        </p:nvSpPr>
        <p:spPr>
          <a:xfrm>
            <a:off x="5548348" y="2316699"/>
            <a:ext cx="822302" cy="776253"/>
          </a:xfrm>
          <a:prstGeom prst="ellipse">
            <a:avLst/>
          </a:prstGeom>
          <a:noFill/>
          <a:ln w="38100">
            <a:solidFill>
              <a:srgbClr val="DD3636"/>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GB"/>
          </a:p>
        </p:txBody>
      </p:sp>
      <p:sp>
        <p:nvSpPr>
          <p:cNvPr id="8" name="Oval 7">
            <a:extLst>
              <a:ext uri="{FF2B5EF4-FFF2-40B4-BE49-F238E27FC236}">
                <a16:creationId xmlns:a16="http://schemas.microsoft.com/office/drawing/2014/main" id="{8E8BD0D0-A0BE-737D-0D63-1E28DFFB5F03}"/>
              </a:ext>
            </a:extLst>
          </p:cNvPr>
          <p:cNvSpPr/>
          <p:nvPr/>
        </p:nvSpPr>
        <p:spPr>
          <a:xfrm>
            <a:off x="8759162" y="3358282"/>
            <a:ext cx="822302" cy="776253"/>
          </a:xfrm>
          <a:prstGeom prst="ellipse">
            <a:avLst/>
          </a:prstGeom>
          <a:noFill/>
          <a:ln w="38100">
            <a:solidFill>
              <a:srgbClr val="DD3636"/>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GB"/>
          </a:p>
        </p:txBody>
      </p:sp>
      <p:sp>
        <p:nvSpPr>
          <p:cNvPr id="9" name="Oval 8">
            <a:extLst>
              <a:ext uri="{FF2B5EF4-FFF2-40B4-BE49-F238E27FC236}">
                <a16:creationId xmlns:a16="http://schemas.microsoft.com/office/drawing/2014/main" id="{3A554E9A-EBA5-D07C-0141-0C8D504A2DF5}"/>
              </a:ext>
            </a:extLst>
          </p:cNvPr>
          <p:cNvSpPr/>
          <p:nvPr/>
        </p:nvSpPr>
        <p:spPr>
          <a:xfrm>
            <a:off x="9253852" y="2970156"/>
            <a:ext cx="822302" cy="776253"/>
          </a:xfrm>
          <a:prstGeom prst="ellipse">
            <a:avLst/>
          </a:prstGeom>
          <a:noFill/>
          <a:ln w="38100">
            <a:solidFill>
              <a:srgbClr val="DD3636"/>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GB"/>
          </a:p>
        </p:txBody>
      </p:sp>
      <p:sp>
        <p:nvSpPr>
          <p:cNvPr id="10" name="Oval 9">
            <a:extLst>
              <a:ext uri="{FF2B5EF4-FFF2-40B4-BE49-F238E27FC236}">
                <a16:creationId xmlns:a16="http://schemas.microsoft.com/office/drawing/2014/main" id="{80826564-5A2C-2972-A353-7EE17A601974}"/>
              </a:ext>
            </a:extLst>
          </p:cNvPr>
          <p:cNvSpPr/>
          <p:nvPr/>
        </p:nvSpPr>
        <p:spPr>
          <a:xfrm>
            <a:off x="9665003" y="4950981"/>
            <a:ext cx="822302" cy="776253"/>
          </a:xfrm>
          <a:prstGeom prst="ellipse">
            <a:avLst/>
          </a:prstGeom>
          <a:noFill/>
          <a:ln w="38100">
            <a:solidFill>
              <a:srgbClr val="DD3636"/>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GB"/>
          </a:p>
        </p:txBody>
      </p:sp>
      <p:sp>
        <p:nvSpPr>
          <p:cNvPr id="11" name="Oval 10">
            <a:extLst>
              <a:ext uri="{FF2B5EF4-FFF2-40B4-BE49-F238E27FC236}">
                <a16:creationId xmlns:a16="http://schemas.microsoft.com/office/drawing/2014/main" id="{C8C4FD00-893D-047D-BF8E-CA65C865BBEF}"/>
              </a:ext>
            </a:extLst>
          </p:cNvPr>
          <p:cNvSpPr/>
          <p:nvPr/>
        </p:nvSpPr>
        <p:spPr>
          <a:xfrm>
            <a:off x="8483965" y="3931615"/>
            <a:ext cx="822302" cy="776253"/>
          </a:xfrm>
          <a:prstGeom prst="ellipse">
            <a:avLst/>
          </a:prstGeom>
          <a:noFill/>
          <a:ln w="38100">
            <a:solidFill>
              <a:srgbClr val="DD3636"/>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GB"/>
          </a:p>
        </p:txBody>
      </p:sp>
    </p:spTree>
    <p:extLst>
      <p:ext uri="{BB962C8B-B14F-4D97-AF65-F5344CB8AC3E}">
        <p14:creationId xmlns:p14="http://schemas.microsoft.com/office/powerpoint/2010/main" val="400618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AAB8467-75EB-0F0D-8605-768C46158CD6}"/>
              </a:ext>
            </a:extLst>
          </p:cNvPr>
          <p:cNvSpPr>
            <a:spLocks noGrp="1"/>
          </p:cNvSpPr>
          <p:nvPr>
            <p:ph type="title"/>
          </p:nvPr>
        </p:nvSpPr>
        <p:spPr>
          <a:xfrm>
            <a:off x="406488" y="14651"/>
            <a:ext cx="10591801" cy="741915"/>
          </a:xfrm>
        </p:spPr>
        <p:txBody>
          <a:bodyPr/>
          <a:lstStyle/>
          <a:p>
            <a:r>
              <a:rPr lang="en-US" dirty="0"/>
              <a:t>The Chequerboard of Leadership</a:t>
            </a:r>
          </a:p>
        </p:txBody>
      </p:sp>
      <p:pic>
        <p:nvPicPr>
          <p:cNvPr id="12" name="Picture 11" descr="A picture containing text, screenshot, square, colorfulness&#10;&#10;Description automatically generated">
            <a:extLst>
              <a:ext uri="{FF2B5EF4-FFF2-40B4-BE49-F238E27FC236}">
                <a16:creationId xmlns:a16="http://schemas.microsoft.com/office/drawing/2014/main" id="{04BD63DA-391C-BFB0-8643-402C55692A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020" y="1410302"/>
            <a:ext cx="5433274" cy="4572776"/>
          </a:xfrm>
          <a:prstGeom prst="rect">
            <a:avLst/>
          </a:prstGeom>
        </p:spPr>
      </p:pic>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2" name="Oval 1">
            <a:extLst>
              <a:ext uri="{FF2B5EF4-FFF2-40B4-BE49-F238E27FC236}">
                <a16:creationId xmlns:a16="http://schemas.microsoft.com/office/drawing/2014/main" id="{14B97422-8A0E-FCEA-D784-81834745B3BE}"/>
              </a:ext>
            </a:extLst>
          </p:cNvPr>
          <p:cNvSpPr/>
          <p:nvPr/>
        </p:nvSpPr>
        <p:spPr>
          <a:xfrm>
            <a:off x="1063825" y="3691874"/>
            <a:ext cx="2115383" cy="2018588"/>
          </a:xfrm>
          <a:prstGeom prst="ellipse">
            <a:avLst/>
          </a:prstGeom>
          <a:noFill/>
          <a:ln w="38100">
            <a:solidFill>
              <a:srgbClr val="054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TextBox 4">
            <a:extLst>
              <a:ext uri="{FF2B5EF4-FFF2-40B4-BE49-F238E27FC236}">
                <a16:creationId xmlns:a16="http://schemas.microsoft.com/office/drawing/2014/main" id="{7EE9178D-F5B8-CB30-8109-DA761FB6F41C}"/>
              </a:ext>
            </a:extLst>
          </p:cNvPr>
          <p:cNvSpPr txBox="1"/>
          <p:nvPr/>
        </p:nvSpPr>
        <p:spPr>
          <a:xfrm>
            <a:off x="6733819" y="2291721"/>
            <a:ext cx="2896306" cy="1897955"/>
          </a:xfrm>
          <a:prstGeom prst="rect">
            <a:avLst/>
          </a:prstGeom>
          <a:noFill/>
        </p:spPr>
        <p:txBody>
          <a:bodyPr wrap="none" lIns="0" tIns="0" rIns="0" bIns="0" rtlCol="0">
            <a:spAutoFit/>
          </a:bodyPr>
          <a:lstStyle/>
          <a:p>
            <a:pPr algn="l">
              <a:spcAft>
                <a:spcPts val="1000"/>
              </a:spcAft>
              <a:buClr>
                <a:schemeClr val="accent2"/>
              </a:buClr>
            </a:pPr>
            <a:r>
              <a:rPr lang="en-GB" b="1" dirty="0"/>
              <a:t>The Disaster Zone:</a:t>
            </a:r>
          </a:p>
          <a:p>
            <a:pPr marL="285750" indent="-285750" algn="l">
              <a:spcAft>
                <a:spcPts val="1000"/>
              </a:spcAft>
              <a:buClr>
                <a:schemeClr val="accent2"/>
              </a:buClr>
              <a:buSzPct val="125000"/>
              <a:buFont typeface="Arial" panose="020B0604020202020204" pitchFamily="34" charset="0"/>
              <a:buChar char="•"/>
            </a:pPr>
            <a:r>
              <a:rPr lang="en-GB" dirty="0"/>
              <a:t>Ineffectual and ineffective</a:t>
            </a:r>
          </a:p>
          <a:p>
            <a:pPr marL="285750" indent="-285750" algn="l">
              <a:spcAft>
                <a:spcPts val="1000"/>
              </a:spcAft>
              <a:buClr>
                <a:schemeClr val="accent2"/>
              </a:buClr>
              <a:buSzPct val="125000"/>
              <a:buFont typeface="Arial" panose="020B0604020202020204" pitchFamily="34" charset="0"/>
              <a:buChar char="•"/>
            </a:pPr>
            <a:r>
              <a:rPr lang="en-GB" dirty="0"/>
              <a:t>Unaware</a:t>
            </a:r>
          </a:p>
          <a:p>
            <a:pPr marL="285750" indent="-285750" algn="l">
              <a:spcAft>
                <a:spcPts val="1000"/>
              </a:spcAft>
              <a:buClr>
                <a:schemeClr val="accent2"/>
              </a:buClr>
              <a:buSzPct val="125000"/>
              <a:buFont typeface="Arial" panose="020B0604020202020204" pitchFamily="34" charset="0"/>
              <a:buChar char="•"/>
            </a:pPr>
            <a:r>
              <a:rPr lang="en-GB" dirty="0"/>
              <a:t>Likely to have already left</a:t>
            </a:r>
          </a:p>
          <a:p>
            <a:pPr marL="285750" indent="-285750" algn="l">
              <a:spcAft>
                <a:spcPts val="1000"/>
              </a:spcAft>
              <a:buClr>
                <a:schemeClr val="accent2"/>
              </a:buClr>
              <a:buSzPct val="125000"/>
              <a:buFont typeface="Arial" panose="020B0604020202020204" pitchFamily="34" charset="0"/>
              <a:buChar char="•"/>
            </a:pPr>
            <a:endParaRPr lang="en-GB" dirty="0"/>
          </a:p>
        </p:txBody>
      </p:sp>
    </p:spTree>
    <p:extLst>
      <p:ext uri="{BB962C8B-B14F-4D97-AF65-F5344CB8AC3E}">
        <p14:creationId xmlns:p14="http://schemas.microsoft.com/office/powerpoint/2010/main" val="356712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screenshot, square, colorfulness&#10;&#10;Description automatically generated">
            <a:extLst>
              <a:ext uri="{FF2B5EF4-FFF2-40B4-BE49-F238E27FC236}">
                <a16:creationId xmlns:a16="http://schemas.microsoft.com/office/drawing/2014/main" id="{25458348-0CD4-557B-2452-67F759DE8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020" y="1410302"/>
            <a:ext cx="5433274" cy="4572776"/>
          </a:xfrm>
          <a:prstGeom prst="rect">
            <a:avLst/>
          </a:prstGeom>
        </p:spPr>
      </p:pic>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7" name="Title 1">
            <a:extLst>
              <a:ext uri="{FF2B5EF4-FFF2-40B4-BE49-F238E27FC236}">
                <a16:creationId xmlns:a16="http://schemas.microsoft.com/office/drawing/2014/main" id="{BCCF1E22-B06F-978B-430C-F9AA45CD6413}"/>
              </a:ext>
            </a:extLst>
          </p:cNvPr>
          <p:cNvSpPr>
            <a:spLocks noGrp="1"/>
          </p:cNvSpPr>
          <p:nvPr>
            <p:ph type="title"/>
          </p:nvPr>
        </p:nvSpPr>
        <p:spPr>
          <a:xfrm>
            <a:off x="406488" y="14651"/>
            <a:ext cx="10591801" cy="741915"/>
          </a:xfrm>
        </p:spPr>
        <p:txBody>
          <a:bodyPr/>
          <a:lstStyle/>
          <a:p>
            <a:r>
              <a:rPr lang="en-US" dirty="0"/>
              <a:t>The Chequerboard of Leadership</a:t>
            </a:r>
          </a:p>
        </p:txBody>
      </p:sp>
      <p:sp>
        <p:nvSpPr>
          <p:cNvPr id="5" name="TextBox 4">
            <a:extLst>
              <a:ext uri="{FF2B5EF4-FFF2-40B4-BE49-F238E27FC236}">
                <a16:creationId xmlns:a16="http://schemas.microsoft.com/office/drawing/2014/main" id="{7EE9178D-F5B8-CB30-8109-DA761FB6F41C}"/>
              </a:ext>
            </a:extLst>
          </p:cNvPr>
          <p:cNvSpPr txBox="1"/>
          <p:nvPr/>
        </p:nvSpPr>
        <p:spPr>
          <a:xfrm>
            <a:off x="6733819" y="2291721"/>
            <a:ext cx="4405052" cy="2303195"/>
          </a:xfrm>
          <a:prstGeom prst="rect">
            <a:avLst/>
          </a:prstGeom>
          <a:noFill/>
        </p:spPr>
        <p:txBody>
          <a:bodyPr wrap="none" lIns="0" tIns="0" rIns="0" bIns="0" rtlCol="0">
            <a:spAutoFit/>
          </a:bodyPr>
          <a:lstStyle/>
          <a:p>
            <a:pPr algn="l">
              <a:spcAft>
                <a:spcPts val="1000"/>
              </a:spcAft>
              <a:buClr>
                <a:schemeClr val="accent2"/>
              </a:buClr>
            </a:pPr>
            <a:r>
              <a:rPr lang="en-GB" b="1" dirty="0"/>
              <a:t>Chaos Creators:</a:t>
            </a:r>
          </a:p>
          <a:p>
            <a:pPr marL="285750" indent="-285750" algn="l">
              <a:spcAft>
                <a:spcPts val="1000"/>
              </a:spcAft>
              <a:buClr>
                <a:schemeClr val="accent2"/>
              </a:buClr>
              <a:buSzPct val="125000"/>
              <a:buFont typeface="Arial" panose="020B0604020202020204" pitchFamily="34" charset="0"/>
              <a:buChar char="•"/>
            </a:pPr>
            <a:r>
              <a:rPr lang="en-GB" dirty="0"/>
              <a:t>Single-minded</a:t>
            </a:r>
          </a:p>
          <a:p>
            <a:pPr marL="285750" indent="-285750" algn="l">
              <a:spcAft>
                <a:spcPts val="1000"/>
              </a:spcAft>
              <a:buClr>
                <a:schemeClr val="accent2"/>
              </a:buClr>
              <a:buSzPct val="125000"/>
              <a:buFont typeface="Arial" panose="020B0604020202020204" pitchFamily="34" charset="0"/>
              <a:buChar char="•"/>
            </a:pPr>
            <a:r>
              <a:rPr lang="en-GB" dirty="0"/>
              <a:t>Not as empathetic as they think they are</a:t>
            </a:r>
          </a:p>
          <a:p>
            <a:pPr marL="285750" indent="-285750" algn="l">
              <a:spcAft>
                <a:spcPts val="1000"/>
              </a:spcAft>
              <a:buClr>
                <a:schemeClr val="accent2"/>
              </a:buClr>
              <a:buSzPct val="125000"/>
              <a:buFont typeface="Arial" panose="020B0604020202020204" pitchFamily="34" charset="0"/>
              <a:buChar char="•"/>
            </a:pPr>
            <a:r>
              <a:rPr lang="en-GB" dirty="0"/>
              <a:t>Outwardly confident</a:t>
            </a:r>
          </a:p>
          <a:p>
            <a:pPr marL="285750" indent="-285750" algn="l">
              <a:spcAft>
                <a:spcPts val="1000"/>
              </a:spcAft>
              <a:buClr>
                <a:schemeClr val="accent2"/>
              </a:buClr>
              <a:buSzPct val="125000"/>
              <a:buFont typeface="Arial" panose="020B0604020202020204" pitchFamily="34" charset="0"/>
              <a:buChar char="•"/>
            </a:pPr>
            <a:r>
              <a:rPr lang="en-GB" dirty="0"/>
              <a:t>Can leave chaos in their wake</a:t>
            </a:r>
          </a:p>
          <a:p>
            <a:pPr marL="285750" indent="-285750" algn="l">
              <a:spcAft>
                <a:spcPts val="1000"/>
              </a:spcAft>
              <a:buClr>
                <a:schemeClr val="accent2"/>
              </a:buClr>
              <a:buSzPct val="125000"/>
              <a:buFont typeface="Arial" panose="020B0604020202020204" pitchFamily="34" charset="0"/>
              <a:buChar char="•"/>
            </a:pPr>
            <a:endParaRPr lang="en-GB" dirty="0"/>
          </a:p>
        </p:txBody>
      </p:sp>
      <p:sp>
        <p:nvSpPr>
          <p:cNvPr id="6" name="Title 1">
            <a:extLst>
              <a:ext uri="{FF2B5EF4-FFF2-40B4-BE49-F238E27FC236}">
                <a16:creationId xmlns:a16="http://schemas.microsoft.com/office/drawing/2014/main" id="{F8CB6549-4A52-D964-A92E-3E5EAB4B3A5B}"/>
              </a:ext>
            </a:extLst>
          </p:cNvPr>
          <p:cNvSpPr txBox="1">
            <a:spLocks/>
          </p:cNvSpPr>
          <p:nvPr/>
        </p:nvSpPr>
        <p:spPr>
          <a:xfrm>
            <a:off x="406488" y="14651"/>
            <a:ext cx="10591801" cy="741915"/>
          </a:xfrm>
          <a:prstGeom prst="rect">
            <a:avLst/>
          </a:prstGeom>
        </p:spPr>
        <p:txBody>
          <a:bodyPr vert="horz" lIns="0" tIns="0" rIns="0" bIns="0" rtlCol="0" anchor="b">
            <a:noAutofit/>
          </a:bodyPr>
          <a:lstStyle>
            <a:lvl1pPr algn="l" defTabSz="914400" rtl="0" eaLnBrk="1" latinLnBrk="0" hangingPunct="1">
              <a:lnSpc>
                <a:spcPct val="85000"/>
              </a:lnSpc>
              <a:spcBef>
                <a:spcPct val="0"/>
              </a:spcBef>
              <a:buNone/>
              <a:defRPr sz="3200" b="1" kern="1200" baseline="0">
                <a:solidFill>
                  <a:srgbClr val="054C70"/>
                </a:solidFill>
                <a:latin typeface="+mn-lt"/>
                <a:ea typeface="+mj-ea"/>
                <a:cs typeface="+mj-cs"/>
              </a:defRPr>
            </a:lvl1pPr>
          </a:lstStyle>
          <a:p>
            <a:r>
              <a:rPr lang="en-US"/>
              <a:t>The Chequerboard of Leadership</a:t>
            </a:r>
            <a:endParaRPr lang="en-US" dirty="0"/>
          </a:p>
        </p:txBody>
      </p:sp>
      <p:sp>
        <p:nvSpPr>
          <p:cNvPr id="10" name="Oval 9">
            <a:extLst>
              <a:ext uri="{FF2B5EF4-FFF2-40B4-BE49-F238E27FC236}">
                <a16:creationId xmlns:a16="http://schemas.microsoft.com/office/drawing/2014/main" id="{99168548-7959-D287-C03F-E480DD523C17}"/>
              </a:ext>
            </a:extLst>
          </p:cNvPr>
          <p:cNvSpPr/>
          <p:nvPr/>
        </p:nvSpPr>
        <p:spPr>
          <a:xfrm>
            <a:off x="1063825" y="2335406"/>
            <a:ext cx="2115383" cy="2018588"/>
          </a:xfrm>
          <a:prstGeom prst="ellipse">
            <a:avLst/>
          </a:prstGeom>
          <a:noFill/>
          <a:ln w="38100">
            <a:solidFill>
              <a:srgbClr val="054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68749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7" name="Title 1">
            <a:extLst>
              <a:ext uri="{FF2B5EF4-FFF2-40B4-BE49-F238E27FC236}">
                <a16:creationId xmlns:a16="http://schemas.microsoft.com/office/drawing/2014/main" id="{BCCF1E22-B06F-978B-430C-F9AA45CD6413}"/>
              </a:ext>
            </a:extLst>
          </p:cNvPr>
          <p:cNvSpPr>
            <a:spLocks noGrp="1"/>
          </p:cNvSpPr>
          <p:nvPr>
            <p:ph type="title"/>
          </p:nvPr>
        </p:nvSpPr>
        <p:spPr>
          <a:xfrm>
            <a:off x="406488" y="14651"/>
            <a:ext cx="10591801" cy="741915"/>
          </a:xfrm>
        </p:spPr>
        <p:txBody>
          <a:bodyPr/>
          <a:lstStyle/>
          <a:p>
            <a:r>
              <a:rPr lang="en-US" dirty="0"/>
              <a:t>The Chequerboard of Leadership</a:t>
            </a:r>
          </a:p>
        </p:txBody>
      </p:sp>
      <p:sp>
        <p:nvSpPr>
          <p:cNvPr id="5" name="TextBox 4">
            <a:extLst>
              <a:ext uri="{FF2B5EF4-FFF2-40B4-BE49-F238E27FC236}">
                <a16:creationId xmlns:a16="http://schemas.microsoft.com/office/drawing/2014/main" id="{7EE9178D-F5B8-CB30-8109-DA761FB6F41C}"/>
              </a:ext>
            </a:extLst>
          </p:cNvPr>
          <p:cNvSpPr txBox="1"/>
          <p:nvPr/>
        </p:nvSpPr>
        <p:spPr>
          <a:xfrm>
            <a:off x="6733819" y="2291721"/>
            <a:ext cx="5372097" cy="2985433"/>
          </a:xfrm>
          <a:prstGeom prst="rect">
            <a:avLst/>
          </a:prstGeom>
          <a:noFill/>
        </p:spPr>
        <p:txBody>
          <a:bodyPr wrap="square" lIns="0" tIns="0" rIns="0" bIns="0" rtlCol="0">
            <a:spAutoFit/>
          </a:bodyPr>
          <a:lstStyle/>
          <a:p>
            <a:pPr algn="l">
              <a:spcAft>
                <a:spcPts val="1000"/>
              </a:spcAft>
              <a:buClr>
                <a:schemeClr val="accent2"/>
              </a:buClr>
            </a:pPr>
            <a:r>
              <a:rPr lang="en-GB" b="1" dirty="0"/>
              <a:t>The Authoritarians:</a:t>
            </a:r>
          </a:p>
          <a:p>
            <a:pPr marL="285750" indent="-285750" algn="l">
              <a:spcAft>
                <a:spcPts val="1000"/>
              </a:spcAft>
              <a:buClr>
                <a:schemeClr val="accent2"/>
              </a:buClr>
              <a:buSzPct val="125000"/>
              <a:buFont typeface="Arial" panose="020B0604020202020204" pitchFamily="34" charset="0"/>
              <a:buChar char="•"/>
            </a:pPr>
            <a:r>
              <a:rPr lang="en-GB" dirty="0"/>
              <a:t>Delivers results no matter what</a:t>
            </a:r>
          </a:p>
          <a:p>
            <a:pPr marL="285750" indent="-285750" algn="l">
              <a:spcAft>
                <a:spcPts val="1000"/>
              </a:spcAft>
              <a:buClr>
                <a:schemeClr val="accent2"/>
              </a:buClr>
              <a:buSzPct val="125000"/>
              <a:buFont typeface="Arial" panose="020B0604020202020204" pitchFamily="34" charset="0"/>
              <a:buChar char="•"/>
            </a:pPr>
            <a:r>
              <a:rPr lang="en-GB" dirty="0"/>
              <a:t>May regard EQ as ‘woke’ nonsense</a:t>
            </a:r>
          </a:p>
          <a:p>
            <a:pPr marL="285750" indent="-285750" algn="l">
              <a:spcAft>
                <a:spcPts val="1000"/>
              </a:spcAft>
              <a:buClr>
                <a:schemeClr val="accent2"/>
              </a:buClr>
              <a:buSzPct val="125000"/>
              <a:buFont typeface="Arial" panose="020B0604020202020204" pitchFamily="34" charset="0"/>
              <a:buChar char="•"/>
            </a:pPr>
            <a:r>
              <a:rPr lang="en-GB" dirty="0"/>
              <a:t>Often gets result through fear or blatantly appealing to others’ naked self-interest</a:t>
            </a:r>
          </a:p>
          <a:p>
            <a:pPr marL="285750" indent="-285750" algn="l">
              <a:spcAft>
                <a:spcPts val="1000"/>
              </a:spcAft>
              <a:buClr>
                <a:schemeClr val="accent2"/>
              </a:buClr>
              <a:buSzPct val="125000"/>
              <a:buFont typeface="Arial" panose="020B0604020202020204" pitchFamily="34" charset="0"/>
              <a:buChar char="•"/>
            </a:pPr>
            <a:r>
              <a:rPr lang="en-GB" dirty="0"/>
              <a:t>You are either ‘on the bus or you are under it’</a:t>
            </a:r>
          </a:p>
          <a:p>
            <a:pPr marL="285750" indent="-285750" algn="l">
              <a:spcAft>
                <a:spcPts val="1000"/>
              </a:spcAft>
              <a:buClr>
                <a:schemeClr val="accent2"/>
              </a:buClr>
              <a:buSzPct val="125000"/>
              <a:buFont typeface="Arial" panose="020B0604020202020204" pitchFamily="34" charset="0"/>
              <a:buChar char="•"/>
            </a:pPr>
            <a:endParaRPr lang="en-GB" dirty="0"/>
          </a:p>
          <a:p>
            <a:pPr marL="285750" indent="-285750" algn="l">
              <a:spcAft>
                <a:spcPts val="1000"/>
              </a:spcAft>
              <a:buClr>
                <a:schemeClr val="accent2"/>
              </a:buClr>
              <a:buSzPct val="125000"/>
              <a:buFont typeface="Arial" panose="020B0604020202020204" pitchFamily="34" charset="0"/>
              <a:buChar char="•"/>
            </a:pPr>
            <a:endParaRPr lang="en-GB" dirty="0"/>
          </a:p>
        </p:txBody>
      </p:sp>
      <p:pic>
        <p:nvPicPr>
          <p:cNvPr id="8" name="Picture 7" descr="A picture containing text, screenshot, square, colorfulness&#10;&#10;Description automatically generated">
            <a:extLst>
              <a:ext uri="{FF2B5EF4-FFF2-40B4-BE49-F238E27FC236}">
                <a16:creationId xmlns:a16="http://schemas.microsoft.com/office/drawing/2014/main" id="{07C65576-84D3-1D31-85FA-1E22204799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020" y="1410302"/>
            <a:ext cx="5433274" cy="4572776"/>
          </a:xfrm>
          <a:prstGeom prst="rect">
            <a:avLst/>
          </a:prstGeom>
        </p:spPr>
      </p:pic>
      <p:sp>
        <p:nvSpPr>
          <p:cNvPr id="9" name="Oval 8">
            <a:extLst>
              <a:ext uri="{FF2B5EF4-FFF2-40B4-BE49-F238E27FC236}">
                <a16:creationId xmlns:a16="http://schemas.microsoft.com/office/drawing/2014/main" id="{605964BD-F7DB-8D57-3958-D413DAB2BEAF}"/>
              </a:ext>
            </a:extLst>
          </p:cNvPr>
          <p:cNvSpPr/>
          <p:nvPr/>
        </p:nvSpPr>
        <p:spPr>
          <a:xfrm>
            <a:off x="1063825" y="1057674"/>
            <a:ext cx="2115383" cy="2018588"/>
          </a:xfrm>
          <a:prstGeom prst="ellipse">
            <a:avLst/>
          </a:prstGeom>
          <a:noFill/>
          <a:ln w="38100">
            <a:solidFill>
              <a:srgbClr val="054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36350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7" name="Title 1">
            <a:extLst>
              <a:ext uri="{FF2B5EF4-FFF2-40B4-BE49-F238E27FC236}">
                <a16:creationId xmlns:a16="http://schemas.microsoft.com/office/drawing/2014/main" id="{BCCF1E22-B06F-978B-430C-F9AA45CD6413}"/>
              </a:ext>
            </a:extLst>
          </p:cNvPr>
          <p:cNvSpPr>
            <a:spLocks noGrp="1"/>
          </p:cNvSpPr>
          <p:nvPr>
            <p:ph type="title"/>
          </p:nvPr>
        </p:nvSpPr>
        <p:spPr>
          <a:xfrm>
            <a:off x="406488" y="14651"/>
            <a:ext cx="10591801" cy="741915"/>
          </a:xfrm>
        </p:spPr>
        <p:txBody>
          <a:bodyPr/>
          <a:lstStyle/>
          <a:p>
            <a:r>
              <a:rPr lang="en-US" dirty="0"/>
              <a:t>The Chequerboard of Leadership</a:t>
            </a:r>
          </a:p>
        </p:txBody>
      </p:sp>
      <p:sp>
        <p:nvSpPr>
          <p:cNvPr id="5" name="TextBox 4">
            <a:extLst>
              <a:ext uri="{FF2B5EF4-FFF2-40B4-BE49-F238E27FC236}">
                <a16:creationId xmlns:a16="http://schemas.microsoft.com/office/drawing/2014/main" id="{7EE9178D-F5B8-CB30-8109-DA761FB6F41C}"/>
              </a:ext>
            </a:extLst>
          </p:cNvPr>
          <p:cNvSpPr txBox="1"/>
          <p:nvPr/>
        </p:nvSpPr>
        <p:spPr>
          <a:xfrm>
            <a:off x="6733819" y="2291721"/>
            <a:ext cx="5372097" cy="2303195"/>
          </a:xfrm>
          <a:prstGeom prst="rect">
            <a:avLst/>
          </a:prstGeom>
          <a:noFill/>
        </p:spPr>
        <p:txBody>
          <a:bodyPr wrap="square" lIns="0" tIns="0" rIns="0" bIns="0" rtlCol="0">
            <a:spAutoFit/>
          </a:bodyPr>
          <a:lstStyle/>
          <a:p>
            <a:pPr algn="l">
              <a:spcAft>
                <a:spcPts val="1000"/>
              </a:spcAft>
              <a:buClr>
                <a:schemeClr val="accent2"/>
              </a:buClr>
            </a:pPr>
            <a:r>
              <a:rPr lang="en-GB" b="1" dirty="0"/>
              <a:t>The Lost Tribe:</a:t>
            </a:r>
          </a:p>
          <a:p>
            <a:pPr marL="285750" indent="-285750" algn="l">
              <a:spcAft>
                <a:spcPts val="1000"/>
              </a:spcAft>
              <a:buClr>
                <a:schemeClr val="accent2"/>
              </a:buClr>
              <a:buSzPct val="125000"/>
              <a:buFont typeface="Arial" panose="020B0604020202020204" pitchFamily="34" charset="0"/>
              <a:buChar char="•"/>
            </a:pPr>
            <a:r>
              <a:rPr lang="en-GB" dirty="0"/>
              <a:t>Unsure how to deliver – and knows it is an issue</a:t>
            </a:r>
          </a:p>
          <a:p>
            <a:pPr marL="285750" indent="-285750" algn="l">
              <a:spcAft>
                <a:spcPts val="1000"/>
              </a:spcAft>
              <a:buClr>
                <a:schemeClr val="accent2"/>
              </a:buClr>
              <a:buSzPct val="125000"/>
              <a:buFont typeface="Arial" panose="020B0604020202020204" pitchFamily="34" charset="0"/>
              <a:buChar char="•"/>
            </a:pPr>
            <a:r>
              <a:rPr lang="en-GB" dirty="0"/>
              <a:t>Can succeed with help</a:t>
            </a:r>
          </a:p>
          <a:p>
            <a:pPr marL="285750" indent="-285750" algn="l">
              <a:spcAft>
                <a:spcPts val="1000"/>
              </a:spcAft>
              <a:buClr>
                <a:schemeClr val="accent2"/>
              </a:buClr>
              <a:buSzPct val="125000"/>
              <a:buFont typeface="Arial" panose="020B0604020202020204" pitchFamily="34" charset="0"/>
              <a:buChar char="•"/>
            </a:pPr>
            <a:r>
              <a:rPr lang="en-GB" dirty="0"/>
              <a:t>Possibly in the wrong job</a:t>
            </a:r>
          </a:p>
          <a:p>
            <a:pPr marL="285750" indent="-285750" algn="l">
              <a:spcAft>
                <a:spcPts val="1000"/>
              </a:spcAft>
              <a:buClr>
                <a:schemeClr val="accent2"/>
              </a:buClr>
              <a:buSzPct val="125000"/>
              <a:buFont typeface="Arial" panose="020B0604020202020204" pitchFamily="34" charset="0"/>
              <a:buChar char="•"/>
            </a:pPr>
            <a:endParaRPr lang="en-GB" dirty="0"/>
          </a:p>
          <a:p>
            <a:pPr marL="285750" indent="-285750" algn="l">
              <a:spcAft>
                <a:spcPts val="1000"/>
              </a:spcAft>
              <a:buClr>
                <a:schemeClr val="accent2"/>
              </a:buClr>
              <a:buSzPct val="125000"/>
              <a:buFont typeface="Arial" panose="020B0604020202020204" pitchFamily="34" charset="0"/>
              <a:buChar char="•"/>
            </a:pPr>
            <a:endParaRPr lang="en-GB" dirty="0"/>
          </a:p>
        </p:txBody>
      </p:sp>
      <p:pic>
        <p:nvPicPr>
          <p:cNvPr id="6" name="Picture 5" descr="A picture containing text, screenshot, square, colorfulness&#10;&#10;Description automatically generated">
            <a:extLst>
              <a:ext uri="{FF2B5EF4-FFF2-40B4-BE49-F238E27FC236}">
                <a16:creationId xmlns:a16="http://schemas.microsoft.com/office/drawing/2014/main" id="{6CC35405-63F3-EFE1-0075-29CB04E36F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020" y="1410302"/>
            <a:ext cx="5433274" cy="4572776"/>
          </a:xfrm>
          <a:prstGeom prst="rect">
            <a:avLst/>
          </a:prstGeom>
        </p:spPr>
      </p:pic>
      <p:sp>
        <p:nvSpPr>
          <p:cNvPr id="8" name="Oval 7">
            <a:extLst>
              <a:ext uri="{FF2B5EF4-FFF2-40B4-BE49-F238E27FC236}">
                <a16:creationId xmlns:a16="http://schemas.microsoft.com/office/drawing/2014/main" id="{80EF8FB9-6E59-E4C9-EF33-8F85F051EACB}"/>
              </a:ext>
            </a:extLst>
          </p:cNvPr>
          <p:cNvSpPr/>
          <p:nvPr/>
        </p:nvSpPr>
        <p:spPr>
          <a:xfrm>
            <a:off x="2662511" y="3710034"/>
            <a:ext cx="2115383" cy="2018588"/>
          </a:xfrm>
          <a:prstGeom prst="ellipse">
            <a:avLst/>
          </a:prstGeom>
          <a:noFill/>
          <a:ln w="38100">
            <a:solidFill>
              <a:srgbClr val="054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04698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7" name="Title 1">
            <a:extLst>
              <a:ext uri="{FF2B5EF4-FFF2-40B4-BE49-F238E27FC236}">
                <a16:creationId xmlns:a16="http://schemas.microsoft.com/office/drawing/2014/main" id="{BCCF1E22-B06F-978B-430C-F9AA45CD6413}"/>
              </a:ext>
            </a:extLst>
          </p:cNvPr>
          <p:cNvSpPr>
            <a:spLocks noGrp="1"/>
          </p:cNvSpPr>
          <p:nvPr>
            <p:ph type="title"/>
          </p:nvPr>
        </p:nvSpPr>
        <p:spPr>
          <a:xfrm>
            <a:off x="406488" y="14651"/>
            <a:ext cx="10591801" cy="741915"/>
          </a:xfrm>
        </p:spPr>
        <p:txBody>
          <a:bodyPr/>
          <a:lstStyle/>
          <a:p>
            <a:r>
              <a:rPr lang="en-US" dirty="0"/>
              <a:t>The Chequerboard of Leadership</a:t>
            </a:r>
          </a:p>
        </p:txBody>
      </p:sp>
      <p:sp>
        <p:nvSpPr>
          <p:cNvPr id="5" name="TextBox 4">
            <a:extLst>
              <a:ext uri="{FF2B5EF4-FFF2-40B4-BE49-F238E27FC236}">
                <a16:creationId xmlns:a16="http://schemas.microsoft.com/office/drawing/2014/main" id="{7EE9178D-F5B8-CB30-8109-DA761FB6F41C}"/>
              </a:ext>
            </a:extLst>
          </p:cNvPr>
          <p:cNvSpPr txBox="1"/>
          <p:nvPr/>
        </p:nvSpPr>
        <p:spPr>
          <a:xfrm>
            <a:off x="6733819" y="2291721"/>
            <a:ext cx="5372097" cy="1492716"/>
          </a:xfrm>
          <a:prstGeom prst="rect">
            <a:avLst/>
          </a:prstGeom>
          <a:noFill/>
        </p:spPr>
        <p:txBody>
          <a:bodyPr wrap="square" lIns="0" tIns="0" rIns="0" bIns="0" rtlCol="0">
            <a:spAutoFit/>
          </a:bodyPr>
          <a:lstStyle/>
          <a:p>
            <a:pPr algn="l">
              <a:spcAft>
                <a:spcPts val="1000"/>
              </a:spcAft>
              <a:buClr>
                <a:schemeClr val="accent2"/>
              </a:buClr>
            </a:pPr>
            <a:r>
              <a:rPr lang="en-GB" b="1" dirty="0"/>
              <a:t>The Engine Room:</a:t>
            </a:r>
          </a:p>
          <a:p>
            <a:pPr marL="285750" indent="-285750" algn="l">
              <a:spcAft>
                <a:spcPts val="1000"/>
              </a:spcAft>
              <a:buClr>
                <a:schemeClr val="accent2"/>
              </a:buClr>
              <a:buSzPct val="125000"/>
              <a:buFont typeface="Arial" panose="020B0604020202020204" pitchFamily="34" charset="0"/>
              <a:buChar char="•"/>
            </a:pPr>
            <a:r>
              <a:rPr lang="en-GB" dirty="0"/>
              <a:t>The backbone of the organisation</a:t>
            </a:r>
          </a:p>
          <a:p>
            <a:pPr marL="285750" indent="-285750" algn="l">
              <a:spcAft>
                <a:spcPts val="1000"/>
              </a:spcAft>
              <a:buClr>
                <a:schemeClr val="accent2"/>
              </a:buClr>
              <a:buSzPct val="125000"/>
              <a:buFont typeface="Arial" panose="020B0604020202020204" pitchFamily="34" charset="0"/>
              <a:buChar char="•"/>
            </a:pPr>
            <a:endParaRPr lang="en-GB" dirty="0"/>
          </a:p>
          <a:p>
            <a:pPr marL="285750" indent="-285750" algn="l">
              <a:spcAft>
                <a:spcPts val="1000"/>
              </a:spcAft>
              <a:buClr>
                <a:schemeClr val="accent2"/>
              </a:buClr>
              <a:buSzPct val="125000"/>
              <a:buFont typeface="Arial" panose="020B0604020202020204" pitchFamily="34" charset="0"/>
              <a:buChar char="•"/>
            </a:pPr>
            <a:endParaRPr lang="en-GB" dirty="0"/>
          </a:p>
        </p:txBody>
      </p:sp>
      <p:pic>
        <p:nvPicPr>
          <p:cNvPr id="6" name="Picture 5" descr="A picture containing text, screenshot, square, colorfulness&#10;&#10;Description automatically generated">
            <a:extLst>
              <a:ext uri="{FF2B5EF4-FFF2-40B4-BE49-F238E27FC236}">
                <a16:creationId xmlns:a16="http://schemas.microsoft.com/office/drawing/2014/main" id="{654BCB49-72EA-6DB5-8FCD-D6A00853A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020" y="1410302"/>
            <a:ext cx="5433274" cy="4572776"/>
          </a:xfrm>
          <a:prstGeom prst="rect">
            <a:avLst/>
          </a:prstGeom>
        </p:spPr>
      </p:pic>
      <p:sp>
        <p:nvSpPr>
          <p:cNvPr id="8" name="Oval 7">
            <a:extLst>
              <a:ext uri="{FF2B5EF4-FFF2-40B4-BE49-F238E27FC236}">
                <a16:creationId xmlns:a16="http://schemas.microsoft.com/office/drawing/2014/main" id="{C21053F2-3BF6-C6E3-27DB-B3A3595030D7}"/>
              </a:ext>
            </a:extLst>
          </p:cNvPr>
          <p:cNvSpPr/>
          <p:nvPr/>
        </p:nvSpPr>
        <p:spPr>
          <a:xfrm>
            <a:off x="2710956" y="2419706"/>
            <a:ext cx="2115383" cy="2018588"/>
          </a:xfrm>
          <a:prstGeom prst="ellipse">
            <a:avLst/>
          </a:prstGeom>
          <a:noFill/>
          <a:ln w="38100">
            <a:solidFill>
              <a:srgbClr val="054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73336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7" name="Title 1">
            <a:extLst>
              <a:ext uri="{FF2B5EF4-FFF2-40B4-BE49-F238E27FC236}">
                <a16:creationId xmlns:a16="http://schemas.microsoft.com/office/drawing/2014/main" id="{BCCF1E22-B06F-978B-430C-F9AA45CD6413}"/>
              </a:ext>
            </a:extLst>
          </p:cNvPr>
          <p:cNvSpPr>
            <a:spLocks noGrp="1"/>
          </p:cNvSpPr>
          <p:nvPr>
            <p:ph type="title"/>
          </p:nvPr>
        </p:nvSpPr>
        <p:spPr>
          <a:xfrm>
            <a:off x="406488" y="14651"/>
            <a:ext cx="10591801" cy="741915"/>
          </a:xfrm>
        </p:spPr>
        <p:txBody>
          <a:bodyPr/>
          <a:lstStyle/>
          <a:p>
            <a:r>
              <a:rPr lang="en-US" dirty="0"/>
              <a:t>The Chequerboard of Leadership</a:t>
            </a:r>
          </a:p>
        </p:txBody>
      </p:sp>
      <p:pic>
        <p:nvPicPr>
          <p:cNvPr id="4" name="Picture 3">
            <a:extLst>
              <a:ext uri="{FF2B5EF4-FFF2-40B4-BE49-F238E27FC236}">
                <a16:creationId xmlns:a16="http://schemas.microsoft.com/office/drawing/2014/main" id="{459E95C4-335F-FEBB-4373-7F9320B112B2}"/>
              </a:ext>
            </a:extLst>
          </p:cNvPr>
          <p:cNvPicPr>
            <a:picLocks noChangeAspect="1"/>
          </p:cNvPicPr>
          <p:nvPr/>
        </p:nvPicPr>
        <p:blipFill>
          <a:blip r:embed="rId3"/>
          <a:stretch>
            <a:fillRect/>
          </a:stretch>
        </p:blipFill>
        <p:spPr>
          <a:xfrm>
            <a:off x="800100" y="1535967"/>
            <a:ext cx="5372097" cy="4543879"/>
          </a:xfrm>
          <a:prstGeom prst="rect">
            <a:avLst/>
          </a:prstGeom>
        </p:spPr>
      </p:pic>
      <p:sp>
        <p:nvSpPr>
          <p:cNvPr id="5" name="TextBox 4">
            <a:extLst>
              <a:ext uri="{FF2B5EF4-FFF2-40B4-BE49-F238E27FC236}">
                <a16:creationId xmlns:a16="http://schemas.microsoft.com/office/drawing/2014/main" id="{7EE9178D-F5B8-CB30-8109-DA761FB6F41C}"/>
              </a:ext>
            </a:extLst>
          </p:cNvPr>
          <p:cNvSpPr txBox="1"/>
          <p:nvPr/>
        </p:nvSpPr>
        <p:spPr>
          <a:xfrm>
            <a:off x="6733819" y="2291721"/>
            <a:ext cx="5372097" cy="3113673"/>
          </a:xfrm>
          <a:prstGeom prst="rect">
            <a:avLst/>
          </a:prstGeom>
          <a:noFill/>
        </p:spPr>
        <p:txBody>
          <a:bodyPr wrap="square" lIns="0" tIns="0" rIns="0" bIns="0" rtlCol="0">
            <a:spAutoFit/>
          </a:bodyPr>
          <a:lstStyle/>
          <a:p>
            <a:pPr algn="l">
              <a:spcAft>
                <a:spcPts val="1000"/>
              </a:spcAft>
              <a:buClr>
                <a:schemeClr val="accent2"/>
              </a:buClr>
            </a:pPr>
            <a:r>
              <a:rPr lang="en-GB" b="1" dirty="0"/>
              <a:t>The Engine Room:</a:t>
            </a:r>
          </a:p>
          <a:p>
            <a:pPr marL="285750" indent="-285750" algn="l">
              <a:spcAft>
                <a:spcPts val="1000"/>
              </a:spcAft>
              <a:buClr>
                <a:schemeClr val="accent2"/>
              </a:buClr>
              <a:buSzPct val="125000"/>
              <a:buFont typeface="Arial" panose="020B0604020202020204" pitchFamily="34" charset="0"/>
              <a:buChar char="•"/>
            </a:pPr>
            <a:r>
              <a:rPr lang="en-GB" dirty="0"/>
              <a:t>The backbone of the organisation</a:t>
            </a:r>
          </a:p>
          <a:p>
            <a:pPr marL="285750" indent="-285750" algn="l">
              <a:spcAft>
                <a:spcPts val="1000"/>
              </a:spcAft>
              <a:buClr>
                <a:schemeClr val="accent2"/>
              </a:buClr>
              <a:buSzPct val="125000"/>
              <a:buFont typeface="Arial" panose="020B0604020202020204" pitchFamily="34" charset="0"/>
              <a:buChar char="•"/>
            </a:pPr>
            <a:r>
              <a:rPr lang="en-GB" dirty="0"/>
              <a:t>Can be split into (at least) two:</a:t>
            </a:r>
          </a:p>
          <a:p>
            <a:pPr marL="800100" lvl="1" indent="-342900">
              <a:spcAft>
                <a:spcPts val="1000"/>
              </a:spcAft>
              <a:buClr>
                <a:schemeClr val="accent2"/>
              </a:buClr>
              <a:buSzPct val="125000"/>
              <a:buFont typeface="+mj-lt"/>
              <a:buAutoNum type="arabicPeriod"/>
            </a:pPr>
            <a:r>
              <a:rPr lang="en-GB" dirty="0"/>
              <a:t>Safe pairs of hands</a:t>
            </a:r>
          </a:p>
          <a:p>
            <a:pPr marL="800100" lvl="1" indent="-342900">
              <a:spcAft>
                <a:spcPts val="1000"/>
              </a:spcAft>
              <a:buClr>
                <a:schemeClr val="accent2"/>
              </a:buClr>
              <a:buSzPct val="125000"/>
              <a:buFont typeface="+mj-lt"/>
              <a:buAutoNum type="arabicPeriod"/>
            </a:pPr>
            <a:r>
              <a:rPr lang="en-GB" dirty="0"/>
              <a:t>Latent Potential</a:t>
            </a:r>
          </a:p>
          <a:p>
            <a:pPr marL="285750" indent="-285750" algn="l">
              <a:spcAft>
                <a:spcPts val="1000"/>
              </a:spcAft>
              <a:buClr>
                <a:schemeClr val="accent2"/>
              </a:buClr>
              <a:buSzPct val="125000"/>
              <a:buFont typeface="Arial" panose="020B0604020202020204" pitchFamily="34" charset="0"/>
              <a:buChar char="•"/>
            </a:pPr>
            <a:r>
              <a:rPr lang="en-GB" dirty="0"/>
              <a:t>Opportunity to develop even further</a:t>
            </a:r>
          </a:p>
          <a:p>
            <a:pPr marL="285750" indent="-285750" algn="l">
              <a:spcAft>
                <a:spcPts val="1000"/>
              </a:spcAft>
              <a:buClr>
                <a:schemeClr val="accent2"/>
              </a:buClr>
              <a:buSzPct val="125000"/>
              <a:buFont typeface="Arial" panose="020B0604020202020204" pitchFamily="34" charset="0"/>
              <a:buChar char="•"/>
            </a:pPr>
            <a:endParaRPr lang="en-GB" dirty="0"/>
          </a:p>
          <a:p>
            <a:pPr marL="285750" indent="-285750" algn="l">
              <a:spcAft>
                <a:spcPts val="1000"/>
              </a:spcAft>
              <a:buClr>
                <a:schemeClr val="accent2"/>
              </a:buClr>
              <a:buSzPct val="125000"/>
              <a:buFont typeface="Arial" panose="020B0604020202020204" pitchFamily="34" charset="0"/>
              <a:buChar char="•"/>
            </a:pPr>
            <a:endParaRPr lang="en-GB" dirty="0"/>
          </a:p>
        </p:txBody>
      </p:sp>
      <p:pic>
        <p:nvPicPr>
          <p:cNvPr id="6" name="Picture 5">
            <a:extLst>
              <a:ext uri="{FF2B5EF4-FFF2-40B4-BE49-F238E27FC236}">
                <a16:creationId xmlns:a16="http://schemas.microsoft.com/office/drawing/2014/main" id="{49665A9A-C3D1-E505-9557-AD9D56320DA8}"/>
              </a:ext>
            </a:extLst>
          </p:cNvPr>
          <p:cNvPicPr>
            <a:picLocks noChangeAspect="1"/>
          </p:cNvPicPr>
          <p:nvPr/>
        </p:nvPicPr>
        <p:blipFill>
          <a:blip r:embed="rId4"/>
          <a:stretch>
            <a:fillRect/>
          </a:stretch>
        </p:blipFill>
        <p:spPr>
          <a:xfrm>
            <a:off x="2147032" y="2029326"/>
            <a:ext cx="3205614" cy="2799347"/>
          </a:xfrm>
          <a:prstGeom prst="rect">
            <a:avLst/>
          </a:prstGeom>
        </p:spPr>
      </p:pic>
    </p:spTree>
    <p:extLst>
      <p:ext uri="{BB962C8B-B14F-4D97-AF65-F5344CB8AC3E}">
        <p14:creationId xmlns:p14="http://schemas.microsoft.com/office/powerpoint/2010/main" val="63018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7" name="Title 1">
            <a:extLst>
              <a:ext uri="{FF2B5EF4-FFF2-40B4-BE49-F238E27FC236}">
                <a16:creationId xmlns:a16="http://schemas.microsoft.com/office/drawing/2014/main" id="{BCCF1E22-B06F-978B-430C-F9AA45CD6413}"/>
              </a:ext>
            </a:extLst>
          </p:cNvPr>
          <p:cNvSpPr>
            <a:spLocks noGrp="1"/>
          </p:cNvSpPr>
          <p:nvPr>
            <p:ph type="title"/>
          </p:nvPr>
        </p:nvSpPr>
        <p:spPr>
          <a:xfrm>
            <a:off x="406488" y="14651"/>
            <a:ext cx="10591801" cy="741915"/>
          </a:xfrm>
        </p:spPr>
        <p:txBody>
          <a:bodyPr/>
          <a:lstStyle/>
          <a:p>
            <a:r>
              <a:rPr lang="en-US" dirty="0"/>
              <a:t>The Chequerboard of Leadership</a:t>
            </a:r>
          </a:p>
        </p:txBody>
      </p:sp>
      <p:sp>
        <p:nvSpPr>
          <p:cNvPr id="5" name="TextBox 4">
            <a:extLst>
              <a:ext uri="{FF2B5EF4-FFF2-40B4-BE49-F238E27FC236}">
                <a16:creationId xmlns:a16="http://schemas.microsoft.com/office/drawing/2014/main" id="{7EE9178D-F5B8-CB30-8109-DA761FB6F41C}"/>
              </a:ext>
            </a:extLst>
          </p:cNvPr>
          <p:cNvSpPr txBox="1"/>
          <p:nvPr/>
        </p:nvSpPr>
        <p:spPr>
          <a:xfrm>
            <a:off x="6733819" y="2291721"/>
            <a:ext cx="5372097" cy="2708434"/>
          </a:xfrm>
          <a:prstGeom prst="rect">
            <a:avLst/>
          </a:prstGeom>
          <a:noFill/>
        </p:spPr>
        <p:txBody>
          <a:bodyPr wrap="square" lIns="0" tIns="0" rIns="0" bIns="0" rtlCol="0">
            <a:spAutoFit/>
          </a:bodyPr>
          <a:lstStyle/>
          <a:p>
            <a:pPr algn="l">
              <a:spcAft>
                <a:spcPts val="1000"/>
              </a:spcAft>
              <a:buClr>
                <a:schemeClr val="accent2"/>
              </a:buClr>
            </a:pPr>
            <a:r>
              <a:rPr lang="en-GB" b="1" dirty="0"/>
              <a:t>The </a:t>
            </a:r>
            <a:r>
              <a:rPr lang="en-GB" b="1" dirty="0" err="1"/>
              <a:t>Deliveroos</a:t>
            </a:r>
            <a:r>
              <a:rPr lang="en-GB" b="1" dirty="0"/>
              <a:t>:</a:t>
            </a:r>
          </a:p>
          <a:p>
            <a:pPr marL="285750" indent="-285750">
              <a:spcAft>
                <a:spcPts val="1000"/>
              </a:spcAft>
              <a:buClr>
                <a:schemeClr val="accent2"/>
              </a:buClr>
              <a:buSzPct val="125000"/>
              <a:buFont typeface="Arial" panose="020B0604020202020204" pitchFamily="34" charset="0"/>
              <a:buChar char="•"/>
            </a:pPr>
            <a:r>
              <a:rPr lang="en-GB" dirty="0"/>
              <a:t>The stars of your organisation</a:t>
            </a:r>
          </a:p>
          <a:p>
            <a:pPr marL="285750" indent="-285750" algn="l">
              <a:spcAft>
                <a:spcPts val="1000"/>
              </a:spcAft>
              <a:buClr>
                <a:schemeClr val="accent2"/>
              </a:buClr>
              <a:buSzPct val="125000"/>
              <a:buFont typeface="Arial" panose="020B0604020202020204" pitchFamily="34" charset="0"/>
              <a:buChar char="•"/>
            </a:pPr>
            <a:r>
              <a:rPr lang="en-GB" dirty="0"/>
              <a:t>Renowned for delivery</a:t>
            </a:r>
          </a:p>
          <a:p>
            <a:pPr marL="285750" indent="-285750" algn="l">
              <a:spcAft>
                <a:spcPts val="1000"/>
              </a:spcAft>
              <a:buClr>
                <a:schemeClr val="accent2"/>
              </a:buClr>
              <a:buSzPct val="125000"/>
              <a:buFont typeface="Arial" panose="020B0604020202020204" pitchFamily="34" charset="0"/>
              <a:buChar char="•"/>
            </a:pPr>
            <a:r>
              <a:rPr lang="en-GB" dirty="0"/>
              <a:t>Focuses on outcomes as well as outputs</a:t>
            </a:r>
          </a:p>
          <a:p>
            <a:pPr marL="285750" indent="-285750" algn="l">
              <a:spcAft>
                <a:spcPts val="1000"/>
              </a:spcAft>
              <a:buClr>
                <a:schemeClr val="accent2"/>
              </a:buClr>
              <a:buSzPct val="125000"/>
              <a:buFont typeface="Arial" panose="020B0604020202020204" pitchFamily="34" charset="0"/>
              <a:buChar char="•"/>
            </a:pPr>
            <a:r>
              <a:rPr lang="en-GB" dirty="0"/>
              <a:t>The potential to be extraordinary</a:t>
            </a:r>
          </a:p>
          <a:p>
            <a:pPr marL="285750" indent="-285750" algn="l">
              <a:spcAft>
                <a:spcPts val="1000"/>
              </a:spcAft>
              <a:buClr>
                <a:schemeClr val="accent2"/>
              </a:buClr>
              <a:buSzPct val="125000"/>
              <a:buFont typeface="Arial" panose="020B0604020202020204" pitchFamily="34" charset="0"/>
              <a:buChar char="•"/>
            </a:pPr>
            <a:endParaRPr lang="en-GB" dirty="0"/>
          </a:p>
          <a:p>
            <a:pPr marL="285750" indent="-285750" algn="l">
              <a:spcAft>
                <a:spcPts val="1000"/>
              </a:spcAft>
              <a:buClr>
                <a:schemeClr val="accent2"/>
              </a:buClr>
              <a:buSzPct val="125000"/>
              <a:buFont typeface="Arial" panose="020B0604020202020204" pitchFamily="34" charset="0"/>
              <a:buChar char="•"/>
            </a:pPr>
            <a:endParaRPr lang="en-GB" dirty="0"/>
          </a:p>
        </p:txBody>
      </p:sp>
      <p:pic>
        <p:nvPicPr>
          <p:cNvPr id="6" name="Picture 5" descr="A picture containing text, screenshot, square, colorfulness&#10;&#10;Description automatically generated">
            <a:extLst>
              <a:ext uri="{FF2B5EF4-FFF2-40B4-BE49-F238E27FC236}">
                <a16:creationId xmlns:a16="http://schemas.microsoft.com/office/drawing/2014/main" id="{9C0ABA76-AA24-D8F5-AC71-BB0B8BB8C8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020" y="1410302"/>
            <a:ext cx="5433274" cy="4572776"/>
          </a:xfrm>
          <a:prstGeom prst="rect">
            <a:avLst/>
          </a:prstGeom>
        </p:spPr>
      </p:pic>
      <p:sp>
        <p:nvSpPr>
          <p:cNvPr id="8" name="Oval 7">
            <a:extLst>
              <a:ext uri="{FF2B5EF4-FFF2-40B4-BE49-F238E27FC236}">
                <a16:creationId xmlns:a16="http://schemas.microsoft.com/office/drawing/2014/main" id="{3EC3BF75-64EA-80E2-E30B-D06EC7653A91}"/>
              </a:ext>
            </a:extLst>
          </p:cNvPr>
          <p:cNvSpPr/>
          <p:nvPr/>
        </p:nvSpPr>
        <p:spPr>
          <a:xfrm>
            <a:off x="2698845" y="1075835"/>
            <a:ext cx="2115383" cy="2018588"/>
          </a:xfrm>
          <a:prstGeom prst="ellipse">
            <a:avLst/>
          </a:prstGeom>
          <a:noFill/>
          <a:ln w="38100">
            <a:solidFill>
              <a:srgbClr val="054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788466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7" name="Title 1">
            <a:extLst>
              <a:ext uri="{FF2B5EF4-FFF2-40B4-BE49-F238E27FC236}">
                <a16:creationId xmlns:a16="http://schemas.microsoft.com/office/drawing/2014/main" id="{BCCF1E22-B06F-978B-430C-F9AA45CD6413}"/>
              </a:ext>
            </a:extLst>
          </p:cNvPr>
          <p:cNvSpPr>
            <a:spLocks noGrp="1"/>
          </p:cNvSpPr>
          <p:nvPr>
            <p:ph type="title"/>
          </p:nvPr>
        </p:nvSpPr>
        <p:spPr>
          <a:xfrm>
            <a:off x="406488" y="14651"/>
            <a:ext cx="10591801" cy="741915"/>
          </a:xfrm>
        </p:spPr>
        <p:txBody>
          <a:bodyPr/>
          <a:lstStyle/>
          <a:p>
            <a:r>
              <a:rPr lang="en-US" dirty="0"/>
              <a:t>The Chequerboard of Leadership</a:t>
            </a:r>
          </a:p>
        </p:txBody>
      </p:sp>
      <p:sp>
        <p:nvSpPr>
          <p:cNvPr id="5" name="TextBox 4">
            <a:extLst>
              <a:ext uri="{FF2B5EF4-FFF2-40B4-BE49-F238E27FC236}">
                <a16:creationId xmlns:a16="http://schemas.microsoft.com/office/drawing/2014/main" id="{7EE9178D-F5B8-CB30-8109-DA761FB6F41C}"/>
              </a:ext>
            </a:extLst>
          </p:cNvPr>
          <p:cNvSpPr txBox="1"/>
          <p:nvPr/>
        </p:nvSpPr>
        <p:spPr>
          <a:xfrm>
            <a:off x="6733819" y="2291721"/>
            <a:ext cx="5372097" cy="2708434"/>
          </a:xfrm>
          <a:prstGeom prst="rect">
            <a:avLst/>
          </a:prstGeom>
          <a:noFill/>
        </p:spPr>
        <p:txBody>
          <a:bodyPr wrap="square" lIns="0" tIns="0" rIns="0" bIns="0" rtlCol="0">
            <a:spAutoFit/>
          </a:bodyPr>
          <a:lstStyle/>
          <a:p>
            <a:pPr algn="l">
              <a:spcAft>
                <a:spcPts val="1000"/>
              </a:spcAft>
              <a:buClr>
                <a:schemeClr val="accent2"/>
              </a:buClr>
            </a:pPr>
            <a:r>
              <a:rPr lang="en-GB" b="1" dirty="0"/>
              <a:t>The Care Bears:</a:t>
            </a:r>
          </a:p>
          <a:p>
            <a:pPr marL="285750" indent="-285750" algn="l">
              <a:spcAft>
                <a:spcPts val="1000"/>
              </a:spcAft>
              <a:buClr>
                <a:schemeClr val="accent2"/>
              </a:buClr>
              <a:buSzPct val="125000"/>
              <a:buFont typeface="Arial" panose="020B0604020202020204" pitchFamily="34" charset="0"/>
              <a:buChar char="•"/>
            </a:pPr>
            <a:r>
              <a:rPr lang="en-GB" dirty="0"/>
              <a:t>Focused on wellbeing and welfare </a:t>
            </a:r>
          </a:p>
          <a:p>
            <a:pPr marL="285750" indent="-285750" algn="l">
              <a:spcAft>
                <a:spcPts val="1000"/>
              </a:spcAft>
              <a:buClr>
                <a:schemeClr val="accent2"/>
              </a:buClr>
              <a:buSzPct val="125000"/>
              <a:buFont typeface="Arial" panose="020B0604020202020204" pitchFamily="34" charset="0"/>
              <a:buChar char="•"/>
            </a:pPr>
            <a:r>
              <a:rPr lang="en-GB" dirty="0"/>
              <a:t>Consensus very important</a:t>
            </a:r>
          </a:p>
          <a:p>
            <a:pPr marL="285750" indent="-285750" algn="l">
              <a:spcAft>
                <a:spcPts val="1000"/>
              </a:spcAft>
              <a:buClr>
                <a:schemeClr val="accent2"/>
              </a:buClr>
              <a:buSzPct val="125000"/>
              <a:buFont typeface="Arial" panose="020B0604020202020204" pitchFamily="34" charset="0"/>
              <a:buChar char="•"/>
            </a:pPr>
            <a:r>
              <a:rPr lang="en-GB" dirty="0"/>
              <a:t>A rescuer (loves to rescue Victims)</a:t>
            </a:r>
          </a:p>
          <a:p>
            <a:pPr marL="285750" indent="-285750" algn="l">
              <a:spcAft>
                <a:spcPts val="1000"/>
              </a:spcAft>
              <a:buClr>
                <a:schemeClr val="accent2"/>
              </a:buClr>
              <a:buSzPct val="125000"/>
              <a:buFont typeface="Arial" panose="020B0604020202020204" pitchFamily="34" charset="0"/>
              <a:buChar char="•"/>
            </a:pPr>
            <a:r>
              <a:rPr lang="en-GB" dirty="0"/>
              <a:t>Too busy with all of the above to deliver</a:t>
            </a:r>
          </a:p>
          <a:p>
            <a:pPr marL="285750" indent="-285750" algn="l">
              <a:spcAft>
                <a:spcPts val="1000"/>
              </a:spcAft>
              <a:buClr>
                <a:schemeClr val="accent2"/>
              </a:buClr>
              <a:buSzPct val="125000"/>
              <a:buFont typeface="Arial" panose="020B0604020202020204" pitchFamily="34" charset="0"/>
              <a:buChar char="•"/>
            </a:pPr>
            <a:endParaRPr lang="en-GB" dirty="0"/>
          </a:p>
          <a:p>
            <a:pPr marL="285750" indent="-285750" algn="l">
              <a:spcAft>
                <a:spcPts val="1000"/>
              </a:spcAft>
              <a:buClr>
                <a:schemeClr val="accent2"/>
              </a:buClr>
              <a:buSzPct val="125000"/>
              <a:buFont typeface="Arial" panose="020B0604020202020204" pitchFamily="34" charset="0"/>
              <a:buChar char="•"/>
            </a:pPr>
            <a:endParaRPr lang="en-GB" dirty="0"/>
          </a:p>
        </p:txBody>
      </p:sp>
      <p:pic>
        <p:nvPicPr>
          <p:cNvPr id="6" name="Picture 5" descr="A picture containing text, screenshot, square, colorfulness&#10;&#10;Description automatically generated">
            <a:extLst>
              <a:ext uri="{FF2B5EF4-FFF2-40B4-BE49-F238E27FC236}">
                <a16:creationId xmlns:a16="http://schemas.microsoft.com/office/drawing/2014/main" id="{96CA1811-7288-63E1-7AC1-6019E34A80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020" y="1410302"/>
            <a:ext cx="5433274" cy="4572776"/>
          </a:xfrm>
          <a:prstGeom prst="rect">
            <a:avLst/>
          </a:prstGeom>
        </p:spPr>
      </p:pic>
      <p:sp>
        <p:nvSpPr>
          <p:cNvPr id="8" name="Oval 7">
            <a:extLst>
              <a:ext uri="{FF2B5EF4-FFF2-40B4-BE49-F238E27FC236}">
                <a16:creationId xmlns:a16="http://schemas.microsoft.com/office/drawing/2014/main" id="{668B34C5-9648-B050-C980-FC9284239748}"/>
              </a:ext>
            </a:extLst>
          </p:cNvPr>
          <p:cNvSpPr/>
          <p:nvPr/>
        </p:nvSpPr>
        <p:spPr>
          <a:xfrm>
            <a:off x="4308491" y="3696690"/>
            <a:ext cx="2115383" cy="2018588"/>
          </a:xfrm>
          <a:prstGeom prst="ellipse">
            <a:avLst/>
          </a:prstGeom>
          <a:noFill/>
          <a:ln w="38100">
            <a:solidFill>
              <a:srgbClr val="054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04200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7" name="Title 1">
            <a:extLst>
              <a:ext uri="{FF2B5EF4-FFF2-40B4-BE49-F238E27FC236}">
                <a16:creationId xmlns:a16="http://schemas.microsoft.com/office/drawing/2014/main" id="{BCCF1E22-B06F-978B-430C-F9AA45CD6413}"/>
              </a:ext>
            </a:extLst>
          </p:cNvPr>
          <p:cNvSpPr>
            <a:spLocks noGrp="1"/>
          </p:cNvSpPr>
          <p:nvPr>
            <p:ph type="title"/>
          </p:nvPr>
        </p:nvSpPr>
        <p:spPr>
          <a:xfrm>
            <a:off x="406488" y="14651"/>
            <a:ext cx="10591801" cy="741915"/>
          </a:xfrm>
        </p:spPr>
        <p:txBody>
          <a:bodyPr/>
          <a:lstStyle/>
          <a:p>
            <a:r>
              <a:rPr lang="en-US" dirty="0"/>
              <a:t>The Chequerboard of Leadership</a:t>
            </a:r>
          </a:p>
        </p:txBody>
      </p:sp>
      <p:sp>
        <p:nvSpPr>
          <p:cNvPr id="5" name="TextBox 4">
            <a:extLst>
              <a:ext uri="{FF2B5EF4-FFF2-40B4-BE49-F238E27FC236}">
                <a16:creationId xmlns:a16="http://schemas.microsoft.com/office/drawing/2014/main" id="{7EE9178D-F5B8-CB30-8109-DA761FB6F41C}"/>
              </a:ext>
            </a:extLst>
          </p:cNvPr>
          <p:cNvSpPr txBox="1"/>
          <p:nvPr/>
        </p:nvSpPr>
        <p:spPr>
          <a:xfrm>
            <a:off x="6733819" y="2291721"/>
            <a:ext cx="5372097" cy="2985433"/>
          </a:xfrm>
          <a:prstGeom prst="rect">
            <a:avLst/>
          </a:prstGeom>
          <a:noFill/>
        </p:spPr>
        <p:txBody>
          <a:bodyPr wrap="square" lIns="0" tIns="0" rIns="0" bIns="0" rtlCol="0">
            <a:spAutoFit/>
          </a:bodyPr>
          <a:lstStyle/>
          <a:p>
            <a:pPr algn="l">
              <a:spcAft>
                <a:spcPts val="1000"/>
              </a:spcAft>
              <a:buClr>
                <a:schemeClr val="accent2"/>
              </a:buClr>
            </a:pPr>
            <a:r>
              <a:rPr lang="en-GB" b="1" dirty="0"/>
              <a:t>On the cusp:</a:t>
            </a:r>
          </a:p>
          <a:p>
            <a:pPr marL="285750" indent="-285750">
              <a:spcAft>
                <a:spcPts val="1000"/>
              </a:spcAft>
              <a:buClr>
                <a:schemeClr val="accent2"/>
              </a:buClr>
              <a:buSzPct val="125000"/>
              <a:buFont typeface="Arial" panose="020B0604020202020204" pitchFamily="34" charset="0"/>
              <a:buChar char="•"/>
            </a:pPr>
            <a:r>
              <a:rPr lang="en-GB"/>
              <a:t>Your future superstars</a:t>
            </a:r>
          </a:p>
          <a:p>
            <a:pPr marL="285750" indent="-285750" algn="l">
              <a:spcAft>
                <a:spcPts val="1000"/>
              </a:spcAft>
              <a:buClr>
                <a:schemeClr val="accent2"/>
              </a:buClr>
              <a:buSzPct val="125000"/>
              <a:buFont typeface="Arial" panose="020B0604020202020204" pitchFamily="34" charset="0"/>
              <a:buChar char="•"/>
            </a:pPr>
            <a:r>
              <a:rPr lang="en-GB"/>
              <a:t>Naturally </a:t>
            </a:r>
            <a:r>
              <a:rPr lang="en-GB" dirty="0"/>
              <a:t>empathetic</a:t>
            </a:r>
          </a:p>
          <a:p>
            <a:pPr marL="285750" indent="-285750" algn="l">
              <a:spcAft>
                <a:spcPts val="1000"/>
              </a:spcAft>
              <a:buClr>
                <a:schemeClr val="accent2"/>
              </a:buClr>
              <a:buSzPct val="125000"/>
              <a:buFont typeface="Arial" panose="020B0604020202020204" pitchFamily="34" charset="0"/>
              <a:buChar char="•"/>
            </a:pPr>
            <a:r>
              <a:rPr lang="en-GB" dirty="0"/>
              <a:t>Knows that buy-in and team consensus leads to more sustainable outcomes</a:t>
            </a:r>
          </a:p>
          <a:p>
            <a:pPr marL="285750" indent="-285750" algn="l">
              <a:spcAft>
                <a:spcPts val="1000"/>
              </a:spcAft>
              <a:buClr>
                <a:schemeClr val="accent2"/>
              </a:buClr>
              <a:buSzPct val="125000"/>
              <a:buFont typeface="Arial" panose="020B0604020202020204" pitchFamily="34" charset="0"/>
              <a:buChar char="•"/>
            </a:pPr>
            <a:r>
              <a:rPr lang="en-GB" dirty="0"/>
              <a:t>Needs experience and consistent confidence</a:t>
            </a:r>
          </a:p>
          <a:p>
            <a:pPr marL="285750" indent="-285750">
              <a:spcAft>
                <a:spcPts val="1000"/>
              </a:spcAft>
              <a:buClr>
                <a:schemeClr val="accent2"/>
              </a:buClr>
              <a:buSzPct val="125000"/>
              <a:buFont typeface="Arial" panose="020B0604020202020204" pitchFamily="34" charset="0"/>
              <a:buChar char="•"/>
            </a:pPr>
            <a:r>
              <a:rPr lang="en-GB" dirty="0"/>
              <a:t>The potential to be extraordinary</a:t>
            </a:r>
          </a:p>
          <a:p>
            <a:pPr marL="285750" indent="-285750" algn="l">
              <a:spcAft>
                <a:spcPts val="1000"/>
              </a:spcAft>
              <a:buClr>
                <a:schemeClr val="accent2"/>
              </a:buClr>
              <a:buSzPct val="125000"/>
              <a:buFont typeface="Arial" panose="020B0604020202020204" pitchFamily="34" charset="0"/>
              <a:buChar char="•"/>
            </a:pPr>
            <a:endParaRPr lang="en-GB" dirty="0"/>
          </a:p>
        </p:txBody>
      </p:sp>
      <p:pic>
        <p:nvPicPr>
          <p:cNvPr id="6" name="Picture 5" descr="A picture containing text, screenshot, square, colorfulness&#10;&#10;Description automatically generated">
            <a:extLst>
              <a:ext uri="{FF2B5EF4-FFF2-40B4-BE49-F238E27FC236}">
                <a16:creationId xmlns:a16="http://schemas.microsoft.com/office/drawing/2014/main" id="{C541EC76-D9CD-8008-716C-69B5D2A8C7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020" y="1410302"/>
            <a:ext cx="5433274" cy="4572776"/>
          </a:xfrm>
          <a:prstGeom prst="rect">
            <a:avLst/>
          </a:prstGeom>
        </p:spPr>
      </p:pic>
      <p:sp>
        <p:nvSpPr>
          <p:cNvPr id="8" name="Oval 7">
            <a:extLst>
              <a:ext uri="{FF2B5EF4-FFF2-40B4-BE49-F238E27FC236}">
                <a16:creationId xmlns:a16="http://schemas.microsoft.com/office/drawing/2014/main" id="{CDCBA476-91A4-D597-B910-BC4EC288BEBA}"/>
              </a:ext>
            </a:extLst>
          </p:cNvPr>
          <p:cNvSpPr/>
          <p:nvPr/>
        </p:nvSpPr>
        <p:spPr>
          <a:xfrm>
            <a:off x="4308491" y="2359628"/>
            <a:ext cx="2115383" cy="2018588"/>
          </a:xfrm>
          <a:prstGeom prst="ellipse">
            <a:avLst/>
          </a:prstGeom>
          <a:noFill/>
          <a:ln w="38100">
            <a:solidFill>
              <a:srgbClr val="054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41914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7" name="Title 1">
            <a:extLst>
              <a:ext uri="{FF2B5EF4-FFF2-40B4-BE49-F238E27FC236}">
                <a16:creationId xmlns:a16="http://schemas.microsoft.com/office/drawing/2014/main" id="{BCCF1E22-B06F-978B-430C-F9AA45CD6413}"/>
              </a:ext>
            </a:extLst>
          </p:cNvPr>
          <p:cNvSpPr>
            <a:spLocks noGrp="1"/>
          </p:cNvSpPr>
          <p:nvPr>
            <p:ph type="title"/>
          </p:nvPr>
        </p:nvSpPr>
        <p:spPr>
          <a:xfrm>
            <a:off x="406488" y="14651"/>
            <a:ext cx="10591801" cy="741915"/>
          </a:xfrm>
        </p:spPr>
        <p:txBody>
          <a:bodyPr/>
          <a:lstStyle/>
          <a:p>
            <a:r>
              <a:rPr lang="en-US" dirty="0"/>
              <a:t>The Chequerboard of Leadership</a:t>
            </a:r>
          </a:p>
        </p:txBody>
      </p:sp>
      <p:sp>
        <p:nvSpPr>
          <p:cNvPr id="5" name="TextBox 4">
            <a:extLst>
              <a:ext uri="{FF2B5EF4-FFF2-40B4-BE49-F238E27FC236}">
                <a16:creationId xmlns:a16="http://schemas.microsoft.com/office/drawing/2014/main" id="{7EE9178D-F5B8-CB30-8109-DA761FB6F41C}"/>
              </a:ext>
            </a:extLst>
          </p:cNvPr>
          <p:cNvSpPr txBox="1"/>
          <p:nvPr/>
        </p:nvSpPr>
        <p:spPr>
          <a:xfrm>
            <a:off x="6733819" y="2291721"/>
            <a:ext cx="4969083" cy="2451953"/>
          </a:xfrm>
          <a:prstGeom prst="rect">
            <a:avLst/>
          </a:prstGeom>
          <a:noFill/>
        </p:spPr>
        <p:txBody>
          <a:bodyPr wrap="square" lIns="0" tIns="0" rIns="0" bIns="0" rtlCol="0">
            <a:spAutoFit/>
          </a:bodyPr>
          <a:lstStyle/>
          <a:p>
            <a:pPr algn="l">
              <a:spcAft>
                <a:spcPts val="1000"/>
              </a:spcAft>
              <a:buClr>
                <a:schemeClr val="accent2"/>
              </a:buClr>
            </a:pPr>
            <a:r>
              <a:rPr lang="en-GB" b="1" dirty="0"/>
              <a:t>Extraordinary Leaders:</a:t>
            </a:r>
          </a:p>
          <a:p>
            <a:pPr marL="285750" indent="-285750" algn="l">
              <a:spcAft>
                <a:spcPts val="1000"/>
              </a:spcAft>
              <a:buClr>
                <a:schemeClr val="accent2"/>
              </a:buClr>
              <a:buSzPct val="125000"/>
              <a:buFont typeface="Arial" panose="020B0604020202020204" pitchFamily="34" charset="0"/>
              <a:buChar char="•"/>
            </a:pPr>
            <a:r>
              <a:rPr lang="en-GB" dirty="0"/>
              <a:t>Know that delivery is paramount and sustainable outcomes are only possible through engaged and motivated people</a:t>
            </a:r>
          </a:p>
          <a:p>
            <a:pPr marL="285750" indent="-285750" algn="l">
              <a:spcAft>
                <a:spcPts val="1000"/>
              </a:spcAft>
              <a:buClr>
                <a:schemeClr val="accent2"/>
              </a:buClr>
              <a:buSzPct val="125000"/>
              <a:buFont typeface="Arial" panose="020B0604020202020204" pitchFamily="34" charset="0"/>
              <a:buChar char="•"/>
            </a:pPr>
            <a:r>
              <a:rPr lang="en-GB" dirty="0"/>
              <a:t>Rare to find – something to strive for</a:t>
            </a:r>
          </a:p>
          <a:p>
            <a:pPr marL="285750" indent="-285750" algn="l">
              <a:spcAft>
                <a:spcPts val="1000"/>
              </a:spcAft>
              <a:buClr>
                <a:schemeClr val="accent2"/>
              </a:buClr>
              <a:buSzPct val="125000"/>
              <a:buFont typeface="Arial" panose="020B0604020202020204" pitchFamily="34" charset="0"/>
              <a:buChar char="•"/>
            </a:pPr>
            <a:r>
              <a:rPr lang="en-GB" dirty="0"/>
              <a:t>Requires effort to attain and maintain</a:t>
            </a:r>
          </a:p>
          <a:p>
            <a:pPr marL="285750" indent="-285750" algn="l">
              <a:spcAft>
                <a:spcPts val="1000"/>
              </a:spcAft>
              <a:buClr>
                <a:schemeClr val="accent2"/>
              </a:buClr>
              <a:buSzPct val="125000"/>
              <a:buFont typeface="Arial" panose="020B0604020202020204" pitchFamily="34" charset="0"/>
              <a:buChar char="•"/>
            </a:pPr>
            <a:endParaRPr lang="en-GB" dirty="0"/>
          </a:p>
        </p:txBody>
      </p:sp>
      <p:pic>
        <p:nvPicPr>
          <p:cNvPr id="6" name="Picture 5" descr="A picture containing text, screenshot, square, colorfulness&#10;&#10;Description automatically generated">
            <a:extLst>
              <a:ext uri="{FF2B5EF4-FFF2-40B4-BE49-F238E27FC236}">
                <a16:creationId xmlns:a16="http://schemas.microsoft.com/office/drawing/2014/main" id="{CC89D740-0871-5370-4481-F9D8385AF0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020" y="1410302"/>
            <a:ext cx="5433274" cy="4572776"/>
          </a:xfrm>
          <a:prstGeom prst="rect">
            <a:avLst/>
          </a:prstGeom>
        </p:spPr>
      </p:pic>
      <p:sp>
        <p:nvSpPr>
          <p:cNvPr id="8" name="Oval 7">
            <a:extLst>
              <a:ext uri="{FF2B5EF4-FFF2-40B4-BE49-F238E27FC236}">
                <a16:creationId xmlns:a16="http://schemas.microsoft.com/office/drawing/2014/main" id="{EA2069EA-7FD0-F856-0FCE-3658C4E60EFF}"/>
              </a:ext>
            </a:extLst>
          </p:cNvPr>
          <p:cNvSpPr/>
          <p:nvPr/>
        </p:nvSpPr>
        <p:spPr>
          <a:xfrm>
            <a:off x="4284562" y="1069780"/>
            <a:ext cx="2115383" cy="2018588"/>
          </a:xfrm>
          <a:prstGeom prst="ellipse">
            <a:avLst/>
          </a:prstGeom>
          <a:noFill/>
          <a:ln w="38100">
            <a:solidFill>
              <a:srgbClr val="054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534847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7" name="Title 1">
            <a:extLst>
              <a:ext uri="{FF2B5EF4-FFF2-40B4-BE49-F238E27FC236}">
                <a16:creationId xmlns:a16="http://schemas.microsoft.com/office/drawing/2014/main" id="{BCCF1E22-B06F-978B-430C-F9AA45CD6413}"/>
              </a:ext>
            </a:extLst>
          </p:cNvPr>
          <p:cNvSpPr>
            <a:spLocks noGrp="1"/>
          </p:cNvSpPr>
          <p:nvPr>
            <p:ph type="title"/>
          </p:nvPr>
        </p:nvSpPr>
        <p:spPr>
          <a:xfrm>
            <a:off x="406488" y="298186"/>
            <a:ext cx="10591801" cy="741915"/>
          </a:xfrm>
        </p:spPr>
        <p:txBody>
          <a:bodyPr/>
          <a:lstStyle/>
          <a:p>
            <a:r>
              <a:rPr lang="en-US" dirty="0"/>
              <a:t>Advanced Individual Contributor (AIC)</a:t>
            </a:r>
          </a:p>
        </p:txBody>
      </p:sp>
      <p:sp>
        <p:nvSpPr>
          <p:cNvPr id="4" name="TextBox 3">
            <a:extLst>
              <a:ext uri="{FF2B5EF4-FFF2-40B4-BE49-F238E27FC236}">
                <a16:creationId xmlns:a16="http://schemas.microsoft.com/office/drawing/2014/main" id="{588F19CB-B7E8-AA0C-A9D3-CE385ECDAD52}"/>
              </a:ext>
            </a:extLst>
          </p:cNvPr>
          <p:cNvSpPr txBox="1"/>
          <p:nvPr/>
        </p:nvSpPr>
        <p:spPr>
          <a:xfrm>
            <a:off x="339361" y="1547342"/>
            <a:ext cx="11444893" cy="4036426"/>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120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AIC Program </a:t>
            </a: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has been designed to enable </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 Rowe Price’s next generation of senior leaders to develop and utilise key skills that will help them to ‘lead with influence’. </a:t>
            </a:r>
          </a:p>
          <a:p>
            <a:pPr marL="0" marR="0" lvl="0" indent="0" algn="l" defTabSz="914400" rtl="0" eaLnBrk="1" fontAlgn="auto" latinLnBrk="0" hangingPunct="1">
              <a:lnSpc>
                <a:spcPct val="110000"/>
              </a:lnSpc>
              <a:spcBef>
                <a:spcPts val="0"/>
              </a:spcBef>
              <a:spcAft>
                <a:spcPts val="1200"/>
              </a:spcAft>
              <a:buClrTx/>
              <a:buSzTx/>
              <a:buFontTx/>
              <a:buNone/>
              <a:tabLst/>
              <a:defRPr/>
            </a:pPr>
            <a:r>
              <a:rPr lang="en-GB" sz="2000" dirty="0">
                <a:solidFill>
                  <a:prstClr val="black"/>
                </a:solidFill>
                <a:latin typeface="Arial" panose="020B0604020202020204" pitchFamily="34" charset="0"/>
                <a:cs typeface="Arial" panose="020B0604020202020204" pitchFamily="34" charset="0"/>
              </a:rPr>
              <a:t>The content has been designed to:</a:t>
            </a: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10000"/>
              </a:lnSpc>
              <a:spcBef>
                <a:spcPts val="0"/>
              </a:spcBef>
              <a:spcAft>
                <a:spcPts val="1200"/>
              </a:spcAft>
              <a:buClr>
                <a:srgbClr val="05C3DE"/>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t>
            </a:r>
            <a:r>
              <a:rPr kumimoji="0" lang="en-GB" sz="2000" b="0" i="0" u="none" strike="noStrike" kern="1200" cap="none" spc="0" normalizeH="0" baseline="0" noProof="0" dirty="0">
                <a:ln>
                  <a:noFill/>
                </a:ln>
                <a:solidFill>
                  <a:srgbClr val="131313"/>
                </a:solidFill>
                <a:effectLst/>
                <a:uLnTx/>
                <a:uFillTx/>
                <a:latin typeface="Arial" panose="020B0604020202020204" pitchFamily="34" charset="0"/>
                <a:ea typeface="+mn-ea"/>
                <a:cs typeface="Arial" panose="020B0604020202020204" pitchFamily="34" charset="0"/>
              </a:rPr>
              <a:t>one key skills that will enhance your effectiveness, </a:t>
            </a: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increase your </a:t>
            </a:r>
            <a:r>
              <a:rPr kumimoji="0" lang="en-GB" sz="2000" b="0" i="0" u="none" strike="noStrike" kern="1200" cap="none" spc="0" normalizeH="0" baseline="0" noProof="0" dirty="0">
                <a:ln>
                  <a:noFill/>
                </a:ln>
                <a:solidFill>
                  <a:srgbClr val="131313"/>
                </a:solidFill>
                <a:effectLst/>
                <a:uLnTx/>
                <a:uFillTx/>
                <a:latin typeface="Arial" panose="020B0604020202020204" pitchFamily="34" charset="0"/>
                <a:ea typeface="+mn-ea"/>
                <a:cs typeface="Arial" panose="020B0604020202020204" pitchFamily="34" charset="0"/>
              </a:rPr>
              <a:t>influence</a:t>
            </a: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enhance your ability to drive change</a:t>
            </a:r>
            <a:r>
              <a:rPr kumimoji="0" lang="en-GB" sz="2000" b="0" i="0" u="none" strike="noStrike" kern="1200" cap="none" spc="0" normalizeH="0" baseline="0" noProof="0" dirty="0">
                <a:ln>
                  <a:noFill/>
                </a:ln>
                <a:solidFill>
                  <a:srgbClr val="131313"/>
                </a:solidFill>
                <a:effectLst/>
                <a:uLnTx/>
                <a:uFillTx/>
                <a:latin typeface="Arial" panose="020B0604020202020204" pitchFamily="34" charset="0"/>
                <a:ea typeface="+mn-ea"/>
                <a:cs typeface="Arial" panose="020B0604020202020204" pitchFamily="34" charset="0"/>
              </a:rPr>
              <a:t> and </a:t>
            </a: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maximise your impact at T. Rowe Price</a:t>
            </a:r>
            <a:endParaRPr kumimoji="0" lang="en-GB" sz="2000" b="0" i="0" u="none" strike="noStrike" kern="1200" cap="none" spc="0" normalizeH="0" baseline="0" noProof="0" dirty="0">
              <a:ln>
                <a:noFill/>
              </a:ln>
              <a:solidFill>
                <a:srgbClr val="131313"/>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10000"/>
              </a:lnSpc>
              <a:spcBef>
                <a:spcPts val="0"/>
              </a:spcBef>
              <a:spcAft>
                <a:spcPts val="1200"/>
              </a:spcAft>
              <a:buClr>
                <a:srgbClr val="05C3DE"/>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131313"/>
                </a:solidFill>
                <a:effectLst/>
                <a:uLnTx/>
                <a:uFillTx/>
                <a:latin typeface="Arial" panose="020B0604020202020204" pitchFamily="34" charset="0"/>
                <a:ea typeface="+mn-ea"/>
                <a:cs typeface="Arial" panose="020B0604020202020204" pitchFamily="34" charset="0"/>
              </a:rPr>
              <a:t>Tackle real-life challenges</a:t>
            </a:r>
          </a:p>
          <a:p>
            <a:pPr marL="342900" marR="0" lvl="0" indent="-342900" algn="l" defTabSz="914400" rtl="0" eaLnBrk="1" fontAlgn="auto" latinLnBrk="0" hangingPunct="1">
              <a:lnSpc>
                <a:spcPct val="110000"/>
              </a:lnSpc>
              <a:spcBef>
                <a:spcPts val="0"/>
              </a:spcBef>
              <a:spcAft>
                <a:spcPts val="1200"/>
              </a:spcAft>
              <a:buClr>
                <a:srgbClr val="05C3DE"/>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131313"/>
                </a:solidFill>
                <a:effectLst/>
                <a:uLnTx/>
                <a:uFillTx/>
                <a:latin typeface="Arial" panose="020B0604020202020204" pitchFamily="34" charset="0"/>
                <a:ea typeface="+mn-ea"/>
                <a:cs typeface="Arial" panose="020B0604020202020204" pitchFamily="34" charset="0"/>
              </a:rPr>
              <a:t>Be insightful and pragmatic – with input from TRP Senior Executives</a:t>
            </a:r>
          </a:p>
          <a:p>
            <a:pPr marL="342900" marR="0" lvl="0" indent="-342900" algn="l" defTabSz="914400" rtl="0" eaLnBrk="1" fontAlgn="auto" latinLnBrk="0" hangingPunct="1">
              <a:lnSpc>
                <a:spcPct val="110000"/>
              </a:lnSpc>
              <a:spcBef>
                <a:spcPts val="0"/>
              </a:spcBef>
              <a:spcAft>
                <a:spcPts val="1200"/>
              </a:spcAft>
              <a:buClr>
                <a:srgbClr val="05C3DE"/>
              </a:buClr>
              <a:buSzTx/>
              <a:buFont typeface="Arial" panose="020B0604020202020204" pitchFamily="34" charset="0"/>
              <a:buChar char="•"/>
              <a:tabLst/>
              <a:defRPr/>
            </a:pPr>
            <a:endParaRPr lang="en-GB" sz="2000" dirty="0">
              <a:solidFill>
                <a:srgbClr val="131313"/>
              </a:solidFill>
              <a:latin typeface="Arial" panose="020B0604020202020204" pitchFamily="34" charset="0"/>
              <a:cs typeface="Arial" panose="020B0604020202020204" pitchFamily="34" charset="0"/>
            </a:endParaRPr>
          </a:p>
          <a:p>
            <a:pPr marR="0" lvl="0" algn="l" defTabSz="914400" rtl="0" eaLnBrk="1" fontAlgn="auto" latinLnBrk="0" hangingPunct="1">
              <a:lnSpc>
                <a:spcPct val="110000"/>
              </a:lnSpc>
              <a:spcBef>
                <a:spcPts val="0"/>
              </a:spcBef>
              <a:spcAft>
                <a:spcPts val="1200"/>
              </a:spcAft>
              <a:buClr>
                <a:srgbClr val="05C3DE"/>
              </a:buClr>
              <a:buSzTx/>
              <a:tabLst/>
              <a:defRPr/>
            </a:pPr>
            <a:r>
              <a:rPr kumimoji="0" lang="en-GB" sz="2000" b="0" i="0" u="none" strike="noStrike" kern="1200" cap="none" spc="0" normalizeH="0" baseline="0" noProof="0" dirty="0">
                <a:ln>
                  <a:noFill/>
                </a:ln>
                <a:solidFill>
                  <a:srgbClr val="131313"/>
                </a:solidFill>
                <a:effectLst/>
                <a:uLnTx/>
                <a:uFillTx/>
                <a:latin typeface="Arial" panose="020B0604020202020204" pitchFamily="34" charset="0"/>
                <a:ea typeface="+mn-ea"/>
                <a:cs typeface="Arial" panose="020B0604020202020204" pitchFamily="34" charset="0"/>
              </a:rPr>
              <a:t>It has also been enhanced as a result of the first EMEA cohort in 2022/2023.</a:t>
            </a: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0864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7" name="Title 1">
            <a:extLst>
              <a:ext uri="{FF2B5EF4-FFF2-40B4-BE49-F238E27FC236}">
                <a16:creationId xmlns:a16="http://schemas.microsoft.com/office/drawing/2014/main" id="{BCCF1E22-B06F-978B-430C-F9AA45CD6413}"/>
              </a:ext>
            </a:extLst>
          </p:cNvPr>
          <p:cNvSpPr>
            <a:spLocks noGrp="1"/>
          </p:cNvSpPr>
          <p:nvPr>
            <p:ph type="title"/>
          </p:nvPr>
        </p:nvSpPr>
        <p:spPr>
          <a:xfrm>
            <a:off x="406488" y="14651"/>
            <a:ext cx="10591801" cy="741915"/>
          </a:xfrm>
        </p:spPr>
        <p:txBody>
          <a:bodyPr/>
          <a:lstStyle/>
          <a:p>
            <a:r>
              <a:rPr lang="en-US" dirty="0"/>
              <a:t>Where are you on the Chequerboard?</a:t>
            </a:r>
          </a:p>
        </p:txBody>
      </p:sp>
      <p:sp>
        <p:nvSpPr>
          <p:cNvPr id="5" name="TextBox 4">
            <a:extLst>
              <a:ext uri="{FF2B5EF4-FFF2-40B4-BE49-F238E27FC236}">
                <a16:creationId xmlns:a16="http://schemas.microsoft.com/office/drawing/2014/main" id="{7EE9178D-F5B8-CB30-8109-DA761FB6F41C}"/>
              </a:ext>
            </a:extLst>
          </p:cNvPr>
          <p:cNvSpPr txBox="1"/>
          <p:nvPr/>
        </p:nvSpPr>
        <p:spPr>
          <a:xfrm>
            <a:off x="6847233" y="2369693"/>
            <a:ext cx="4969083" cy="3600986"/>
          </a:xfrm>
          <a:prstGeom prst="rect">
            <a:avLst/>
          </a:prstGeom>
          <a:noFill/>
        </p:spPr>
        <p:txBody>
          <a:bodyPr wrap="square" lIns="0" tIns="0" rIns="0" bIns="0" rtlCol="0">
            <a:spAutoFit/>
          </a:bodyPr>
          <a:lstStyle/>
          <a:p>
            <a:pPr marL="285750" indent="-285750" algn="l">
              <a:spcAft>
                <a:spcPts val="1800"/>
              </a:spcAft>
              <a:buClr>
                <a:schemeClr val="accent2"/>
              </a:buClr>
              <a:buSzPct val="125000"/>
              <a:buFont typeface="Arial" panose="020B0604020202020204" pitchFamily="34" charset="0"/>
              <a:buChar char="•"/>
            </a:pPr>
            <a:r>
              <a:rPr lang="en-GB" dirty="0"/>
              <a:t>Where would you place yourself on the Chequerboard?</a:t>
            </a:r>
          </a:p>
          <a:p>
            <a:pPr marL="285750" indent="-285750" algn="l">
              <a:spcAft>
                <a:spcPts val="1800"/>
              </a:spcAft>
              <a:buClr>
                <a:schemeClr val="accent2"/>
              </a:buClr>
              <a:buSzPct val="125000"/>
              <a:buFont typeface="Arial" panose="020B0604020202020204" pitchFamily="34" charset="0"/>
              <a:buChar char="•"/>
            </a:pPr>
            <a:r>
              <a:rPr lang="en-GB" dirty="0"/>
              <a:t>Where would your manager place you?</a:t>
            </a:r>
          </a:p>
          <a:p>
            <a:pPr marL="285750" indent="-285750" algn="l">
              <a:spcAft>
                <a:spcPts val="1800"/>
              </a:spcAft>
              <a:buClr>
                <a:schemeClr val="accent2"/>
              </a:buClr>
              <a:buSzPct val="125000"/>
              <a:buFont typeface="Arial" panose="020B0604020202020204" pitchFamily="34" charset="0"/>
              <a:buChar char="•"/>
            </a:pPr>
            <a:r>
              <a:rPr lang="en-GB" dirty="0"/>
              <a:t>Where would you peers place you?</a:t>
            </a:r>
          </a:p>
          <a:p>
            <a:pPr marL="285750" indent="-285750" algn="l">
              <a:spcAft>
                <a:spcPts val="1800"/>
              </a:spcAft>
              <a:buClr>
                <a:schemeClr val="accent2"/>
              </a:buClr>
              <a:buSzPct val="125000"/>
              <a:buFont typeface="Arial" panose="020B0604020202020204" pitchFamily="34" charset="0"/>
              <a:buChar char="•"/>
            </a:pPr>
            <a:r>
              <a:rPr lang="en-GB" dirty="0"/>
              <a:t>Why?</a:t>
            </a:r>
          </a:p>
          <a:p>
            <a:pPr marL="285750" indent="-285750" algn="l">
              <a:spcAft>
                <a:spcPts val="1800"/>
              </a:spcAft>
              <a:buClr>
                <a:schemeClr val="accent2"/>
              </a:buClr>
              <a:buSzPct val="125000"/>
              <a:buFont typeface="Arial" panose="020B0604020202020204" pitchFamily="34" charset="0"/>
              <a:buChar char="•"/>
            </a:pPr>
            <a:endParaRPr lang="en-GB" dirty="0"/>
          </a:p>
          <a:p>
            <a:pPr algn="l">
              <a:spcAft>
                <a:spcPts val="1800"/>
              </a:spcAft>
              <a:buClr>
                <a:schemeClr val="accent2"/>
              </a:buClr>
              <a:buSzPct val="125000"/>
            </a:pPr>
            <a:r>
              <a:rPr lang="en-GB" dirty="0"/>
              <a:t>[Discuss in pairs]</a:t>
            </a:r>
          </a:p>
          <a:p>
            <a:pPr marL="285750" indent="-285750" algn="l">
              <a:spcAft>
                <a:spcPts val="1000"/>
              </a:spcAft>
              <a:buClr>
                <a:schemeClr val="accent2"/>
              </a:buClr>
              <a:buSzPct val="125000"/>
              <a:buFont typeface="Arial" panose="020B0604020202020204" pitchFamily="34" charset="0"/>
              <a:buChar char="•"/>
            </a:pPr>
            <a:endParaRPr lang="en-GB" dirty="0"/>
          </a:p>
        </p:txBody>
      </p:sp>
      <p:pic>
        <p:nvPicPr>
          <p:cNvPr id="2" name="Picture 1" descr="A picture containing text, screenshot, square, colorfulness&#10;&#10;Description automatically generated">
            <a:extLst>
              <a:ext uri="{FF2B5EF4-FFF2-40B4-BE49-F238E27FC236}">
                <a16:creationId xmlns:a16="http://schemas.microsoft.com/office/drawing/2014/main" id="{180C4371-0797-C5B1-4E77-47DE187A87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020" y="1410302"/>
            <a:ext cx="5433274" cy="4572776"/>
          </a:xfrm>
          <a:prstGeom prst="rect">
            <a:avLst/>
          </a:prstGeom>
        </p:spPr>
      </p:pic>
    </p:spTree>
    <p:extLst>
      <p:ext uri="{BB962C8B-B14F-4D97-AF65-F5344CB8AC3E}">
        <p14:creationId xmlns:p14="http://schemas.microsoft.com/office/powerpoint/2010/main" val="2382542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pic>
        <p:nvPicPr>
          <p:cNvPr id="5" name="Picture Placeholder 3">
            <a:extLst>
              <a:ext uri="{FF2B5EF4-FFF2-40B4-BE49-F238E27FC236}">
                <a16:creationId xmlns:a16="http://schemas.microsoft.com/office/drawing/2014/main" id="{282719F7-6985-CA20-49F2-83984D72CB1D}"/>
              </a:ext>
            </a:extLst>
          </p:cNvPr>
          <p:cNvPicPr>
            <a:picLocks noChangeAspect="1"/>
          </p:cNvPicPr>
          <p:nvPr/>
        </p:nvPicPr>
        <p:blipFill>
          <a:blip r:embed="rId3">
            <a:extLst>
              <a:ext uri="{28A0092B-C50C-407E-A947-70E740481C1C}">
                <a14:useLocalDpi xmlns:a14="http://schemas.microsoft.com/office/drawing/2010/main" val="0"/>
              </a:ext>
            </a:extLst>
          </a:blip>
          <a:srcRect l="6019" r="6019"/>
          <a:stretch>
            <a:fillRect/>
          </a:stretch>
        </p:blipFill>
        <p:spPr>
          <a:xfrm>
            <a:off x="6325222" y="-12700"/>
            <a:ext cx="5866777" cy="6626151"/>
          </a:xfrm>
          <a:prstGeom prst="rect">
            <a:avLst/>
          </a:prstGeom>
        </p:spPr>
      </p:pic>
      <p:sp>
        <p:nvSpPr>
          <p:cNvPr id="6" name="Text Placeholder 2">
            <a:extLst>
              <a:ext uri="{FF2B5EF4-FFF2-40B4-BE49-F238E27FC236}">
                <a16:creationId xmlns:a16="http://schemas.microsoft.com/office/drawing/2014/main" id="{44DCF84C-0FF2-796E-32EA-D065FBAA74D7}"/>
              </a:ext>
            </a:extLst>
          </p:cNvPr>
          <p:cNvSpPr txBox="1">
            <a:spLocks/>
          </p:cNvSpPr>
          <p:nvPr/>
        </p:nvSpPr>
        <p:spPr>
          <a:xfrm>
            <a:off x="1047750" y="1560269"/>
            <a:ext cx="4763593" cy="2689862"/>
          </a:xfrm>
          <a:prstGeom prst="rect">
            <a:avLst/>
          </a:prstGeom>
        </p:spPr>
        <p:txBody>
          <a:bodyPr>
            <a:norm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3600" b="1" dirty="0">
                <a:solidFill>
                  <a:srgbClr val="054C70"/>
                </a:solidFill>
              </a:rPr>
              <a:t>Break</a:t>
            </a:r>
            <a:endParaRPr lang="en-GB" b="1" dirty="0">
              <a:solidFill>
                <a:srgbClr val="054C70"/>
              </a:solidFill>
            </a:endParaRPr>
          </a:p>
          <a:p>
            <a:pPr marL="0" indent="0">
              <a:buNone/>
            </a:pPr>
            <a:endParaRPr lang="en-GB" dirty="0">
              <a:solidFill>
                <a:srgbClr val="054C70"/>
              </a:solidFill>
            </a:endParaRPr>
          </a:p>
          <a:p>
            <a:pPr marL="0" indent="0">
              <a:buNone/>
            </a:pPr>
            <a:r>
              <a:rPr lang="en-GB" sz="2800" dirty="0">
                <a:solidFill>
                  <a:srgbClr val="054C70"/>
                </a:solidFill>
              </a:rPr>
              <a:t>15 mins</a:t>
            </a:r>
          </a:p>
          <a:p>
            <a:endParaRPr lang="en-GB" dirty="0"/>
          </a:p>
        </p:txBody>
      </p:sp>
    </p:spTree>
    <p:extLst>
      <p:ext uri="{BB962C8B-B14F-4D97-AF65-F5344CB8AC3E}">
        <p14:creationId xmlns:p14="http://schemas.microsoft.com/office/powerpoint/2010/main" val="412431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creenshot, square, colorfulness&#10;&#10;Description automatically generated">
            <a:extLst>
              <a:ext uri="{FF2B5EF4-FFF2-40B4-BE49-F238E27FC236}">
                <a16:creationId xmlns:a16="http://schemas.microsoft.com/office/drawing/2014/main" id="{B35CBDD8-1884-027E-5999-E8DCDADA48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9672" y="1980964"/>
            <a:ext cx="4120135" cy="3467606"/>
          </a:xfrm>
          <a:prstGeom prst="rect">
            <a:avLst/>
          </a:prstGeom>
        </p:spPr>
      </p:pic>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7" name="Title 1">
            <a:extLst>
              <a:ext uri="{FF2B5EF4-FFF2-40B4-BE49-F238E27FC236}">
                <a16:creationId xmlns:a16="http://schemas.microsoft.com/office/drawing/2014/main" id="{BCCF1E22-B06F-978B-430C-F9AA45CD6413}"/>
              </a:ext>
            </a:extLst>
          </p:cNvPr>
          <p:cNvSpPr>
            <a:spLocks noGrp="1"/>
          </p:cNvSpPr>
          <p:nvPr>
            <p:ph type="title"/>
          </p:nvPr>
        </p:nvSpPr>
        <p:spPr>
          <a:xfrm>
            <a:off x="406488" y="28827"/>
            <a:ext cx="10591801" cy="741915"/>
          </a:xfrm>
        </p:spPr>
        <p:txBody>
          <a:bodyPr/>
          <a:lstStyle/>
          <a:p>
            <a:r>
              <a:rPr lang="en-US" dirty="0"/>
              <a:t>Moving Northwards: Building delivery skills</a:t>
            </a:r>
          </a:p>
        </p:txBody>
      </p:sp>
      <p:sp>
        <p:nvSpPr>
          <p:cNvPr id="11" name="Arrow: Down 10">
            <a:extLst>
              <a:ext uri="{FF2B5EF4-FFF2-40B4-BE49-F238E27FC236}">
                <a16:creationId xmlns:a16="http://schemas.microsoft.com/office/drawing/2014/main" id="{734CCBED-5CBB-0F60-AC17-A69765A20730}"/>
              </a:ext>
            </a:extLst>
          </p:cNvPr>
          <p:cNvSpPr/>
          <p:nvPr/>
        </p:nvSpPr>
        <p:spPr>
          <a:xfrm flipV="1">
            <a:off x="1520448" y="1689807"/>
            <a:ext cx="4027084" cy="2123655"/>
          </a:xfrm>
          <a:prstGeom prst="downArrow">
            <a:avLst>
              <a:gd name="adj1" fmla="val 50000"/>
              <a:gd name="adj2" fmla="val 6827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GB"/>
          </a:p>
        </p:txBody>
      </p:sp>
      <p:sp>
        <p:nvSpPr>
          <p:cNvPr id="12" name="Rectangle 11">
            <a:extLst>
              <a:ext uri="{FF2B5EF4-FFF2-40B4-BE49-F238E27FC236}">
                <a16:creationId xmlns:a16="http://schemas.microsoft.com/office/drawing/2014/main" id="{B9DA87EB-344C-C9B9-6803-E763081EF939}"/>
              </a:ext>
            </a:extLst>
          </p:cNvPr>
          <p:cNvSpPr/>
          <p:nvPr/>
        </p:nvSpPr>
        <p:spPr>
          <a:xfrm>
            <a:off x="5925879" y="1460205"/>
            <a:ext cx="5730068" cy="42246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GB" dirty="0">
              <a:solidFill>
                <a:srgbClr val="054C70"/>
              </a:solidFill>
            </a:endParaRPr>
          </a:p>
          <a:p>
            <a:pPr algn="ctr"/>
            <a:endParaRPr lang="en-GB" dirty="0">
              <a:solidFill>
                <a:srgbClr val="054C70"/>
              </a:solidFill>
            </a:endParaRPr>
          </a:p>
          <a:p>
            <a:pPr algn="ctr"/>
            <a:endParaRPr lang="en-GB" dirty="0">
              <a:solidFill>
                <a:srgbClr val="054C70"/>
              </a:solidFill>
            </a:endParaRPr>
          </a:p>
          <a:p>
            <a:pPr algn="ctr"/>
            <a:endParaRPr lang="en-GB" dirty="0">
              <a:solidFill>
                <a:srgbClr val="054C70"/>
              </a:solidFill>
            </a:endParaRPr>
          </a:p>
          <a:p>
            <a:pPr algn="ctr"/>
            <a:r>
              <a:rPr lang="en-GB" b="1" dirty="0">
                <a:solidFill>
                  <a:srgbClr val="054C70"/>
                </a:solidFill>
              </a:rPr>
              <a:t>How do you think we can build delivery skills?</a:t>
            </a:r>
          </a:p>
          <a:p>
            <a:pPr algn="ctr"/>
            <a:endParaRPr lang="en-GB" b="1" dirty="0">
              <a:solidFill>
                <a:srgbClr val="054C70"/>
              </a:solidFill>
            </a:endParaRPr>
          </a:p>
          <a:p>
            <a:pPr algn="ctr"/>
            <a:r>
              <a:rPr lang="en-GB" dirty="0">
                <a:solidFill>
                  <a:srgbClr val="054C70"/>
                </a:solidFill>
              </a:rPr>
              <a:t>(Traits of people who are really good at delivery)</a:t>
            </a:r>
          </a:p>
        </p:txBody>
      </p:sp>
    </p:spTree>
    <p:extLst>
      <p:ext uri="{BB962C8B-B14F-4D97-AF65-F5344CB8AC3E}">
        <p14:creationId xmlns:p14="http://schemas.microsoft.com/office/powerpoint/2010/main" val="14586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7B8B03-FCBE-DE1F-9246-2E7744B372B3}"/>
              </a:ext>
            </a:extLst>
          </p:cNvPr>
          <p:cNvSpPr/>
          <p:nvPr/>
        </p:nvSpPr>
        <p:spPr>
          <a:xfrm>
            <a:off x="5925879" y="1460205"/>
            <a:ext cx="5730068" cy="38631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GB"/>
          </a:p>
        </p:txBody>
      </p:sp>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7" name="Title 1">
            <a:extLst>
              <a:ext uri="{FF2B5EF4-FFF2-40B4-BE49-F238E27FC236}">
                <a16:creationId xmlns:a16="http://schemas.microsoft.com/office/drawing/2014/main" id="{BCCF1E22-B06F-978B-430C-F9AA45CD6413}"/>
              </a:ext>
            </a:extLst>
          </p:cNvPr>
          <p:cNvSpPr>
            <a:spLocks noGrp="1"/>
          </p:cNvSpPr>
          <p:nvPr>
            <p:ph type="title"/>
          </p:nvPr>
        </p:nvSpPr>
        <p:spPr>
          <a:xfrm>
            <a:off x="406488" y="28827"/>
            <a:ext cx="10591801" cy="741915"/>
          </a:xfrm>
        </p:spPr>
        <p:txBody>
          <a:bodyPr/>
          <a:lstStyle/>
          <a:p>
            <a:r>
              <a:rPr lang="en-US" dirty="0"/>
              <a:t>Moving Northwards: Building delivery skills</a:t>
            </a:r>
          </a:p>
        </p:txBody>
      </p:sp>
      <p:sp>
        <p:nvSpPr>
          <p:cNvPr id="6" name="object 3">
            <a:extLst>
              <a:ext uri="{FF2B5EF4-FFF2-40B4-BE49-F238E27FC236}">
                <a16:creationId xmlns:a16="http://schemas.microsoft.com/office/drawing/2014/main" id="{8C9BFAE0-45C6-2919-323B-D3F655717C50}"/>
              </a:ext>
            </a:extLst>
          </p:cNvPr>
          <p:cNvSpPr txBox="1"/>
          <p:nvPr/>
        </p:nvSpPr>
        <p:spPr>
          <a:xfrm>
            <a:off x="6249641" y="1671270"/>
            <a:ext cx="5602117" cy="3767698"/>
          </a:xfrm>
          <a:prstGeom prst="rect">
            <a:avLst/>
          </a:prstGeom>
        </p:spPr>
        <p:txBody>
          <a:bodyPr vert="horz" wrap="square" lIns="0" tIns="12700" rIns="0" bIns="0" rtlCol="0">
            <a:spAutoFit/>
          </a:bodyPr>
          <a:lstStyle/>
          <a:p>
            <a:pPr marL="457200" indent="-457200">
              <a:spcAft>
                <a:spcPts val="2400"/>
              </a:spcAft>
              <a:buFont typeface="+mj-lt"/>
              <a:buAutoNum type="arabicPeriod"/>
            </a:pPr>
            <a:r>
              <a:rPr lang="en-GB" sz="2000" dirty="0">
                <a:solidFill>
                  <a:srgbClr val="054C70"/>
                </a:solidFill>
                <a:latin typeface="Calibri"/>
              </a:rPr>
              <a:t>Clear business case and delivery plan</a:t>
            </a:r>
          </a:p>
          <a:p>
            <a:pPr marL="457200" indent="-457200">
              <a:spcAft>
                <a:spcPts val="2400"/>
              </a:spcAft>
              <a:buFont typeface="+mj-lt"/>
              <a:buAutoNum type="arabicPeriod"/>
            </a:pPr>
            <a:r>
              <a:rPr lang="en-GB" sz="2000" dirty="0">
                <a:solidFill>
                  <a:srgbClr val="054C70"/>
                </a:solidFill>
                <a:latin typeface="Calibri"/>
              </a:rPr>
              <a:t>Attitude: a determination to deliver</a:t>
            </a:r>
          </a:p>
          <a:p>
            <a:pPr marL="457200" indent="-457200">
              <a:spcAft>
                <a:spcPts val="2400"/>
              </a:spcAft>
              <a:buFont typeface="+mj-lt"/>
              <a:buAutoNum type="arabicPeriod"/>
            </a:pPr>
            <a:r>
              <a:rPr lang="en-GB" sz="2000" dirty="0">
                <a:solidFill>
                  <a:srgbClr val="054C70"/>
                </a:solidFill>
                <a:latin typeface="Calibri"/>
              </a:rPr>
              <a:t>Focus on outcomes</a:t>
            </a:r>
          </a:p>
          <a:p>
            <a:pPr marL="457200" indent="-457200">
              <a:spcAft>
                <a:spcPts val="2400"/>
              </a:spcAft>
              <a:buFont typeface="+mj-lt"/>
              <a:buAutoNum type="arabicPeriod"/>
            </a:pPr>
            <a:r>
              <a:rPr lang="en-GB" sz="2000" dirty="0">
                <a:solidFill>
                  <a:srgbClr val="054C70"/>
                </a:solidFill>
                <a:latin typeface="Calibri"/>
              </a:rPr>
              <a:t>Achieve milestones</a:t>
            </a:r>
          </a:p>
          <a:p>
            <a:pPr marL="457200" indent="-457200">
              <a:spcAft>
                <a:spcPts val="2400"/>
              </a:spcAft>
              <a:buFont typeface="+mj-lt"/>
              <a:buAutoNum type="arabicPeriod"/>
            </a:pPr>
            <a:r>
              <a:rPr lang="en-GB" sz="2000" dirty="0">
                <a:solidFill>
                  <a:srgbClr val="054C70"/>
                </a:solidFill>
                <a:latin typeface="Calibri"/>
              </a:rPr>
              <a:t>Identify interdependencies</a:t>
            </a:r>
          </a:p>
          <a:p>
            <a:pPr marL="457200" indent="-457200">
              <a:buFont typeface="+mj-lt"/>
              <a:buAutoNum type="arabicPeriod"/>
            </a:pPr>
            <a:r>
              <a:rPr lang="en-GB" sz="2000" dirty="0">
                <a:solidFill>
                  <a:srgbClr val="054C70"/>
                </a:solidFill>
                <a:latin typeface="Calibri"/>
              </a:rPr>
              <a:t>Incentivise others to deliver what you need</a:t>
            </a:r>
          </a:p>
          <a:p>
            <a:endParaRPr lang="en-GB" sz="2400" dirty="0">
              <a:solidFill>
                <a:prstClr val="black"/>
              </a:solidFill>
              <a:latin typeface="Calibri"/>
            </a:endParaRPr>
          </a:p>
        </p:txBody>
      </p:sp>
      <p:sp>
        <p:nvSpPr>
          <p:cNvPr id="11" name="Arrow: Down 10">
            <a:extLst>
              <a:ext uri="{FF2B5EF4-FFF2-40B4-BE49-F238E27FC236}">
                <a16:creationId xmlns:a16="http://schemas.microsoft.com/office/drawing/2014/main" id="{734CCBED-5CBB-0F60-AC17-A69765A20730}"/>
              </a:ext>
            </a:extLst>
          </p:cNvPr>
          <p:cNvSpPr/>
          <p:nvPr/>
        </p:nvSpPr>
        <p:spPr>
          <a:xfrm flipV="1">
            <a:off x="416442" y="1991845"/>
            <a:ext cx="660991" cy="3033824"/>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GB"/>
          </a:p>
        </p:txBody>
      </p:sp>
      <p:pic>
        <p:nvPicPr>
          <p:cNvPr id="4" name="Picture 3" descr="A picture containing text, screenshot, square, colorfulness&#10;&#10;Description automatically generated">
            <a:extLst>
              <a:ext uri="{FF2B5EF4-FFF2-40B4-BE49-F238E27FC236}">
                <a16:creationId xmlns:a16="http://schemas.microsoft.com/office/drawing/2014/main" id="{243C2881-D3BF-4D81-812E-59C5F17AD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8764" y="1896106"/>
            <a:ext cx="4132957" cy="3478397"/>
          </a:xfrm>
          <a:prstGeom prst="rect">
            <a:avLst/>
          </a:prstGeom>
        </p:spPr>
      </p:pic>
    </p:spTree>
    <p:extLst>
      <p:ext uri="{BB962C8B-B14F-4D97-AF65-F5344CB8AC3E}">
        <p14:creationId xmlns:p14="http://schemas.microsoft.com/office/powerpoint/2010/main" val="376213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7" name="Title 1">
            <a:extLst>
              <a:ext uri="{FF2B5EF4-FFF2-40B4-BE49-F238E27FC236}">
                <a16:creationId xmlns:a16="http://schemas.microsoft.com/office/drawing/2014/main" id="{BCCF1E22-B06F-978B-430C-F9AA45CD6413}"/>
              </a:ext>
            </a:extLst>
          </p:cNvPr>
          <p:cNvSpPr>
            <a:spLocks noGrp="1"/>
          </p:cNvSpPr>
          <p:nvPr>
            <p:ph type="title"/>
          </p:nvPr>
        </p:nvSpPr>
        <p:spPr>
          <a:xfrm>
            <a:off x="406488" y="28827"/>
            <a:ext cx="11516154" cy="741915"/>
          </a:xfrm>
        </p:spPr>
        <p:txBody>
          <a:bodyPr/>
          <a:lstStyle/>
          <a:p>
            <a:r>
              <a:rPr lang="en-US" dirty="0"/>
              <a:t>Moving Eastwards: Developing our emotional intelligence</a:t>
            </a:r>
          </a:p>
        </p:txBody>
      </p:sp>
      <p:sp>
        <p:nvSpPr>
          <p:cNvPr id="11" name="Arrow: Down 10">
            <a:extLst>
              <a:ext uri="{FF2B5EF4-FFF2-40B4-BE49-F238E27FC236}">
                <a16:creationId xmlns:a16="http://schemas.microsoft.com/office/drawing/2014/main" id="{734CCBED-5CBB-0F60-AC17-A69765A20730}"/>
              </a:ext>
            </a:extLst>
          </p:cNvPr>
          <p:cNvSpPr/>
          <p:nvPr/>
        </p:nvSpPr>
        <p:spPr>
          <a:xfrm rot="5400000" flipV="1">
            <a:off x="5868925" y="212011"/>
            <a:ext cx="660991" cy="3439141"/>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GB"/>
          </a:p>
        </p:txBody>
      </p:sp>
      <p:pic>
        <p:nvPicPr>
          <p:cNvPr id="2" name="Picture 1" descr="A picture containing text, screenshot, square, colorfulness&#10;&#10;Description automatically generated">
            <a:extLst>
              <a:ext uri="{FF2B5EF4-FFF2-40B4-BE49-F238E27FC236}">
                <a16:creationId xmlns:a16="http://schemas.microsoft.com/office/drawing/2014/main" id="{680700DA-E7CC-4F0D-92AD-8F2D8FC58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1410" y="2516714"/>
            <a:ext cx="4051018" cy="3409436"/>
          </a:xfrm>
          <a:prstGeom prst="rect">
            <a:avLst/>
          </a:prstGeom>
        </p:spPr>
      </p:pic>
    </p:spTree>
    <p:extLst>
      <p:ext uri="{BB962C8B-B14F-4D97-AF65-F5344CB8AC3E}">
        <p14:creationId xmlns:p14="http://schemas.microsoft.com/office/powerpoint/2010/main" val="328745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7" name="Title 1">
            <a:extLst>
              <a:ext uri="{FF2B5EF4-FFF2-40B4-BE49-F238E27FC236}">
                <a16:creationId xmlns:a16="http://schemas.microsoft.com/office/drawing/2014/main" id="{BCCF1E22-B06F-978B-430C-F9AA45CD6413}"/>
              </a:ext>
            </a:extLst>
          </p:cNvPr>
          <p:cNvSpPr>
            <a:spLocks noGrp="1"/>
          </p:cNvSpPr>
          <p:nvPr>
            <p:ph type="title"/>
          </p:nvPr>
        </p:nvSpPr>
        <p:spPr>
          <a:xfrm>
            <a:off x="406488" y="21748"/>
            <a:ext cx="10591801" cy="741915"/>
          </a:xfrm>
        </p:spPr>
        <p:txBody>
          <a:bodyPr/>
          <a:lstStyle/>
          <a:p>
            <a:r>
              <a:rPr lang="en-US" dirty="0"/>
              <a:t>EQ vs IQ</a:t>
            </a:r>
          </a:p>
        </p:txBody>
      </p:sp>
      <p:sp>
        <p:nvSpPr>
          <p:cNvPr id="2" name="object 3">
            <a:extLst>
              <a:ext uri="{FF2B5EF4-FFF2-40B4-BE49-F238E27FC236}">
                <a16:creationId xmlns:a16="http://schemas.microsoft.com/office/drawing/2014/main" id="{E85ACD9B-2202-A218-9564-8D9B560C9207}"/>
              </a:ext>
            </a:extLst>
          </p:cNvPr>
          <p:cNvSpPr txBox="1"/>
          <p:nvPr/>
        </p:nvSpPr>
        <p:spPr>
          <a:xfrm>
            <a:off x="3734423" y="1853408"/>
            <a:ext cx="8179538" cy="3151184"/>
          </a:xfrm>
          <a:prstGeom prst="rect">
            <a:avLst/>
          </a:prstGeom>
        </p:spPr>
        <p:txBody>
          <a:bodyPr vert="horz" wrap="square" lIns="0" tIns="12700" rIns="0" bIns="0" rtlCol="0">
            <a:spAutoFit/>
          </a:bodyPr>
          <a:lstStyle/>
          <a:p>
            <a:pPr marL="457200" marR="549910" indent="-457200">
              <a:lnSpc>
                <a:spcPct val="120800"/>
              </a:lnSpc>
              <a:spcBef>
                <a:spcPts val="100"/>
              </a:spcBef>
              <a:spcAft>
                <a:spcPts val="1800"/>
              </a:spcAft>
              <a:buFont typeface="Arial" panose="020B0604020202020204" pitchFamily="34" charset="0"/>
              <a:buChar char="•"/>
            </a:pPr>
            <a:r>
              <a:rPr lang="en-GB" sz="2400" dirty="0">
                <a:solidFill>
                  <a:srgbClr val="2D2C6F"/>
                </a:solidFill>
                <a:cs typeface="Arial"/>
              </a:rPr>
              <a:t>EQ accounts for 67% of the abilities deemed necessary for superior performance (in leadership). </a:t>
            </a:r>
            <a:br>
              <a:rPr lang="en-GB" sz="2400" dirty="0">
                <a:solidFill>
                  <a:srgbClr val="2D2C6F"/>
                </a:solidFill>
                <a:cs typeface="Arial"/>
              </a:rPr>
            </a:br>
            <a:r>
              <a:rPr lang="en-GB" sz="2400" dirty="0">
                <a:solidFill>
                  <a:srgbClr val="2D2C6F"/>
                </a:solidFill>
                <a:cs typeface="Arial"/>
              </a:rPr>
              <a:t>It matters twice as much as technical expertise or IQ.</a:t>
            </a:r>
          </a:p>
          <a:p>
            <a:pPr marL="457200" marR="549910" indent="-457200">
              <a:lnSpc>
                <a:spcPct val="120800"/>
              </a:lnSpc>
              <a:spcBef>
                <a:spcPts val="100"/>
              </a:spcBef>
              <a:spcAft>
                <a:spcPts val="1800"/>
              </a:spcAft>
              <a:buFont typeface="Arial" panose="020B0604020202020204" pitchFamily="34" charset="0"/>
              <a:buChar char="•"/>
            </a:pPr>
            <a:r>
              <a:rPr lang="en-GB" sz="2400" dirty="0">
                <a:solidFill>
                  <a:srgbClr val="2D2C6F"/>
                </a:solidFill>
                <a:cs typeface="Arial"/>
              </a:rPr>
              <a:t>Harvard reported a zero or negative correlation between IQ and subsequent career success.</a:t>
            </a:r>
          </a:p>
          <a:p>
            <a:pPr marL="457200" marR="549910" indent="-457200">
              <a:lnSpc>
                <a:spcPct val="120800"/>
              </a:lnSpc>
              <a:spcBef>
                <a:spcPts val="100"/>
              </a:spcBef>
              <a:spcAft>
                <a:spcPts val="1800"/>
              </a:spcAft>
              <a:buFont typeface="Arial" panose="020B0604020202020204" pitchFamily="34" charset="0"/>
              <a:buChar char="•"/>
            </a:pPr>
            <a:r>
              <a:rPr lang="en-GB" sz="2400" dirty="0">
                <a:solidFill>
                  <a:srgbClr val="2D2C6F"/>
                </a:solidFill>
                <a:cs typeface="Arial"/>
              </a:rPr>
              <a:t>It’s all about EQ.</a:t>
            </a:r>
          </a:p>
        </p:txBody>
      </p:sp>
      <p:pic>
        <p:nvPicPr>
          <p:cNvPr id="4" name="Picture 2">
            <a:extLst>
              <a:ext uri="{FF2B5EF4-FFF2-40B4-BE49-F238E27FC236}">
                <a16:creationId xmlns:a16="http://schemas.microsoft.com/office/drawing/2014/main" id="{48785A07-80A7-AAF1-D43A-4929F9C72F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384" y="1700808"/>
            <a:ext cx="2344453" cy="3912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70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7" name="Title 1">
            <a:extLst>
              <a:ext uri="{FF2B5EF4-FFF2-40B4-BE49-F238E27FC236}">
                <a16:creationId xmlns:a16="http://schemas.microsoft.com/office/drawing/2014/main" id="{BCCF1E22-B06F-978B-430C-F9AA45CD6413}"/>
              </a:ext>
            </a:extLst>
          </p:cNvPr>
          <p:cNvSpPr>
            <a:spLocks noGrp="1"/>
          </p:cNvSpPr>
          <p:nvPr>
            <p:ph type="title"/>
          </p:nvPr>
        </p:nvSpPr>
        <p:spPr>
          <a:xfrm>
            <a:off x="406488" y="21748"/>
            <a:ext cx="10591801" cy="741915"/>
          </a:xfrm>
        </p:spPr>
        <p:txBody>
          <a:bodyPr/>
          <a:lstStyle/>
          <a:p>
            <a:r>
              <a:rPr lang="en-US" dirty="0"/>
              <a:t>Emotional Intelligence</a:t>
            </a:r>
          </a:p>
        </p:txBody>
      </p:sp>
      <p:sp>
        <p:nvSpPr>
          <p:cNvPr id="2" name="object 3">
            <a:extLst>
              <a:ext uri="{FF2B5EF4-FFF2-40B4-BE49-F238E27FC236}">
                <a16:creationId xmlns:a16="http://schemas.microsoft.com/office/drawing/2014/main" id="{E85ACD9B-2202-A218-9564-8D9B560C9207}"/>
              </a:ext>
            </a:extLst>
          </p:cNvPr>
          <p:cNvSpPr txBox="1"/>
          <p:nvPr/>
        </p:nvSpPr>
        <p:spPr>
          <a:xfrm>
            <a:off x="3405503" y="3010937"/>
            <a:ext cx="8179538" cy="418063"/>
          </a:xfrm>
          <a:prstGeom prst="rect">
            <a:avLst/>
          </a:prstGeom>
        </p:spPr>
        <p:txBody>
          <a:bodyPr vert="horz" wrap="square" lIns="0" tIns="12700" rIns="0" bIns="0" rtlCol="0">
            <a:spAutoFit/>
          </a:bodyPr>
          <a:lstStyle/>
          <a:p>
            <a:pPr marR="549910">
              <a:lnSpc>
                <a:spcPct val="120800"/>
              </a:lnSpc>
              <a:spcBef>
                <a:spcPts val="100"/>
              </a:spcBef>
              <a:spcAft>
                <a:spcPts val="1800"/>
              </a:spcAft>
            </a:pPr>
            <a:r>
              <a:rPr lang="en-GB" sz="2400" dirty="0">
                <a:solidFill>
                  <a:srgbClr val="2D2C6F"/>
                </a:solidFill>
                <a:cs typeface="Arial"/>
              </a:rPr>
              <a:t>What does Emotional Intelligence mean to you?</a:t>
            </a:r>
          </a:p>
        </p:txBody>
      </p:sp>
      <p:sp>
        <p:nvSpPr>
          <p:cNvPr id="8" name="TextBox 7">
            <a:extLst>
              <a:ext uri="{FF2B5EF4-FFF2-40B4-BE49-F238E27FC236}">
                <a16:creationId xmlns:a16="http://schemas.microsoft.com/office/drawing/2014/main" id="{900F4CCD-F21B-3CE4-D539-3AF40F244646}"/>
              </a:ext>
            </a:extLst>
          </p:cNvPr>
          <p:cNvSpPr txBox="1"/>
          <p:nvPr/>
        </p:nvSpPr>
        <p:spPr>
          <a:xfrm>
            <a:off x="914400" y="2066914"/>
            <a:ext cx="1067348" cy="2215991"/>
          </a:xfrm>
          <a:prstGeom prst="rect">
            <a:avLst/>
          </a:prstGeom>
          <a:noFill/>
        </p:spPr>
        <p:txBody>
          <a:bodyPr wrap="square">
            <a:spAutoFit/>
          </a:bodyPr>
          <a:lstStyle/>
          <a:p>
            <a:r>
              <a:rPr lang="en-US" sz="13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endParaRPr lang="en-GB" dirty="0"/>
          </a:p>
        </p:txBody>
      </p:sp>
    </p:spTree>
    <p:extLst>
      <p:ext uri="{BB962C8B-B14F-4D97-AF65-F5344CB8AC3E}">
        <p14:creationId xmlns:p14="http://schemas.microsoft.com/office/powerpoint/2010/main" val="1906010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7" name="Title 1">
            <a:extLst>
              <a:ext uri="{FF2B5EF4-FFF2-40B4-BE49-F238E27FC236}">
                <a16:creationId xmlns:a16="http://schemas.microsoft.com/office/drawing/2014/main" id="{BCCF1E22-B06F-978B-430C-F9AA45CD6413}"/>
              </a:ext>
            </a:extLst>
          </p:cNvPr>
          <p:cNvSpPr>
            <a:spLocks noGrp="1"/>
          </p:cNvSpPr>
          <p:nvPr>
            <p:ph type="title"/>
          </p:nvPr>
        </p:nvSpPr>
        <p:spPr>
          <a:xfrm>
            <a:off x="406488" y="14651"/>
            <a:ext cx="10591801" cy="741915"/>
          </a:xfrm>
        </p:spPr>
        <p:txBody>
          <a:bodyPr/>
          <a:lstStyle/>
          <a:p>
            <a:r>
              <a:rPr lang="en-US" dirty="0"/>
              <a:t>Emotional Intelligence</a:t>
            </a:r>
          </a:p>
        </p:txBody>
      </p:sp>
      <p:sp>
        <p:nvSpPr>
          <p:cNvPr id="2" name="object 3">
            <a:extLst>
              <a:ext uri="{FF2B5EF4-FFF2-40B4-BE49-F238E27FC236}">
                <a16:creationId xmlns:a16="http://schemas.microsoft.com/office/drawing/2014/main" id="{BCC26BE1-ACBC-EEC3-5208-48DC908D9DEB}"/>
              </a:ext>
            </a:extLst>
          </p:cNvPr>
          <p:cNvSpPr txBox="1"/>
          <p:nvPr/>
        </p:nvSpPr>
        <p:spPr>
          <a:xfrm>
            <a:off x="406488" y="1745911"/>
            <a:ext cx="6051019" cy="2244204"/>
          </a:xfrm>
          <a:prstGeom prst="rect">
            <a:avLst/>
          </a:prstGeom>
        </p:spPr>
        <p:txBody>
          <a:bodyPr vert="horz" wrap="square" lIns="0" tIns="12700" rIns="0" bIns="0" rtlCol="0">
            <a:spAutoFit/>
          </a:bodyPr>
          <a:lstStyle/>
          <a:p>
            <a:pPr marR="549910" defTabSz="539750">
              <a:lnSpc>
                <a:spcPct val="120800"/>
              </a:lnSpc>
              <a:spcBef>
                <a:spcPts val="100"/>
              </a:spcBef>
            </a:pPr>
            <a:r>
              <a:rPr lang="en-GB" sz="2400" dirty="0">
                <a:solidFill>
                  <a:srgbClr val="2D2C6F"/>
                </a:solidFill>
                <a:cs typeface="Arial"/>
              </a:rPr>
              <a:t>Emotional Intelligence is your ability to:</a:t>
            </a:r>
          </a:p>
          <a:p>
            <a:pPr marL="285750" marR="549910" indent="-285750" defTabSz="539750">
              <a:lnSpc>
                <a:spcPct val="120800"/>
              </a:lnSpc>
              <a:spcBef>
                <a:spcPts val="100"/>
              </a:spcBef>
              <a:buFont typeface="Arial" panose="020B0604020202020204" pitchFamily="34" charset="0"/>
              <a:buChar char="•"/>
            </a:pPr>
            <a:r>
              <a:rPr lang="en-GB" sz="2400" dirty="0">
                <a:solidFill>
                  <a:srgbClr val="2D2C6F"/>
                </a:solidFill>
                <a:cs typeface="Arial"/>
              </a:rPr>
              <a:t>Understand yourself</a:t>
            </a:r>
          </a:p>
          <a:p>
            <a:pPr marL="285750" marR="549910" indent="-285750" defTabSz="539750">
              <a:lnSpc>
                <a:spcPct val="120800"/>
              </a:lnSpc>
              <a:spcBef>
                <a:spcPts val="100"/>
              </a:spcBef>
              <a:buFont typeface="Arial" panose="020B0604020202020204" pitchFamily="34" charset="0"/>
              <a:buChar char="•"/>
            </a:pPr>
            <a:r>
              <a:rPr lang="en-GB" sz="2400" dirty="0">
                <a:solidFill>
                  <a:srgbClr val="2D2C6F"/>
                </a:solidFill>
                <a:cs typeface="Arial"/>
              </a:rPr>
              <a:t>Understand other people -</a:t>
            </a:r>
          </a:p>
          <a:p>
            <a:pPr marL="269875" marR="549910" indent="-269875" defTabSz="539750">
              <a:lnSpc>
                <a:spcPct val="120800"/>
              </a:lnSpc>
              <a:spcBef>
                <a:spcPts val="100"/>
              </a:spcBef>
            </a:pPr>
            <a:r>
              <a:rPr lang="en-GB" sz="2400" dirty="0">
                <a:solidFill>
                  <a:srgbClr val="2D2C6F"/>
                </a:solidFill>
                <a:cs typeface="Arial"/>
              </a:rPr>
              <a:t>	what motivates them and</a:t>
            </a:r>
            <a:br>
              <a:rPr lang="en-GB" sz="2400" dirty="0">
                <a:solidFill>
                  <a:srgbClr val="2D2C6F"/>
                </a:solidFill>
                <a:cs typeface="Arial"/>
              </a:rPr>
            </a:br>
            <a:r>
              <a:rPr lang="en-GB" sz="2400" dirty="0">
                <a:solidFill>
                  <a:srgbClr val="2D2C6F"/>
                </a:solidFill>
                <a:cs typeface="Arial"/>
              </a:rPr>
              <a:t>how to work cooperatively with them.</a:t>
            </a:r>
          </a:p>
        </p:txBody>
      </p:sp>
      <p:pic>
        <p:nvPicPr>
          <p:cNvPr id="5" name="Picture 4">
            <a:extLst>
              <a:ext uri="{FF2B5EF4-FFF2-40B4-BE49-F238E27FC236}">
                <a16:creationId xmlns:a16="http://schemas.microsoft.com/office/drawing/2014/main" id="{C1A16EB5-B37A-D064-E96E-5EA76DABF983}"/>
              </a:ext>
            </a:extLst>
          </p:cNvPr>
          <p:cNvPicPr>
            <a:picLocks noChangeAspect="1"/>
          </p:cNvPicPr>
          <p:nvPr/>
        </p:nvPicPr>
        <p:blipFill>
          <a:blip r:embed="rId3"/>
          <a:stretch>
            <a:fillRect/>
          </a:stretch>
        </p:blipFill>
        <p:spPr>
          <a:xfrm>
            <a:off x="8197758" y="2594344"/>
            <a:ext cx="2444813" cy="711111"/>
          </a:xfrm>
          <a:prstGeom prst="rect">
            <a:avLst/>
          </a:prstGeom>
        </p:spPr>
      </p:pic>
    </p:spTree>
    <p:extLst>
      <p:ext uri="{BB962C8B-B14F-4D97-AF65-F5344CB8AC3E}">
        <p14:creationId xmlns:p14="http://schemas.microsoft.com/office/powerpoint/2010/main" val="718545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7" name="Title 1">
            <a:extLst>
              <a:ext uri="{FF2B5EF4-FFF2-40B4-BE49-F238E27FC236}">
                <a16:creationId xmlns:a16="http://schemas.microsoft.com/office/drawing/2014/main" id="{BCCF1E22-B06F-978B-430C-F9AA45CD6413}"/>
              </a:ext>
            </a:extLst>
          </p:cNvPr>
          <p:cNvSpPr>
            <a:spLocks noGrp="1"/>
          </p:cNvSpPr>
          <p:nvPr>
            <p:ph type="title"/>
          </p:nvPr>
        </p:nvSpPr>
        <p:spPr>
          <a:xfrm>
            <a:off x="406488" y="14666"/>
            <a:ext cx="10591801" cy="741915"/>
          </a:xfrm>
        </p:spPr>
        <p:txBody>
          <a:bodyPr/>
          <a:lstStyle/>
          <a:p>
            <a:r>
              <a:rPr lang="en-US" dirty="0"/>
              <a:t>5 Categories of Emotional Intelligence</a:t>
            </a:r>
          </a:p>
        </p:txBody>
      </p:sp>
      <p:graphicFrame>
        <p:nvGraphicFramePr>
          <p:cNvPr id="10" name="Diagram 9">
            <a:extLst>
              <a:ext uri="{FF2B5EF4-FFF2-40B4-BE49-F238E27FC236}">
                <a16:creationId xmlns:a16="http://schemas.microsoft.com/office/drawing/2014/main" id="{7121DC96-B285-F4A4-1DCA-9DB93F538184}"/>
              </a:ext>
            </a:extLst>
          </p:cNvPr>
          <p:cNvGraphicFramePr/>
          <p:nvPr>
            <p:extLst>
              <p:ext uri="{D42A27DB-BD31-4B8C-83A1-F6EECF244321}">
                <p14:modId xmlns:p14="http://schemas.microsoft.com/office/powerpoint/2010/main" val="3711881832"/>
              </p:ext>
            </p:extLst>
          </p:nvPr>
        </p:nvGraphicFramePr>
        <p:xfrm>
          <a:off x="2899434" y="1006824"/>
          <a:ext cx="6512272" cy="45095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8FBB6271-466E-602D-B558-2C1F19392490}"/>
              </a:ext>
            </a:extLst>
          </p:cNvPr>
          <p:cNvSpPr txBox="1"/>
          <p:nvPr/>
        </p:nvSpPr>
        <p:spPr>
          <a:xfrm>
            <a:off x="3100528" y="1341643"/>
            <a:ext cx="1309076" cy="1169551"/>
          </a:xfrm>
          <a:prstGeom prst="rect">
            <a:avLst/>
          </a:prstGeom>
          <a:noFill/>
        </p:spPr>
        <p:txBody>
          <a:bodyPr wrap="none" rtlCol="0">
            <a:spAutoFit/>
          </a:bodyPr>
          <a:lstStyle/>
          <a:p>
            <a:pPr algn="r"/>
            <a:r>
              <a:rPr lang="en-GB" sz="1400" dirty="0">
                <a:solidFill>
                  <a:srgbClr val="1F497D"/>
                </a:solidFill>
                <a:latin typeface="Calibri"/>
              </a:rPr>
              <a:t>Self-confidence</a:t>
            </a:r>
          </a:p>
          <a:p>
            <a:pPr algn="r"/>
            <a:r>
              <a:rPr lang="en-GB" sz="1400" dirty="0">
                <a:solidFill>
                  <a:srgbClr val="1F497D"/>
                </a:solidFill>
                <a:latin typeface="Calibri"/>
              </a:rPr>
              <a:t>Humility</a:t>
            </a:r>
          </a:p>
          <a:p>
            <a:pPr algn="r"/>
            <a:r>
              <a:rPr lang="en-GB" sz="1400" dirty="0">
                <a:solidFill>
                  <a:srgbClr val="1F497D"/>
                </a:solidFill>
                <a:latin typeface="Calibri"/>
              </a:rPr>
              <a:t>Observation</a:t>
            </a:r>
          </a:p>
          <a:p>
            <a:pPr algn="r"/>
            <a:r>
              <a:rPr lang="en-GB" sz="1400" dirty="0">
                <a:solidFill>
                  <a:srgbClr val="1F497D"/>
                </a:solidFill>
                <a:latin typeface="Calibri"/>
              </a:rPr>
              <a:t>Self-honesty</a:t>
            </a:r>
            <a:endParaRPr kumimoji="0" lang="en-GB" sz="1400" b="0" i="0" u="none" strike="noStrike" kern="1200" cap="none" spc="0" normalizeH="0" baseline="0" noProof="0" dirty="0">
              <a:ln>
                <a:noFill/>
              </a:ln>
              <a:solidFill>
                <a:srgbClr val="1F497D"/>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GB" sz="1400" dirty="0">
                <a:solidFill>
                  <a:srgbClr val="1F497D"/>
                </a:solidFill>
                <a:latin typeface="Calibri"/>
              </a:rPr>
              <a:t>Impact</a:t>
            </a:r>
            <a:endParaRPr kumimoji="0" lang="en-GB" sz="1400" b="0" i="0" u="none" strike="noStrike" kern="1200" cap="none" spc="0" normalizeH="0" baseline="0" noProof="0" dirty="0">
              <a:ln>
                <a:noFill/>
              </a:ln>
              <a:solidFill>
                <a:srgbClr val="1F497D"/>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E8800B31-6534-3920-CD56-680261E827A5}"/>
              </a:ext>
            </a:extLst>
          </p:cNvPr>
          <p:cNvSpPr txBox="1"/>
          <p:nvPr/>
        </p:nvSpPr>
        <p:spPr>
          <a:xfrm>
            <a:off x="7579954" y="1286469"/>
            <a:ext cx="1717393" cy="954107"/>
          </a:xfrm>
          <a:prstGeom prst="rect">
            <a:avLst/>
          </a:prstGeom>
          <a:noFill/>
        </p:spPr>
        <p:txBody>
          <a:bodyPr wrap="none" rtlCol="0">
            <a:spAutoFit/>
          </a:bodyPr>
          <a:lstStyle/>
          <a:p>
            <a:r>
              <a:rPr lang="en-GB" sz="1400" dirty="0">
                <a:solidFill>
                  <a:srgbClr val="1F497D"/>
                </a:solidFill>
                <a:latin typeface="Calibri"/>
              </a:rPr>
              <a:t>Controlling emotions</a:t>
            </a:r>
          </a:p>
          <a:p>
            <a:r>
              <a:rPr lang="en-GB" sz="1400" dirty="0">
                <a:solidFill>
                  <a:srgbClr val="1F497D"/>
                </a:solidFill>
                <a:latin typeface="Calibri"/>
              </a:rPr>
              <a:t>Detachment</a:t>
            </a:r>
          </a:p>
          <a:p>
            <a:r>
              <a:rPr lang="en-GB" sz="1400" dirty="0">
                <a:solidFill>
                  <a:srgbClr val="1F497D"/>
                </a:solidFill>
                <a:latin typeface="Calibri"/>
              </a:rPr>
              <a:t>Integrity</a:t>
            </a:r>
          </a:p>
          <a:p>
            <a:r>
              <a:rPr lang="en-GB" sz="1400" dirty="0">
                <a:solidFill>
                  <a:srgbClr val="1F497D"/>
                </a:solidFill>
                <a:latin typeface="Calibri"/>
              </a:rPr>
              <a:t>Adaptability</a:t>
            </a:r>
            <a:endParaRPr lang="en-GB" dirty="0">
              <a:solidFill>
                <a:srgbClr val="1F497D"/>
              </a:solidFill>
              <a:latin typeface="Calibri"/>
            </a:endParaRPr>
          </a:p>
        </p:txBody>
      </p:sp>
      <p:sp>
        <p:nvSpPr>
          <p:cNvPr id="13" name="TextBox 12">
            <a:extLst>
              <a:ext uri="{FF2B5EF4-FFF2-40B4-BE49-F238E27FC236}">
                <a16:creationId xmlns:a16="http://schemas.microsoft.com/office/drawing/2014/main" id="{9BB6B44B-18E6-DFF2-2EF8-DCA04B864BF2}"/>
              </a:ext>
            </a:extLst>
          </p:cNvPr>
          <p:cNvSpPr txBox="1"/>
          <p:nvPr/>
        </p:nvSpPr>
        <p:spPr>
          <a:xfrm>
            <a:off x="600771" y="3014336"/>
            <a:ext cx="3444325" cy="1169551"/>
          </a:xfrm>
          <a:prstGeom prst="rect">
            <a:avLst/>
          </a:prstGeom>
          <a:noFill/>
        </p:spPr>
        <p:txBody>
          <a:bodyPr wrap="square" rtlCol="0">
            <a:spAutoFit/>
          </a:bodyPr>
          <a:lstStyle/>
          <a:p>
            <a:pPr algn="r"/>
            <a:r>
              <a:rPr lang="en-GB" sz="1400" dirty="0">
                <a:solidFill>
                  <a:srgbClr val="1F497D"/>
                </a:solidFill>
                <a:latin typeface="Calibri"/>
              </a:rPr>
              <a:t>Respect and good intentions</a:t>
            </a:r>
          </a:p>
          <a:p>
            <a:pPr algn="r"/>
            <a:r>
              <a:rPr lang="en-GB" sz="1400" dirty="0">
                <a:solidFill>
                  <a:srgbClr val="1F497D"/>
                </a:solidFill>
                <a:latin typeface="Calibri"/>
              </a:rPr>
              <a:t>Understand implications</a:t>
            </a:r>
          </a:p>
          <a:p>
            <a:pPr algn="r"/>
            <a:r>
              <a:rPr lang="en-GB" sz="1400" dirty="0">
                <a:solidFill>
                  <a:srgbClr val="1F497D"/>
                </a:solidFill>
                <a:latin typeface="Calibri"/>
              </a:rPr>
              <a:t>Understand why: right reason / real reason</a:t>
            </a:r>
          </a:p>
          <a:p>
            <a:pPr algn="r"/>
            <a:r>
              <a:rPr lang="en-GB" sz="1400" dirty="0">
                <a:solidFill>
                  <a:srgbClr val="1F497D"/>
                </a:solidFill>
                <a:latin typeface="Calibri"/>
              </a:rPr>
              <a:t>Embrace diversity of views</a:t>
            </a:r>
          </a:p>
          <a:p>
            <a:pPr algn="r"/>
            <a:r>
              <a:rPr lang="en-GB" sz="1400" dirty="0">
                <a:solidFill>
                  <a:srgbClr val="1F497D"/>
                </a:solidFill>
                <a:latin typeface="Calibri"/>
              </a:rPr>
              <a:t>Social awareness</a:t>
            </a:r>
          </a:p>
        </p:txBody>
      </p:sp>
      <p:sp>
        <p:nvSpPr>
          <p:cNvPr id="14" name="TextBox 13">
            <a:extLst>
              <a:ext uri="{FF2B5EF4-FFF2-40B4-BE49-F238E27FC236}">
                <a16:creationId xmlns:a16="http://schemas.microsoft.com/office/drawing/2014/main" id="{63E287BC-F929-8D89-AB61-8773C831CAA7}"/>
              </a:ext>
            </a:extLst>
          </p:cNvPr>
          <p:cNvSpPr txBox="1"/>
          <p:nvPr/>
        </p:nvSpPr>
        <p:spPr>
          <a:xfrm>
            <a:off x="5145950" y="5314114"/>
            <a:ext cx="1972015" cy="1384995"/>
          </a:xfrm>
          <a:prstGeom prst="rect">
            <a:avLst/>
          </a:prstGeom>
          <a:noFill/>
        </p:spPr>
        <p:txBody>
          <a:bodyPr wrap="none" rtlCol="0">
            <a:spAutoFit/>
          </a:bodyPr>
          <a:lstStyle/>
          <a:p>
            <a:pPr algn="ctr"/>
            <a:r>
              <a:rPr lang="en-GB" sz="1400" dirty="0">
                <a:solidFill>
                  <a:srgbClr val="1F497D"/>
                </a:solidFill>
                <a:latin typeface="Calibri"/>
              </a:rPr>
              <a:t>Motivate self and others</a:t>
            </a:r>
          </a:p>
          <a:p>
            <a:pPr algn="ctr"/>
            <a:r>
              <a:rPr lang="en-GB" sz="1400" dirty="0">
                <a:solidFill>
                  <a:srgbClr val="1F497D"/>
                </a:solidFill>
                <a:latin typeface="Calibri"/>
              </a:rPr>
              <a:t>Driven. Desire to deliver.</a:t>
            </a:r>
          </a:p>
          <a:p>
            <a:pPr algn="ctr"/>
            <a:r>
              <a:rPr lang="en-GB" sz="1400" dirty="0">
                <a:solidFill>
                  <a:srgbClr val="1F497D"/>
                </a:solidFill>
                <a:latin typeface="Calibri"/>
              </a:rPr>
              <a:t>Change Catalyst.</a:t>
            </a:r>
          </a:p>
          <a:p>
            <a:pPr algn="ctr"/>
            <a:r>
              <a:rPr lang="en-GB" sz="1400" dirty="0">
                <a:solidFill>
                  <a:srgbClr val="1F497D"/>
                </a:solidFill>
                <a:latin typeface="Calibri"/>
              </a:rPr>
              <a:t>Optimistic and proactive</a:t>
            </a:r>
          </a:p>
          <a:p>
            <a:pPr algn="ctr"/>
            <a:r>
              <a:rPr lang="en-GB" sz="1400" dirty="0">
                <a:solidFill>
                  <a:srgbClr val="1F497D"/>
                </a:solidFill>
                <a:latin typeface="Calibri"/>
              </a:rPr>
              <a:t>Clarity</a:t>
            </a:r>
          </a:p>
          <a:p>
            <a:pPr algn="ctr"/>
            <a:endParaRPr lang="en-GB" sz="1400" dirty="0">
              <a:solidFill>
                <a:srgbClr val="1F497D"/>
              </a:solidFill>
              <a:latin typeface="Calibri"/>
            </a:endParaRPr>
          </a:p>
        </p:txBody>
      </p:sp>
      <p:sp>
        <p:nvSpPr>
          <p:cNvPr id="15" name="TextBox 14">
            <a:extLst>
              <a:ext uri="{FF2B5EF4-FFF2-40B4-BE49-F238E27FC236}">
                <a16:creationId xmlns:a16="http://schemas.microsoft.com/office/drawing/2014/main" id="{D1AD7E0F-A80C-F0BD-93F7-56D65A6B8E77}"/>
              </a:ext>
            </a:extLst>
          </p:cNvPr>
          <p:cNvSpPr txBox="1"/>
          <p:nvPr/>
        </p:nvSpPr>
        <p:spPr>
          <a:xfrm>
            <a:off x="8179193" y="3014335"/>
            <a:ext cx="3313408" cy="1169551"/>
          </a:xfrm>
          <a:prstGeom prst="rect">
            <a:avLst/>
          </a:prstGeom>
          <a:noFill/>
        </p:spPr>
        <p:txBody>
          <a:bodyPr wrap="none" rtlCol="0">
            <a:spAutoFit/>
          </a:bodyPr>
          <a:lstStyle/>
          <a:p>
            <a:r>
              <a:rPr lang="en-GB" sz="1400" dirty="0">
                <a:solidFill>
                  <a:srgbClr val="1F497D"/>
                </a:solidFill>
                <a:latin typeface="Calibri"/>
              </a:rPr>
              <a:t>Listening to understand</a:t>
            </a:r>
          </a:p>
          <a:p>
            <a:r>
              <a:rPr lang="en-GB" sz="1400" dirty="0">
                <a:solidFill>
                  <a:srgbClr val="1F497D"/>
                </a:solidFill>
                <a:latin typeface="Calibri"/>
              </a:rPr>
              <a:t>Clear communications</a:t>
            </a:r>
          </a:p>
          <a:p>
            <a:r>
              <a:rPr lang="en-GB" sz="1400" dirty="0">
                <a:solidFill>
                  <a:srgbClr val="1F497D"/>
                </a:solidFill>
                <a:latin typeface="Calibri"/>
              </a:rPr>
              <a:t>Scanning </a:t>
            </a:r>
          </a:p>
          <a:p>
            <a:r>
              <a:rPr lang="en-GB" sz="1400" dirty="0">
                <a:solidFill>
                  <a:srgbClr val="1F497D"/>
                </a:solidFill>
                <a:latin typeface="Calibri"/>
              </a:rPr>
              <a:t>Collaboration and compromise</a:t>
            </a:r>
          </a:p>
          <a:p>
            <a:r>
              <a:rPr lang="en-GB" sz="1400" dirty="0">
                <a:solidFill>
                  <a:srgbClr val="1F497D"/>
                </a:solidFill>
                <a:latin typeface="Calibri"/>
              </a:rPr>
              <a:t>Manage conflicts with honesty </a:t>
            </a:r>
            <a:r>
              <a:rPr lang="en-GB" sz="1400" u="sng" dirty="0">
                <a:solidFill>
                  <a:srgbClr val="1F497D"/>
                </a:solidFill>
                <a:latin typeface="Calibri"/>
              </a:rPr>
              <a:t>and</a:t>
            </a:r>
            <a:r>
              <a:rPr lang="en-GB" sz="1400" dirty="0">
                <a:solidFill>
                  <a:srgbClr val="1F497D"/>
                </a:solidFill>
                <a:latin typeface="Calibri"/>
              </a:rPr>
              <a:t> respect</a:t>
            </a:r>
          </a:p>
        </p:txBody>
      </p:sp>
      <p:sp>
        <p:nvSpPr>
          <p:cNvPr id="18" name="TextBox 17">
            <a:extLst>
              <a:ext uri="{FF2B5EF4-FFF2-40B4-BE49-F238E27FC236}">
                <a16:creationId xmlns:a16="http://schemas.microsoft.com/office/drawing/2014/main" id="{AD586594-52E2-361F-649A-4E64B7080EBF}"/>
              </a:ext>
            </a:extLst>
          </p:cNvPr>
          <p:cNvSpPr txBox="1"/>
          <p:nvPr/>
        </p:nvSpPr>
        <p:spPr>
          <a:xfrm>
            <a:off x="6555829" y="3295260"/>
            <a:ext cx="1294949" cy="523220"/>
          </a:xfrm>
          <a:prstGeom prst="rect">
            <a:avLst/>
          </a:prstGeom>
          <a:solidFill>
            <a:srgbClr val="31859C"/>
          </a:solidFill>
        </p:spPr>
        <p:txBody>
          <a:bodyPr wrap="square">
            <a:spAutoFit/>
          </a:bodyPr>
          <a:lstStyle/>
          <a:p>
            <a:pPr lvl="0" algn="ctr">
              <a:buNone/>
            </a:pPr>
            <a:r>
              <a:rPr lang="en-GB" sz="1400" b="1" dirty="0">
                <a:solidFill>
                  <a:sysClr val="window" lastClr="FFFFFF"/>
                </a:solidFill>
                <a:latin typeface="Calibri"/>
                <a:ea typeface="+mn-ea"/>
                <a:cs typeface="+mn-cs"/>
              </a:rPr>
              <a:t>Relationship</a:t>
            </a:r>
          </a:p>
          <a:p>
            <a:pPr lvl="0" algn="ctr">
              <a:buNone/>
            </a:pPr>
            <a:r>
              <a:rPr lang="en-GB" sz="1400" b="1" dirty="0">
                <a:solidFill>
                  <a:sysClr val="window" lastClr="FFFFFF"/>
                </a:solidFill>
                <a:latin typeface="Calibri"/>
                <a:ea typeface="+mn-ea"/>
                <a:cs typeface="+mn-cs"/>
              </a:rPr>
              <a:t>Management</a:t>
            </a:r>
          </a:p>
        </p:txBody>
      </p:sp>
      <p:sp>
        <p:nvSpPr>
          <p:cNvPr id="2" name="Oval 1">
            <a:extLst>
              <a:ext uri="{FF2B5EF4-FFF2-40B4-BE49-F238E27FC236}">
                <a16:creationId xmlns:a16="http://schemas.microsoft.com/office/drawing/2014/main" id="{6B65E85F-0FD5-3B8E-7039-D9953770E939}"/>
              </a:ext>
            </a:extLst>
          </p:cNvPr>
          <p:cNvSpPr/>
          <p:nvPr/>
        </p:nvSpPr>
        <p:spPr>
          <a:xfrm>
            <a:off x="296026" y="6240770"/>
            <a:ext cx="149930" cy="184667"/>
          </a:xfrm>
          <a:prstGeom prst="ellipse">
            <a:avLst/>
          </a:pr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GB"/>
          </a:p>
        </p:txBody>
      </p:sp>
      <p:sp>
        <p:nvSpPr>
          <p:cNvPr id="4" name="TextBox 3">
            <a:extLst>
              <a:ext uri="{FF2B5EF4-FFF2-40B4-BE49-F238E27FC236}">
                <a16:creationId xmlns:a16="http://schemas.microsoft.com/office/drawing/2014/main" id="{7E754B1B-69D6-B7D8-3523-82E7426AA4E0}"/>
              </a:ext>
            </a:extLst>
          </p:cNvPr>
          <p:cNvSpPr txBox="1"/>
          <p:nvPr/>
        </p:nvSpPr>
        <p:spPr>
          <a:xfrm>
            <a:off x="517868" y="6241210"/>
            <a:ext cx="1831079" cy="184666"/>
          </a:xfrm>
          <a:prstGeom prst="rect">
            <a:avLst/>
          </a:prstGeom>
          <a:noFill/>
        </p:spPr>
        <p:txBody>
          <a:bodyPr wrap="none" lIns="0" tIns="0" rIns="0" bIns="0" rtlCol="0">
            <a:spAutoFit/>
          </a:bodyPr>
          <a:lstStyle/>
          <a:p>
            <a:pPr algn="l">
              <a:spcAft>
                <a:spcPts val="1000"/>
              </a:spcAft>
              <a:buClr>
                <a:schemeClr val="accent2"/>
              </a:buClr>
            </a:pPr>
            <a:r>
              <a:rPr lang="en-GB" sz="1200" dirty="0"/>
              <a:t>Goleman’s four categories </a:t>
            </a:r>
          </a:p>
        </p:txBody>
      </p:sp>
    </p:spTree>
    <p:extLst>
      <p:ext uri="{BB962C8B-B14F-4D97-AF65-F5344CB8AC3E}">
        <p14:creationId xmlns:p14="http://schemas.microsoft.com/office/powerpoint/2010/main" val="1604788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7" name="Title 1">
            <a:extLst>
              <a:ext uri="{FF2B5EF4-FFF2-40B4-BE49-F238E27FC236}">
                <a16:creationId xmlns:a16="http://schemas.microsoft.com/office/drawing/2014/main" id="{BCCF1E22-B06F-978B-430C-F9AA45CD6413}"/>
              </a:ext>
            </a:extLst>
          </p:cNvPr>
          <p:cNvSpPr>
            <a:spLocks noGrp="1"/>
          </p:cNvSpPr>
          <p:nvPr>
            <p:ph type="title"/>
          </p:nvPr>
        </p:nvSpPr>
        <p:spPr>
          <a:xfrm>
            <a:off x="406488" y="28836"/>
            <a:ext cx="10591801" cy="741915"/>
          </a:xfrm>
        </p:spPr>
        <p:txBody>
          <a:bodyPr/>
          <a:lstStyle/>
          <a:p>
            <a:r>
              <a:rPr lang="en-US" dirty="0"/>
              <a:t>EQ Self-Assessment</a:t>
            </a:r>
          </a:p>
        </p:txBody>
      </p:sp>
      <p:pic>
        <p:nvPicPr>
          <p:cNvPr id="4" name="Picture 3">
            <a:extLst>
              <a:ext uri="{FF2B5EF4-FFF2-40B4-BE49-F238E27FC236}">
                <a16:creationId xmlns:a16="http://schemas.microsoft.com/office/drawing/2014/main" id="{578EB290-6AFC-6EC3-0E87-A8FFB7A1412E}"/>
              </a:ext>
            </a:extLst>
          </p:cNvPr>
          <p:cNvPicPr>
            <a:picLocks noChangeAspect="1"/>
          </p:cNvPicPr>
          <p:nvPr/>
        </p:nvPicPr>
        <p:blipFill>
          <a:blip r:embed="rId4"/>
          <a:stretch>
            <a:fillRect/>
          </a:stretch>
        </p:blipFill>
        <p:spPr>
          <a:xfrm>
            <a:off x="1892599" y="1488992"/>
            <a:ext cx="3304173" cy="4648939"/>
          </a:xfrm>
          <a:prstGeom prst="rect">
            <a:avLst/>
          </a:prstGeom>
          <a:effectLst>
            <a:outerShdw blurRad="50800" dist="38100" dir="2700000" algn="tl" rotWithShape="0">
              <a:prstClr val="black">
                <a:alpha val="40000"/>
              </a:prstClr>
            </a:outerShdw>
          </a:effectLst>
        </p:spPr>
      </p:pic>
      <p:sp>
        <p:nvSpPr>
          <p:cNvPr id="9" name="object 3">
            <a:extLst>
              <a:ext uri="{FF2B5EF4-FFF2-40B4-BE49-F238E27FC236}">
                <a16:creationId xmlns:a16="http://schemas.microsoft.com/office/drawing/2014/main" id="{C226FBB0-0E3B-B1C9-E093-A7FDA3326EC5}"/>
              </a:ext>
            </a:extLst>
          </p:cNvPr>
          <p:cNvSpPr txBox="1"/>
          <p:nvPr/>
        </p:nvSpPr>
        <p:spPr>
          <a:xfrm>
            <a:off x="5450958" y="1086422"/>
            <a:ext cx="6521302" cy="3342582"/>
          </a:xfrm>
          <a:prstGeom prst="rect">
            <a:avLst/>
          </a:prstGeom>
        </p:spPr>
        <p:txBody>
          <a:bodyPr vert="horz" wrap="square" lIns="0" tIns="12700" rIns="0" bIns="0" rtlCol="0">
            <a:spAutoFit/>
          </a:bodyPr>
          <a:lstStyle/>
          <a:p>
            <a:pPr marL="269875" marR="549910">
              <a:lnSpc>
                <a:spcPct val="120800"/>
              </a:lnSpc>
              <a:spcBef>
                <a:spcPts val="100"/>
              </a:spcBef>
              <a:spcAft>
                <a:spcPts val="1200"/>
              </a:spcAft>
            </a:pPr>
            <a:r>
              <a:rPr lang="en-GB" dirty="0">
                <a:solidFill>
                  <a:srgbClr val="2D2C6F"/>
                </a:solidFill>
                <a:cs typeface="Arial"/>
              </a:rPr>
              <a:t>Using the EQ Assessment Worksheet:</a:t>
            </a:r>
          </a:p>
          <a:p>
            <a:pPr marL="843915" marR="549910" indent="-285750">
              <a:lnSpc>
                <a:spcPct val="120800"/>
              </a:lnSpc>
              <a:spcBef>
                <a:spcPts val="100"/>
              </a:spcBef>
              <a:spcAft>
                <a:spcPts val="1200"/>
              </a:spcAft>
              <a:buFont typeface="Arial" panose="020B0604020202020204" pitchFamily="34" charset="0"/>
              <a:buChar char="•"/>
            </a:pPr>
            <a:r>
              <a:rPr lang="en-GB" dirty="0">
                <a:solidFill>
                  <a:srgbClr val="2D2C6F"/>
                </a:solidFill>
                <a:cs typeface="Arial"/>
              </a:rPr>
              <a:t>Rate each component (H/M/L) in terms of importance to your role and/or your career </a:t>
            </a:r>
          </a:p>
          <a:p>
            <a:pPr marL="843915" marR="549910" indent="-285750">
              <a:lnSpc>
                <a:spcPct val="120800"/>
              </a:lnSpc>
              <a:spcBef>
                <a:spcPts val="100"/>
              </a:spcBef>
              <a:spcAft>
                <a:spcPts val="1200"/>
              </a:spcAft>
              <a:buFont typeface="Arial" panose="020B0604020202020204" pitchFamily="34" charset="0"/>
              <a:buChar char="•"/>
            </a:pPr>
            <a:r>
              <a:rPr lang="en-GB" dirty="0">
                <a:solidFill>
                  <a:srgbClr val="2D2C6F"/>
                </a:solidFill>
                <a:cs typeface="Arial"/>
              </a:rPr>
              <a:t>Score yourself today out of 5</a:t>
            </a:r>
          </a:p>
          <a:p>
            <a:pPr marL="843915" marR="549910" indent="-285750">
              <a:lnSpc>
                <a:spcPct val="120800"/>
              </a:lnSpc>
              <a:spcBef>
                <a:spcPts val="100"/>
              </a:spcBef>
              <a:spcAft>
                <a:spcPts val="1200"/>
              </a:spcAft>
              <a:buFont typeface="Arial" panose="020B0604020202020204" pitchFamily="34" charset="0"/>
              <a:buChar char="•"/>
            </a:pPr>
            <a:r>
              <a:rPr lang="en-GB" dirty="0">
                <a:solidFill>
                  <a:srgbClr val="2D2C6F"/>
                </a:solidFill>
                <a:cs typeface="Arial"/>
              </a:rPr>
              <a:t>Identify which areas you think you need to work on</a:t>
            </a:r>
          </a:p>
          <a:p>
            <a:pPr marL="843915" marR="549910" indent="-285750">
              <a:lnSpc>
                <a:spcPct val="120800"/>
              </a:lnSpc>
              <a:spcBef>
                <a:spcPts val="100"/>
              </a:spcBef>
              <a:buFont typeface="Arial" panose="020B0604020202020204" pitchFamily="34" charset="0"/>
              <a:buChar char="•"/>
            </a:pPr>
            <a:r>
              <a:rPr lang="en-GB" dirty="0">
                <a:solidFill>
                  <a:srgbClr val="2D2C6F"/>
                </a:solidFill>
                <a:cs typeface="Arial"/>
              </a:rPr>
              <a:t>Discuss your ratings and conclusions with a colleague </a:t>
            </a:r>
          </a:p>
          <a:p>
            <a:pPr marL="558165" marR="549910">
              <a:lnSpc>
                <a:spcPct val="120800"/>
              </a:lnSpc>
              <a:spcBef>
                <a:spcPts val="100"/>
              </a:spcBef>
            </a:pPr>
            <a:endParaRPr lang="en-GB" dirty="0">
              <a:solidFill>
                <a:srgbClr val="2D2C6F"/>
              </a:solidFill>
              <a:cs typeface="Arial"/>
            </a:endParaRPr>
          </a:p>
        </p:txBody>
      </p:sp>
    </p:spTree>
    <p:extLst>
      <p:ext uri="{BB962C8B-B14F-4D97-AF65-F5344CB8AC3E}">
        <p14:creationId xmlns:p14="http://schemas.microsoft.com/office/powerpoint/2010/main" val="1245369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7" name="Title 1">
            <a:extLst>
              <a:ext uri="{FF2B5EF4-FFF2-40B4-BE49-F238E27FC236}">
                <a16:creationId xmlns:a16="http://schemas.microsoft.com/office/drawing/2014/main" id="{BCCF1E22-B06F-978B-430C-F9AA45CD6413}"/>
              </a:ext>
            </a:extLst>
          </p:cNvPr>
          <p:cNvSpPr>
            <a:spLocks noGrp="1"/>
          </p:cNvSpPr>
          <p:nvPr>
            <p:ph type="title"/>
          </p:nvPr>
        </p:nvSpPr>
        <p:spPr>
          <a:xfrm>
            <a:off x="406488" y="21900"/>
            <a:ext cx="10591801" cy="741915"/>
          </a:xfrm>
        </p:spPr>
        <p:txBody>
          <a:bodyPr/>
          <a:lstStyle/>
          <a:p>
            <a:r>
              <a:rPr lang="en-US" dirty="0"/>
              <a:t>Our expectations of you</a:t>
            </a:r>
          </a:p>
        </p:txBody>
      </p:sp>
      <p:pic>
        <p:nvPicPr>
          <p:cNvPr id="5" name="Picture 4">
            <a:extLst>
              <a:ext uri="{FF2B5EF4-FFF2-40B4-BE49-F238E27FC236}">
                <a16:creationId xmlns:a16="http://schemas.microsoft.com/office/drawing/2014/main" id="{D9D62D87-8878-23C2-501F-BD6A572CFC4C}"/>
              </a:ext>
            </a:extLst>
          </p:cNvPr>
          <p:cNvPicPr>
            <a:picLocks noChangeAspect="1"/>
          </p:cNvPicPr>
          <p:nvPr/>
        </p:nvPicPr>
        <p:blipFill>
          <a:blip r:embed="rId4"/>
          <a:stretch>
            <a:fillRect/>
          </a:stretch>
        </p:blipFill>
        <p:spPr>
          <a:xfrm>
            <a:off x="107641" y="943534"/>
            <a:ext cx="11976716" cy="5397777"/>
          </a:xfrm>
          <a:prstGeom prst="rect">
            <a:avLst/>
          </a:prstGeom>
        </p:spPr>
      </p:pic>
    </p:spTree>
    <p:extLst>
      <p:ext uri="{BB962C8B-B14F-4D97-AF65-F5344CB8AC3E}">
        <p14:creationId xmlns:p14="http://schemas.microsoft.com/office/powerpoint/2010/main" val="230170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7" name="Title 1">
            <a:extLst>
              <a:ext uri="{FF2B5EF4-FFF2-40B4-BE49-F238E27FC236}">
                <a16:creationId xmlns:a16="http://schemas.microsoft.com/office/drawing/2014/main" id="{BCCF1E22-B06F-978B-430C-F9AA45CD6413}"/>
              </a:ext>
            </a:extLst>
          </p:cNvPr>
          <p:cNvSpPr>
            <a:spLocks noGrp="1"/>
          </p:cNvSpPr>
          <p:nvPr>
            <p:ph type="title"/>
          </p:nvPr>
        </p:nvSpPr>
        <p:spPr>
          <a:xfrm>
            <a:off x="406488" y="28836"/>
            <a:ext cx="10591801" cy="741915"/>
          </a:xfrm>
        </p:spPr>
        <p:txBody>
          <a:bodyPr/>
          <a:lstStyle/>
          <a:p>
            <a:r>
              <a:rPr lang="en-US" dirty="0"/>
              <a:t>EQ Colleague Assessment</a:t>
            </a:r>
          </a:p>
        </p:txBody>
      </p:sp>
      <p:sp>
        <p:nvSpPr>
          <p:cNvPr id="9" name="object 3">
            <a:extLst>
              <a:ext uri="{FF2B5EF4-FFF2-40B4-BE49-F238E27FC236}">
                <a16:creationId xmlns:a16="http://schemas.microsoft.com/office/drawing/2014/main" id="{C226FBB0-0E3B-B1C9-E093-A7FDA3326EC5}"/>
              </a:ext>
            </a:extLst>
          </p:cNvPr>
          <p:cNvSpPr txBox="1"/>
          <p:nvPr/>
        </p:nvSpPr>
        <p:spPr>
          <a:xfrm>
            <a:off x="5319388" y="1658744"/>
            <a:ext cx="6580967" cy="4132926"/>
          </a:xfrm>
          <a:prstGeom prst="rect">
            <a:avLst/>
          </a:prstGeom>
        </p:spPr>
        <p:txBody>
          <a:bodyPr vert="horz" wrap="square" lIns="0" tIns="12700" rIns="0" bIns="0" rtlCol="0">
            <a:spAutoFit/>
          </a:bodyPr>
          <a:lstStyle/>
          <a:p>
            <a:pPr marL="269875" marR="549910">
              <a:lnSpc>
                <a:spcPct val="120800"/>
              </a:lnSpc>
              <a:spcBef>
                <a:spcPts val="100"/>
              </a:spcBef>
              <a:spcAft>
                <a:spcPts val="1200"/>
              </a:spcAft>
            </a:pPr>
            <a:r>
              <a:rPr lang="en-GB" b="1" dirty="0">
                <a:solidFill>
                  <a:srgbClr val="2D2C6F"/>
                </a:solidFill>
                <a:cs typeface="Arial"/>
              </a:rPr>
              <a:t>Before the peer mentoring session </a:t>
            </a:r>
          </a:p>
          <a:p>
            <a:pPr marL="269875" marR="549910">
              <a:lnSpc>
                <a:spcPct val="120800"/>
              </a:lnSpc>
              <a:spcBef>
                <a:spcPts val="100"/>
              </a:spcBef>
              <a:spcAft>
                <a:spcPts val="1200"/>
              </a:spcAft>
            </a:pPr>
            <a:endParaRPr lang="en-GB" dirty="0">
              <a:solidFill>
                <a:srgbClr val="2D2C6F"/>
              </a:solidFill>
              <a:cs typeface="Arial"/>
            </a:endParaRPr>
          </a:p>
          <a:p>
            <a:pPr marL="269875" marR="549910">
              <a:lnSpc>
                <a:spcPct val="120800"/>
              </a:lnSpc>
              <a:spcBef>
                <a:spcPts val="100"/>
              </a:spcBef>
              <a:spcAft>
                <a:spcPts val="1200"/>
              </a:spcAft>
            </a:pPr>
            <a:r>
              <a:rPr lang="en-GB" dirty="0">
                <a:solidFill>
                  <a:srgbClr val="2D2C6F"/>
                </a:solidFill>
                <a:cs typeface="Arial"/>
              </a:rPr>
              <a:t>Download the Colleague EQ Assessment Worksheet from the portal</a:t>
            </a:r>
          </a:p>
          <a:p>
            <a:pPr marL="269875" marR="549910">
              <a:lnSpc>
                <a:spcPct val="120800"/>
              </a:lnSpc>
              <a:spcBef>
                <a:spcPts val="100"/>
              </a:spcBef>
              <a:spcAft>
                <a:spcPts val="1200"/>
              </a:spcAft>
            </a:pPr>
            <a:r>
              <a:rPr lang="en-GB" dirty="0">
                <a:solidFill>
                  <a:srgbClr val="2D2C6F"/>
                </a:solidFill>
                <a:cs typeface="Arial"/>
              </a:rPr>
              <a:t>Ask a colleague to fill out the colleague assessment on you.</a:t>
            </a:r>
          </a:p>
          <a:p>
            <a:pPr marL="269875" marR="549910">
              <a:lnSpc>
                <a:spcPct val="120800"/>
              </a:lnSpc>
              <a:spcBef>
                <a:spcPts val="100"/>
              </a:spcBef>
              <a:spcAft>
                <a:spcPts val="1200"/>
              </a:spcAft>
            </a:pPr>
            <a:r>
              <a:rPr lang="en-GB" dirty="0">
                <a:solidFill>
                  <a:srgbClr val="2D2C6F"/>
                </a:solidFill>
                <a:cs typeface="Arial"/>
              </a:rPr>
              <a:t>Come prepared to talk to your peers about the differences between the two – and your top priorities when it comes to developing your emotional intelligence.</a:t>
            </a:r>
          </a:p>
          <a:p>
            <a:pPr marL="269875" marR="549910">
              <a:lnSpc>
                <a:spcPct val="120800"/>
              </a:lnSpc>
              <a:spcBef>
                <a:spcPts val="100"/>
              </a:spcBef>
            </a:pPr>
            <a:endParaRPr lang="en-GB" sz="1600" dirty="0">
              <a:solidFill>
                <a:srgbClr val="2D2C6F"/>
              </a:solidFill>
              <a:cs typeface="Arial"/>
            </a:endParaRPr>
          </a:p>
        </p:txBody>
      </p:sp>
      <p:pic>
        <p:nvPicPr>
          <p:cNvPr id="2" name="Picture 1">
            <a:extLst>
              <a:ext uri="{FF2B5EF4-FFF2-40B4-BE49-F238E27FC236}">
                <a16:creationId xmlns:a16="http://schemas.microsoft.com/office/drawing/2014/main" id="{D2F71F0F-D9D0-0975-5160-27C717F8F1A3}"/>
              </a:ext>
            </a:extLst>
          </p:cNvPr>
          <p:cNvPicPr>
            <a:picLocks noChangeAspect="1"/>
          </p:cNvPicPr>
          <p:nvPr/>
        </p:nvPicPr>
        <p:blipFill>
          <a:blip r:embed="rId4"/>
          <a:stretch>
            <a:fillRect/>
          </a:stretch>
        </p:blipFill>
        <p:spPr>
          <a:xfrm>
            <a:off x="990600" y="1509371"/>
            <a:ext cx="3257913" cy="4608181"/>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1103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7" name="Title 1">
            <a:extLst>
              <a:ext uri="{FF2B5EF4-FFF2-40B4-BE49-F238E27FC236}">
                <a16:creationId xmlns:a16="http://schemas.microsoft.com/office/drawing/2014/main" id="{BCCF1E22-B06F-978B-430C-F9AA45CD6413}"/>
              </a:ext>
            </a:extLst>
          </p:cNvPr>
          <p:cNvSpPr>
            <a:spLocks noGrp="1"/>
          </p:cNvSpPr>
          <p:nvPr>
            <p:ph type="title"/>
          </p:nvPr>
        </p:nvSpPr>
        <p:spPr>
          <a:xfrm>
            <a:off x="406488" y="-264"/>
            <a:ext cx="10591801" cy="741915"/>
          </a:xfrm>
        </p:spPr>
        <p:txBody>
          <a:bodyPr/>
          <a:lstStyle/>
          <a:p>
            <a:r>
              <a:rPr lang="en-US" dirty="0"/>
              <a:t>Your Resource Portal</a:t>
            </a:r>
          </a:p>
        </p:txBody>
      </p:sp>
      <p:pic>
        <p:nvPicPr>
          <p:cNvPr id="10" name="Picture 9">
            <a:extLst>
              <a:ext uri="{FF2B5EF4-FFF2-40B4-BE49-F238E27FC236}">
                <a16:creationId xmlns:a16="http://schemas.microsoft.com/office/drawing/2014/main" id="{08DB3685-B104-1347-D9EE-7A289A32BAD3}"/>
              </a:ext>
            </a:extLst>
          </p:cNvPr>
          <p:cNvPicPr>
            <a:picLocks noChangeAspect="1"/>
          </p:cNvPicPr>
          <p:nvPr/>
        </p:nvPicPr>
        <p:blipFill rotWithShape="1">
          <a:blip r:embed="rId3"/>
          <a:srcRect b="14366"/>
          <a:stretch/>
        </p:blipFill>
        <p:spPr>
          <a:xfrm>
            <a:off x="0" y="2011937"/>
            <a:ext cx="12192000" cy="4623813"/>
          </a:xfrm>
          <a:prstGeom prst="rect">
            <a:avLst/>
          </a:prstGeom>
        </p:spPr>
      </p:pic>
      <p:sp>
        <p:nvSpPr>
          <p:cNvPr id="12" name="TextBox 11">
            <a:extLst>
              <a:ext uri="{FF2B5EF4-FFF2-40B4-BE49-F238E27FC236}">
                <a16:creationId xmlns:a16="http://schemas.microsoft.com/office/drawing/2014/main" id="{2534DABB-23DF-A22B-5493-2ACE4D3AC123}"/>
              </a:ext>
            </a:extLst>
          </p:cNvPr>
          <p:cNvSpPr txBox="1"/>
          <p:nvPr/>
        </p:nvSpPr>
        <p:spPr>
          <a:xfrm>
            <a:off x="320674" y="1245972"/>
            <a:ext cx="1161732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96D6"/>
                </a:solidFill>
                <a:effectLst/>
                <a:uLnTx/>
                <a:uFillTx/>
                <a:latin typeface="Arial"/>
                <a:ea typeface="+mn-ea"/>
                <a:cs typeface="+mn-cs"/>
                <a:hlinkClick r:id="rId4">
                  <a:extLst>
                    <a:ext uri="{A12FA001-AC4F-418D-AE19-62706E023703}">
                      <ahyp:hlinkClr xmlns:ahyp="http://schemas.microsoft.com/office/drawing/2018/hyperlinkcolor" val="tx"/>
                    </a:ext>
                  </a:extLst>
                </a:hlinkClick>
              </a:rPr>
              <a:t>https://www.changeandstrategy.com/trp-apac-aic-2023/</a:t>
            </a:r>
            <a:r>
              <a:rPr kumimoji="0" lang="en-GB" sz="1800" b="0" i="0" u="none" strike="noStrike" kern="1200" cap="none" spc="0" normalizeH="0" baseline="0" noProof="0" dirty="0">
                <a:ln>
                  <a:noFill/>
                </a:ln>
                <a:solidFill>
                  <a:srgbClr val="0096D6"/>
                </a:solidFill>
                <a:effectLst/>
                <a:uLnTx/>
                <a:uFillTx/>
                <a:latin typeface="Arial"/>
                <a:ea typeface="+mn-ea"/>
                <a:cs typeface="+mn-cs"/>
              </a:rPr>
              <a:t> 			Password: TRPAIC</a:t>
            </a:r>
          </a:p>
        </p:txBody>
      </p:sp>
      <p:pic>
        <p:nvPicPr>
          <p:cNvPr id="4" name="Picture 3">
            <a:extLst>
              <a:ext uri="{FF2B5EF4-FFF2-40B4-BE49-F238E27FC236}">
                <a16:creationId xmlns:a16="http://schemas.microsoft.com/office/drawing/2014/main" id="{1E3447D1-44A6-9F27-88AF-35E0C9A0FB76}"/>
              </a:ext>
            </a:extLst>
          </p:cNvPr>
          <p:cNvPicPr>
            <a:picLocks noChangeAspect="1"/>
          </p:cNvPicPr>
          <p:nvPr/>
        </p:nvPicPr>
        <p:blipFill rotWithShape="1">
          <a:blip r:embed="rId5"/>
          <a:srcRect l="3334" r="3418"/>
          <a:stretch/>
        </p:blipFill>
        <p:spPr>
          <a:xfrm>
            <a:off x="5368" y="953872"/>
            <a:ext cx="12202498" cy="5631260"/>
          </a:xfrm>
          <a:prstGeom prst="rect">
            <a:avLst/>
          </a:prstGeom>
        </p:spPr>
      </p:pic>
    </p:spTree>
    <p:extLst>
      <p:ext uri="{BB962C8B-B14F-4D97-AF65-F5344CB8AC3E}">
        <p14:creationId xmlns:p14="http://schemas.microsoft.com/office/powerpoint/2010/main" val="7923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pic>
        <p:nvPicPr>
          <p:cNvPr id="2" name="Picture 1" descr="A picture containing light&#10;&#10;Description automatically generated">
            <a:extLst>
              <a:ext uri="{FF2B5EF4-FFF2-40B4-BE49-F238E27FC236}">
                <a16:creationId xmlns:a16="http://schemas.microsoft.com/office/drawing/2014/main" id="{9717FB1E-69AE-9DE4-DBB9-52ECC8654B9A}"/>
              </a:ext>
            </a:extLst>
          </p:cNvPr>
          <p:cNvPicPr>
            <a:picLocks noChangeAspect="1"/>
          </p:cNvPicPr>
          <p:nvPr/>
        </p:nvPicPr>
        <p:blipFill rotWithShape="1">
          <a:blip r:embed="rId3">
            <a:extLst>
              <a:ext uri="{28A0092B-C50C-407E-A947-70E740481C1C}">
                <a14:useLocalDpi xmlns:a14="http://schemas.microsoft.com/office/drawing/2010/main" val="0"/>
              </a:ext>
            </a:extLst>
          </a:blip>
          <a:srcRect l="26464" t="14463" r="26463" b="14463"/>
          <a:stretch/>
        </p:blipFill>
        <p:spPr>
          <a:xfrm>
            <a:off x="5161345" y="2001308"/>
            <a:ext cx="2007371" cy="2754888"/>
          </a:xfrm>
          <a:prstGeom prst="rect">
            <a:avLst/>
          </a:prstGeom>
        </p:spPr>
      </p:pic>
    </p:spTree>
    <p:extLst>
      <p:ext uri="{BB962C8B-B14F-4D97-AF65-F5344CB8AC3E}">
        <p14:creationId xmlns:p14="http://schemas.microsoft.com/office/powerpoint/2010/main" val="13458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114" y="0"/>
            <a:ext cx="10591801" cy="741915"/>
          </a:xfrm>
        </p:spPr>
        <p:txBody>
          <a:bodyPr/>
          <a:lstStyle/>
          <a:p>
            <a:r>
              <a:rPr lang="en-US" dirty="0"/>
              <a:t>Your Program</a:t>
            </a:r>
          </a:p>
        </p:txBody>
      </p:sp>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6" name="Rectangle: Rounded Corners 5">
            <a:extLst>
              <a:ext uri="{FF2B5EF4-FFF2-40B4-BE49-F238E27FC236}">
                <a16:creationId xmlns:a16="http://schemas.microsoft.com/office/drawing/2014/main" id="{C40B224E-B9C4-CA46-209B-A03395A698A2}"/>
              </a:ext>
            </a:extLst>
          </p:cNvPr>
          <p:cNvSpPr/>
          <p:nvPr/>
        </p:nvSpPr>
        <p:spPr>
          <a:xfrm>
            <a:off x="3786056" y="2449566"/>
            <a:ext cx="1591273" cy="2147286"/>
          </a:xfrm>
          <a:prstGeom prst="roundRect">
            <a:avLst/>
          </a:prstGeom>
          <a:solidFill>
            <a:srgbClr val="054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1300" b="1" dirty="0"/>
              <a:t>Workshop 1</a:t>
            </a:r>
          </a:p>
          <a:p>
            <a:pPr algn="ctr"/>
            <a:endParaRPr lang="en-GB" sz="1300" b="1" dirty="0"/>
          </a:p>
          <a:p>
            <a:pPr algn="ctr"/>
            <a:r>
              <a:rPr lang="en-GB" sz="1300" b="1" dirty="0"/>
              <a:t>Emotionally Intelligent Leadership</a:t>
            </a:r>
          </a:p>
          <a:p>
            <a:pPr algn="ctr"/>
            <a:endParaRPr lang="en-GB" sz="1200" b="1" dirty="0"/>
          </a:p>
          <a:p>
            <a:pPr algn="ctr"/>
            <a:r>
              <a:rPr lang="en-GB" sz="1200" dirty="0"/>
              <a:t>Putting EQ into practice</a:t>
            </a:r>
            <a:endParaRPr lang="en-GB" sz="1400" dirty="0"/>
          </a:p>
        </p:txBody>
      </p:sp>
      <p:sp>
        <p:nvSpPr>
          <p:cNvPr id="14" name="Rectangle: Rounded Corners 13">
            <a:extLst>
              <a:ext uri="{FF2B5EF4-FFF2-40B4-BE49-F238E27FC236}">
                <a16:creationId xmlns:a16="http://schemas.microsoft.com/office/drawing/2014/main" id="{F44EB283-4C77-D196-3FAD-6F36A83111AB}"/>
              </a:ext>
            </a:extLst>
          </p:cNvPr>
          <p:cNvSpPr/>
          <p:nvPr/>
        </p:nvSpPr>
        <p:spPr>
          <a:xfrm>
            <a:off x="7106766" y="2460015"/>
            <a:ext cx="1591273" cy="2136837"/>
          </a:xfrm>
          <a:prstGeom prst="roundRect">
            <a:avLst/>
          </a:prstGeom>
          <a:solidFill>
            <a:srgbClr val="054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1300" b="1" dirty="0"/>
              <a:t>Workshop 3</a:t>
            </a:r>
          </a:p>
          <a:p>
            <a:pPr algn="ctr"/>
            <a:endParaRPr lang="en-GB" sz="1300" b="1" dirty="0"/>
          </a:p>
          <a:p>
            <a:pPr algn="ctr"/>
            <a:r>
              <a:rPr lang="en-GB" sz="1300" b="1" dirty="0"/>
              <a:t>Leading and Embracing Change</a:t>
            </a:r>
          </a:p>
          <a:p>
            <a:pPr algn="ctr"/>
            <a:endParaRPr lang="en-GB" sz="1300" b="1" dirty="0"/>
          </a:p>
          <a:p>
            <a:pPr algn="ctr"/>
            <a:r>
              <a:rPr lang="en-GB" sz="1200" dirty="0"/>
              <a:t>Incl. Stakeholder Engagement</a:t>
            </a:r>
          </a:p>
        </p:txBody>
      </p:sp>
      <p:sp>
        <p:nvSpPr>
          <p:cNvPr id="20" name="Rectangle: Rounded Corners 19">
            <a:extLst>
              <a:ext uri="{FF2B5EF4-FFF2-40B4-BE49-F238E27FC236}">
                <a16:creationId xmlns:a16="http://schemas.microsoft.com/office/drawing/2014/main" id="{992353DA-D02F-AD29-4BFD-1906BA7F3182}"/>
              </a:ext>
            </a:extLst>
          </p:cNvPr>
          <p:cNvSpPr/>
          <p:nvPr/>
        </p:nvSpPr>
        <p:spPr>
          <a:xfrm>
            <a:off x="8807568" y="4706571"/>
            <a:ext cx="1582982" cy="1152128"/>
          </a:xfrm>
          <a:prstGeom prst="roundRect">
            <a:avLst/>
          </a:prstGeom>
          <a:solidFill>
            <a:srgbClr val="7B8F9E">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Group</a:t>
            </a:r>
          </a:p>
          <a:p>
            <a:pPr algn="ctr"/>
            <a:r>
              <a:rPr lang="en-GB" sz="1200" b="1" dirty="0"/>
              <a:t>Session</a:t>
            </a:r>
          </a:p>
          <a:p>
            <a:pPr algn="ctr"/>
            <a:endParaRPr lang="en-GB" sz="1200" b="1" dirty="0"/>
          </a:p>
          <a:p>
            <a:pPr algn="ctr"/>
            <a:r>
              <a:rPr lang="en-GB" sz="1200" dirty="0"/>
              <a:t>90 min group mentoring session</a:t>
            </a:r>
          </a:p>
        </p:txBody>
      </p:sp>
      <p:sp>
        <p:nvSpPr>
          <p:cNvPr id="21" name="Rectangle: Rounded Corners 20">
            <a:extLst>
              <a:ext uri="{FF2B5EF4-FFF2-40B4-BE49-F238E27FC236}">
                <a16:creationId xmlns:a16="http://schemas.microsoft.com/office/drawing/2014/main" id="{C73AC081-D22D-9F26-E59D-58AA147695E0}"/>
              </a:ext>
            </a:extLst>
          </p:cNvPr>
          <p:cNvSpPr/>
          <p:nvPr/>
        </p:nvSpPr>
        <p:spPr>
          <a:xfrm>
            <a:off x="8780991" y="2480335"/>
            <a:ext cx="1591273" cy="2147286"/>
          </a:xfrm>
          <a:prstGeom prst="roundRect">
            <a:avLst/>
          </a:prstGeom>
          <a:solidFill>
            <a:srgbClr val="054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1300" b="1" dirty="0"/>
              <a:t>Workshop 4</a:t>
            </a:r>
          </a:p>
          <a:p>
            <a:pPr algn="ctr"/>
            <a:endParaRPr lang="en-GB" sz="1300" b="1" dirty="0"/>
          </a:p>
          <a:p>
            <a:pPr algn="ctr"/>
            <a:r>
              <a:rPr lang="en-GB" sz="1300" b="1" dirty="0"/>
              <a:t>Influencing without Authority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Incl. Managing Upwards &amp; across continents</a:t>
            </a:r>
          </a:p>
          <a:p>
            <a:pPr algn="ctr"/>
            <a:endParaRPr lang="en-GB" sz="1300" b="1" dirty="0"/>
          </a:p>
          <a:p>
            <a:pPr algn="ctr"/>
            <a:endParaRPr lang="en-GB" sz="1200" dirty="0"/>
          </a:p>
        </p:txBody>
      </p:sp>
      <p:sp>
        <p:nvSpPr>
          <p:cNvPr id="23" name="Rectangle: Rounded Corners 22">
            <a:extLst>
              <a:ext uri="{FF2B5EF4-FFF2-40B4-BE49-F238E27FC236}">
                <a16:creationId xmlns:a16="http://schemas.microsoft.com/office/drawing/2014/main" id="{62311657-7BEF-4D89-C852-38891C646EFD}"/>
              </a:ext>
            </a:extLst>
          </p:cNvPr>
          <p:cNvSpPr/>
          <p:nvPr/>
        </p:nvSpPr>
        <p:spPr>
          <a:xfrm>
            <a:off x="2091094" y="2449566"/>
            <a:ext cx="1591274" cy="2147286"/>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dirty="0"/>
              <a:t>Kick-off Session</a:t>
            </a:r>
          </a:p>
          <a:p>
            <a:pPr algn="ctr"/>
            <a:endParaRPr lang="en-GB" sz="1400" b="1" dirty="0"/>
          </a:p>
          <a:p>
            <a:pPr algn="ctr"/>
            <a:endParaRPr lang="en-GB" sz="1200" dirty="0"/>
          </a:p>
          <a:p>
            <a:pPr algn="ctr"/>
            <a:r>
              <a:rPr lang="en-GB" sz="1200" dirty="0"/>
              <a:t>HBDI and Program Overview</a:t>
            </a:r>
          </a:p>
        </p:txBody>
      </p:sp>
      <p:sp>
        <p:nvSpPr>
          <p:cNvPr id="24" name="Rectangle: Rounded Corners 23">
            <a:extLst>
              <a:ext uri="{FF2B5EF4-FFF2-40B4-BE49-F238E27FC236}">
                <a16:creationId xmlns:a16="http://schemas.microsoft.com/office/drawing/2014/main" id="{7532A6A3-F57C-623A-54FD-739F5FA36F5A}"/>
              </a:ext>
            </a:extLst>
          </p:cNvPr>
          <p:cNvSpPr/>
          <p:nvPr/>
        </p:nvSpPr>
        <p:spPr>
          <a:xfrm>
            <a:off x="5442240" y="2449566"/>
            <a:ext cx="1591273" cy="2147286"/>
          </a:xfrm>
          <a:prstGeom prst="roundRect">
            <a:avLst/>
          </a:prstGeom>
          <a:solidFill>
            <a:srgbClr val="054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1300" b="1" dirty="0"/>
              <a:t>Workshop 2</a:t>
            </a:r>
          </a:p>
          <a:p>
            <a:pPr algn="ctr"/>
            <a:endParaRPr lang="en-GB" sz="1300" b="1" dirty="0"/>
          </a:p>
          <a:p>
            <a:pPr algn="ctr"/>
            <a:r>
              <a:rPr lang="en-GB" sz="1300" b="1" dirty="0"/>
              <a:t>Communication that Works</a:t>
            </a:r>
          </a:p>
          <a:p>
            <a:pPr algn="ctr"/>
            <a:endParaRPr lang="en-GB" sz="1300" b="1" dirty="0"/>
          </a:p>
          <a:p>
            <a:pPr algn="ctr"/>
            <a:r>
              <a:rPr lang="en-GB" sz="1200" dirty="0"/>
              <a:t>Communicating technical material, w/out diminishing expertise</a:t>
            </a:r>
            <a:endParaRPr lang="en-GB" sz="1400" dirty="0"/>
          </a:p>
        </p:txBody>
      </p:sp>
      <p:sp>
        <p:nvSpPr>
          <p:cNvPr id="25" name="Rectangle: Rounded Corners 24">
            <a:extLst>
              <a:ext uri="{FF2B5EF4-FFF2-40B4-BE49-F238E27FC236}">
                <a16:creationId xmlns:a16="http://schemas.microsoft.com/office/drawing/2014/main" id="{17E67BA1-0B40-14FA-E7A3-CBD755C2C1E7}"/>
              </a:ext>
            </a:extLst>
          </p:cNvPr>
          <p:cNvSpPr/>
          <p:nvPr/>
        </p:nvSpPr>
        <p:spPr>
          <a:xfrm>
            <a:off x="5456881" y="4711894"/>
            <a:ext cx="1582982" cy="1152128"/>
          </a:xfrm>
          <a:prstGeom prst="roundRect">
            <a:avLst/>
          </a:prstGeom>
          <a:solidFill>
            <a:srgbClr val="7B8F9E">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Peer Mentor</a:t>
            </a:r>
          </a:p>
          <a:p>
            <a:pPr algn="ctr"/>
            <a:r>
              <a:rPr lang="en-GB" sz="1200" b="1" dirty="0"/>
              <a:t>Session</a:t>
            </a:r>
          </a:p>
          <a:p>
            <a:pPr algn="ctr"/>
            <a:endParaRPr lang="en-GB" sz="1200" b="1" dirty="0"/>
          </a:p>
          <a:p>
            <a:pPr algn="ctr"/>
            <a:r>
              <a:rPr lang="en-GB" sz="1200" dirty="0"/>
              <a:t>90 min session for each delegate</a:t>
            </a:r>
          </a:p>
        </p:txBody>
      </p:sp>
      <p:sp>
        <p:nvSpPr>
          <p:cNvPr id="4" name="TextBox 3">
            <a:extLst>
              <a:ext uri="{FF2B5EF4-FFF2-40B4-BE49-F238E27FC236}">
                <a16:creationId xmlns:a16="http://schemas.microsoft.com/office/drawing/2014/main" id="{95B05D57-A25B-1342-4492-F3B83611CE6A}"/>
              </a:ext>
            </a:extLst>
          </p:cNvPr>
          <p:cNvSpPr txBox="1"/>
          <p:nvPr/>
        </p:nvSpPr>
        <p:spPr>
          <a:xfrm>
            <a:off x="438263" y="981492"/>
            <a:ext cx="11391674" cy="390107"/>
          </a:xfrm>
          <a:prstGeom prst="rect">
            <a:avLst/>
          </a:prstGeom>
          <a:noFill/>
        </p:spPr>
        <p:txBody>
          <a:bodyPr wrap="square">
            <a:spAutoFit/>
          </a:bodyPr>
          <a:lstStyle/>
          <a:p>
            <a:pPr marL="0" marR="0" lvl="0" indent="0" algn="l" defTabSz="914400" rtl="0" eaLnBrk="1" fontAlgn="auto" latinLnBrk="0" hangingPunct="1">
              <a:lnSpc>
                <a:spcPct val="114000"/>
              </a:lnSpc>
              <a:spcBef>
                <a:spcPts val="0"/>
              </a:spcBef>
              <a:buClrTx/>
              <a:buSzTx/>
              <a:buFontTx/>
              <a:buNone/>
              <a:tabLst>
                <a:tab pos="5826125" algn="l"/>
              </a:tabLst>
              <a:defRPr/>
            </a:pPr>
            <a:r>
              <a:rPr lang="en-GB" dirty="0">
                <a:solidFill>
                  <a:prstClr val="black"/>
                </a:solidFill>
                <a:latin typeface="Calibri"/>
              </a:rPr>
              <a:t>The program is designed to build different elements of the skills you need to ‘lead with influence’.</a:t>
            </a:r>
          </a:p>
        </p:txBody>
      </p:sp>
    </p:spTree>
    <p:extLst>
      <p:ext uri="{BB962C8B-B14F-4D97-AF65-F5344CB8AC3E}">
        <p14:creationId xmlns:p14="http://schemas.microsoft.com/office/powerpoint/2010/main" val="19120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7" name="Title 1">
            <a:extLst>
              <a:ext uri="{FF2B5EF4-FFF2-40B4-BE49-F238E27FC236}">
                <a16:creationId xmlns:a16="http://schemas.microsoft.com/office/drawing/2014/main" id="{BCCF1E22-B06F-978B-430C-F9AA45CD6413}"/>
              </a:ext>
            </a:extLst>
          </p:cNvPr>
          <p:cNvSpPr>
            <a:spLocks noGrp="1"/>
          </p:cNvSpPr>
          <p:nvPr>
            <p:ph type="title"/>
          </p:nvPr>
        </p:nvSpPr>
        <p:spPr>
          <a:xfrm>
            <a:off x="406488" y="35056"/>
            <a:ext cx="10591801" cy="741915"/>
          </a:xfrm>
        </p:spPr>
        <p:txBody>
          <a:bodyPr/>
          <a:lstStyle/>
          <a:p>
            <a:r>
              <a:rPr lang="en-US" dirty="0"/>
              <a:t>Workshop 2: Communication that Works</a:t>
            </a:r>
          </a:p>
        </p:txBody>
      </p:sp>
      <p:sp>
        <p:nvSpPr>
          <p:cNvPr id="10" name="TextBox 9">
            <a:extLst>
              <a:ext uri="{FF2B5EF4-FFF2-40B4-BE49-F238E27FC236}">
                <a16:creationId xmlns:a16="http://schemas.microsoft.com/office/drawing/2014/main" id="{CF55178A-747B-A2A3-7C12-D5919CE9F29C}"/>
              </a:ext>
            </a:extLst>
          </p:cNvPr>
          <p:cNvSpPr txBox="1"/>
          <p:nvPr/>
        </p:nvSpPr>
        <p:spPr>
          <a:xfrm>
            <a:off x="276151" y="1195164"/>
            <a:ext cx="10200615" cy="2345450"/>
          </a:xfrm>
          <a:prstGeom prst="rect">
            <a:avLst/>
          </a:prstGeom>
          <a:noFill/>
        </p:spPr>
        <p:txBody>
          <a:bodyPr wrap="square">
            <a:spAutoFit/>
          </a:bodyPr>
          <a:lstStyle/>
          <a:p>
            <a:pPr>
              <a:lnSpc>
                <a:spcPct val="114000"/>
              </a:lnSpc>
              <a:spcAft>
                <a:spcPts val="1000"/>
              </a:spcAft>
              <a:tabLst>
                <a:tab pos="5826125" algn="l"/>
              </a:tabLst>
              <a:defRPr/>
            </a:pPr>
            <a:r>
              <a:rPr lang="en-GB" dirty="0">
                <a:solidFill>
                  <a:prstClr val="black"/>
                </a:solidFill>
              </a:rPr>
              <a:t>Every effective piece of communication is:</a:t>
            </a:r>
          </a:p>
          <a:p>
            <a:pPr marL="342900" indent="-342900">
              <a:lnSpc>
                <a:spcPct val="114000"/>
              </a:lnSpc>
              <a:spcAft>
                <a:spcPts val="1000"/>
              </a:spcAft>
              <a:buFont typeface="+mj-lt"/>
              <a:buAutoNum type="arabicPeriod"/>
              <a:tabLst>
                <a:tab pos="5826125" algn="l"/>
              </a:tabLst>
              <a:defRPr/>
            </a:pPr>
            <a:r>
              <a:rPr lang="en-GB" dirty="0">
                <a:solidFill>
                  <a:prstClr val="black"/>
                </a:solidFill>
              </a:rPr>
              <a:t>An opportunity to influence someone to think, feel or do something, and </a:t>
            </a:r>
          </a:p>
          <a:p>
            <a:pPr marL="342900" indent="-342900">
              <a:lnSpc>
                <a:spcPct val="114000"/>
              </a:lnSpc>
              <a:spcAft>
                <a:spcPts val="1000"/>
              </a:spcAft>
              <a:buFont typeface="+mj-lt"/>
              <a:buAutoNum type="arabicPeriod"/>
              <a:tabLst>
                <a:tab pos="5826125" algn="l"/>
              </a:tabLst>
              <a:defRPr/>
            </a:pPr>
            <a:r>
              <a:rPr lang="en-GB" dirty="0">
                <a:solidFill>
                  <a:prstClr val="black"/>
                </a:solidFill>
              </a:rPr>
              <a:t>Two-way. </a:t>
            </a:r>
          </a:p>
          <a:p>
            <a:pPr>
              <a:lnSpc>
                <a:spcPct val="114000"/>
              </a:lnSpc>
              <a:spcAft>
                <a:spcPts val="1000"/>
              </a:spcAft>
              <a:tabLst>
                <a:tab pos="5826125" algn="l"/>
              </a:tabLst>
              <a:defRPr/>
            </a:pPr>
            <a:r>
              <a:rPr lang="en-GB" dirty="0">
                <a:solidFill>
                  <a:prstClr val="black"/>
                </a:solidFill>
              </a:rPr>
              <a:t>This module will help you to enhance your communication style and impact. For Subject Matter Experts , it will help you to communicate </a:t>
            </a:r>
            <a:r>
              <a:rPr lang="en-GB" sz="1800" dirty="0"/>
              <a:t>technical material </a:t>
            </a:r>
            <a:r>
              <a:rPr lang="en-GB" dirty="0"/>
              <a:t>-</a:t>
            </a:r>
            <a:r>
              <a:rPr lang="en-GB" sz="1800" dirty="0"/>
              <a:t> in written form and in presentation form - concisely and clearly without diminishing your expertise. </a:t>
            </a:r>
            <a:endParaRPr lang="en-GB" sz="2000" dirty="0"/>
          </a:p>
        </p:txBody>
      </p:sp>
      <p:sp>
        <p:nvSpPr>
          <p:cNvPr id="12" name="TextBox 11">
            <a:extLst>
              <a:ext uri="{FF2B5EF4-FFF2-40B4-BE49-F238E27FC236}">
                <a16:creationId xmlns:a16="http://schemas.microsoft.com/office/drawing/2014/main" id="{FB52BAAA-A17B-A984-EA9B-9872742473FD}"/>
              </a:ext>
            </a:extLst>
          </p:cNvPr>
          <p:cNvSpPr txBox="1"/>
          <p:nvPr/>
        </p:nvSpPr>
        <p:spPr>
          <a:xfrm>
            <a:off x="2171251" y="3897423"/>
            <a:ext cx="8403680" cy="2653227"/>
          </a:xfrm>
          <a:prstGeom prst="rect">
            <a:avLst/>
          </a:prstGeom>
          <a:noFill/>
        </p:spPr>
        <p:txBody>
          <a:bodyPr wrap="square">
            <a:spAutoFit/>
          </a:bodyPr>
          <a:lstStyle/>
          <a:p>
            <a:pPr marR="0" lvl="0" algn="l" defTabSz="914400" rtl="0" eaLnBrk="1" fontAlgn="auto" latinLnBrk="0" hangingPunct="1">
              <a:lnSpc>
                <a:spcPct val="114000"/>
              </a:lnSpc>
              <a:spcBef>
                <a:spcPts val="600"/>
              </a:spcBef>
              <a:spcAft>
                <a:spcPts val="600"/>
              </a:spcAft>
              <a:buClr>
                <a:schemeClr val="accent2"/>
              </a:buClr>
              <a:buSzTx/>
              <a:tabLst>
                <a:tab pos="5826125" algn="l"/>
              </a:tabLst>
              <a:defRPr/>
            </a:pPr>
            <a:r>
              <a:rPr lang="en-GB" dirty="0">
                <a:solidFill>
                  <a:prstClr val="black"/>
                </a:solidFill>
              </a:rPr>
              <a:t>Contents of the workshop:</a:t>
            </a:r>
          </a:p>
          <a:p>
            <a:pPr marL="285750" marR="0" lvl="0" indent="-285750" algn="l" defTabSz="914400" rtl="0" eaLnBrk="1" fontAlgn="auto" latinLnBrk="0" hangingPunct="1">
              <a:lnSpc>
                <a:spcPct val="114000"/>
              </a:lnSpc>
              <a:spcBef>
                <a:spcPts val="600"/>
              </a:spcBef>
              <a:spcAft>
                <a:spcPts val="600"/>
              </a:spcAft>
              <a:buClr>
                <a:schemeClr val="accent2"/>
              </a:buClr>
              <a:buSzTx/>
              <a:buFont typeface="Arial" panose="020B0604020202020204" pitchFamily="34" charset="0"/>
              <a:buChar char="•"/>
              <a:tabLst>
                <a:tab pos="5826125" algn="l"/>
              </a:tabLst>
              <a:defRPr/>
            </a:pPr>
            <a:r>
              <a:rPr lang="en-GB" dirty="0">
                <a:solidFill>
                  <a:prstClr val="black"/>
                </a:solidFill>
              </a:rPr>
              <a:t>Generic secrets of effective communications</a:t>
            </a:r>
          </a:p>
          <a:p>
            <a:pPr marL="285750" marR="0" lvl="0" indent="-285750" algn="l" defTabSz="914400" rtl="0" eaLnBrk="1" fontAlgn="auto" latinLnBrk="0" hangingPunct="1">
              <a:lnSpc>
                <a:spcPct val="114000"/>
              </a:lnSpc>
              <a:spcBef>
                <a:spcPts val="600"/>
              </a:spcBef>
              <a:spcAft>
                <a:spcPts val="600"/>
              </a:spcAft>
              <a:buClr>
                <a:schemeClr val="accent2"/>
              </a:buClr>
              <a:buSzTx/>
              <a:buFont typeface="Arial" panose="020B0604020202020204" pitchFamily="34" charset="0"/>
              <a:buChar char="•"/>
              <a:tabLst>
                <a:tab pos="5826125" algn="l"/>
              </a:tabLst>
              <a:defRPr/>
            </a:pPr>
            <a:r>
              <a:rPr lang="en-GB" dirty="0">
                <a:solidFill>
                  <a:prstClr val="black"/>
                </a:solidFill>
              </a:rPr>
              <a:t>Influential written communications. Case studies/exercises.</a:t>
            </a:r>
          </a:p>
          <a:p>
            <a:pPr marL="285750" marR="0" lvl="0" indent="-285750" algn="l" defTabSz="914400" rtl="0" eaLnBrk="1" fontAlgn="auto" latinLnBrk="0" hangingPunct="1">
              <a:lnSpc>
                <a:spcPct val="114000"/>
              </a:lnSpc>
              <a:spcBef>
                <a:spcPts val="600"/>
              </a:spcBef>
              <a:spcAft>
                <a:spcPts val="600"/>
              </a:spcAft>
              <a:buClr>
                <a:schemeClr val="accent2"/>
              </a:buClr>
              <a:buSzTx/>
              <a:buFont typeface="Arial" panose="020B0604020202020204" pitchFamily="34" charset="0"/>
              <a:buChar char="•"/>
              <a:tabLst>
                <a:tab pos="5826125" algn="l"/>
              </a:tabLst>
              <a:defRPr/>
            </a:pPr>
            <a:r>
              <a:rPr lang="en-GB" dirty="0">
                <a:solidFill>
                  <a:prstClr val="black"/>
                </a:solidFill>
              </a:rPr>
              <a:t>Influential presentations.</a:t>
            </a:r>
          </a:p>
          <a:p>
            <a:pPr lvl="0">
              <a:lnSpc>
                <a:spcPct val="114000"/>
              </a:lnSpc>
              <a:spcBef>
                <a:spcPts val="1200"/>
              </a:spcBef>
              <a:spcAft>
                <a:spcPts val="600"/>
              </a:spcAft>
              <a:tabLst>
                <a:tab pos="1057275" algn="l"/>
              </a:tabLst>
            </a:pPr>
            <a:r>
              <a:rPr lang="en-GB" dirty="0">
                <a:effectLst/>
                <a:ea typeface="Calibri" panose="020F0502020204030204" pitchFamily="34" charset="0"/>
                <a:cs typeface="Times New Roman" panose="02020603050405020304" pitchFamily="18" charset="0"/>
              </a:rPr>
              <a:t>NB: In the </a:t>
            </a:r>
            <a:r>
              <a:rPr lang="en-GB" dirty="0">
                <a:ea typeface="Calibri" panose="020F0502020204030204" pitchFamily="34" charset="0"/>
                <a:cs typeface="Times New Roman" panose="02020603050405020304" pitchFamily="18" charset="0"/>
              </a:rPr>
              <a:t>peer</a:t>
            </a:r>
            <a:r>
              <a:rPr lang="en-GB" dirty="0">
                <a:effectLst/>
                <a:ea typeface="Calibri" panose="020F0502020204030204" pitchFamily="34" charset="0"/>
                <a:cs typeface="Times New Roman" panose="02020603050405020304" pitchFamily="18" charset="0"/>
              </a:rPr>
              <a:t> mentoring session, we will focus on a specific written piece or presentation of yours.</a:t>
            </a:r>
            <a:endParaRPr lang="en-GB" dirty="0"/>
          </a:p>
        </p:txBody>
      </p:sp>
      <p:pic>
        <p:nvPicPr>
          <p:cNvPr id="9" name="Picture 8" descr="Text&#10;&#10;Description automatically generated">
            <a:extLst>
              <a:ext uri="{FF2B5EF4-FFF2-40B4-BE49-F238E27FC236}">
                <a16:creationId xmlns:a16="http://schemas.microsoft.com/office/drawing/2014/main" id="{291731D5-AA0A-48F6-D199-FCA93DF32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1748" y="4796692"/>
            <a:ext cx="1384945" cy="1635069"/>
          </a:xfrm>
          <a:prstGeom prst="rect">
            <a:avLst/>
          </a:prstGeom>
        </p:spPr>
      </p:pic>
      <p:sp>
        <p:nvSpPr>
          <p:cNvPr id="4" name="Rectangle: Rounded Corners 3">
            <a:extLst>
              <a:ext uri="{FF2B5EF4-FFF2-40B4-BE49-F238E27FC236}">
                <a16:creationId xmlns:a16="http://schemas.microsoft.com/office/drawing/2014/main" id="{6DB8690C-78B9-BB7E-832D-C36F77228BCD}"/>
              </a:ext>
            </a:extLst>
          </p:cNvPr>
          <p:cNvSpPr/>
          <p:nvPr/>
        </p:nvSpPr>
        <p:spPr>
          <a:xfrm>
            <a:off x="406488" y="4108040"/>
            <a:ext cx="1591273" cy="2147286"/>
          </a:xfrm>
          <a:prstGeom prst="roundRect">
            <a:avLst/>
          </a:prstGeom>
          <a:solidFill>
            <a:srgbClr val="054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1300" b="1" dirty="0"/>
              <a:t>Workshop 2</a:t>
            </a:r>
          </a:p>
          <a:p>
            <a:pPr algn="ctr"/>
            <a:endParaRPr lang="en-GB" sz="1300" b="1" dirty="0"/>
          </a:p>
          <a:p>
            <a:pPr algn="ctr"/>
            <a:r>
              <a:rPr lang="en-GB" sz="1300" b="1" dirty="0"/>
              <a:t>Communication that Works</a:t>
            </a:r>
          </a:p>
          <a:p>
            <a:pPr algn="ctr"/>
            <a:endParaRPr lang="en-GB" sz="1300" b="1" dirty="0"/>
          </a:p>
          <a:p>
            <a:pPr algn="ctr"/>
            <a:r>
              <a:rPr lang="en-GB" sz="1200" dirty="0"/>
              <a:t>Communicating technical material, w/out diminishing expertise</a:t>
            </a:r>
            <a:endParaRPr lang="en-GB" sz="1400" dirty="0"/>
          </a:p>
        </p:txBody>
      </p:sp>
      <p:pic>
        <p:nvPicPr>
          <p:cNvPr id="2" name="Picture 1">
            <a:extLst>
              <a:ext uri="{FF2B5EF4-FFF2-40B4-BE49-F238E27FC236}">
                <a16:creationId xmlns:a16="http://schemas.microsoft.com/office/drawing/2014/main" id="{CDD6BBEB-6ADF-761D-0E26-71BAF9805308}"/>
              </a:ext>
            </a:extLst>
          </p:cNvPr>
          <p:cNvPicPr>
            <a:picLocks noChangeAspect="1"/>
          </p:cNvPicPr>
          <p:nvPr/>
        </p:nvPicPr>
        <p:blipFill rotWithShape="1">
          <a:blip r:embed="rId4"/>
          <a:srcRect l="4239" t="3758" r="48975" b="5327"/>
          <a:stretch/>
        </p:blipFill>
        <p:spPr>
          <a:xfrm>
            <a:off x="10412269" y="3322613"/>
            <a:ext cx="1553534" cy="1349343"/>
          </a:xfrm>
          <a:prstGeom prst="rect">
            <a:avLst/>
          </a:prstGeom>
        </p:spPr>
      </p:pic>
      <p:pic>
        <p:nvPicPr>
          <p:cNvPr id="5" name="Picture 4">
            <a:extLst>
              <a:ext uri="{FF2B5EF4-FFF2-40B4-BE49-F238E27FC236}">
                <a16:creationId xmlns:a16="http://schemas.microsoft.com/office/drawing/2014/main" id="{8D3CFBBB-6BF6-1616-D55E-B7D018CFC985}"/>
              </a:ext>
            </a:extLst>
          </p:cNvPr>
          <p:cNvPicPr>
            <a:picLocks noChangeAspect="1"/>
          </p:cNvPicPr>
          <p:nvPr/>
        </p:nvPicPr>
        <p:blipFill>
          <a:blip r:embed="rId5"/>
          <a:stretch>
            <a:fillRect/>
          </a:stretch>
        </p:blipFill>
        <p:spPr>
          <a:xfrm>
            <a:off x="10688214" y="1643457"/>
            <a:ext cx="962048" cy="1349343"/>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7172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7" name="Title 1">
            <a:extLst>
              <a:ext uri="{FF2B5EF4-FFF2-40B4-BE49-F238E27FC236}">
                <a16:creationId xmlns:a16="http://schemas.microsoft.com/office/drawing/2014/main" id="{BCCF1E22-B06F-978B-430C-F9AA45CD6413}"/>
              </a:ext>
            </a:extLst>
          </p:cNvPr>
          <p:cNvSpPr>
            <a:spLocks noGrp="1"/>
          </p:cNvSpPr>
          <p:nvPr>
            <p:ph type="title"/>
          </p:nvPr>
        </p:nvSpPr>
        <p:spPr>
          <a:xfrm>
            <a:off x="406488" y="-264"/>
            <a:ext cx="10591801" cy="741915"/>
          </a:xfrm>
        </p:spPr>
        <p:txBody>
          <a:bodyPr/>
          <a:lstStyle/>
          <a:p>
            <a:r>
              <a:rPr lang="en-US" dirty="0"/>
              <a:t>Your Resource Portal</a:t>
            </a:r>
          </a:p>
        </p:txBody>
      </p:sp>
      <p:pic>
        <p:nvPicPr>
          <p:cNvPr id="10" name="Picture 9">
            <a:extLst>
              <a:ext uri="{FF2B5EF4-FFF2-40B4-BE49-F238E27FC236}">
                <a16:creationId xmlns:a16="http://schemas.microsoft.com/office/drawing/2014/main" id="{08DB3685-B104-1347-D9EE-7A289A32BAD3}"/>
              </a:ext>
            </a:extLst>
          </p:cNvPr>
          <p:cNvPicPr>
            <a:picLocks noChangeAspect="1"/>
          </p:cNvPicPr>
          <p:nvPr/>
        </p:nvPicPr>
        <p:blipFill rotWithShape="1">
          <a:blip r:embed="rId4"/>
          <a:srcRect b="14366"/>
          <a:stretch/>
        </p:blipFill>
        <p:spPr>
          <a:xfrm>
            <a:off x="0" y="2011937"/>
            <a:ext cx="12192000" cy="4623813"/>
          </a:xfrm>
          <a:prstGeom prst="rect">
            <a:avLst/>
          </a:prstGeom>
        </p:spPr>
      </p:pic>
      <p:sp>
        <p:nvSpPr>
          <p:cNvPr id="12" name="TextBox 11">
            <a:extLst>
              <a:ext uri="{FF2B5EF4-FFF2-40B4-BE49-F238E27FC236}">
                <a16:creationId xmlns:a16="http://schemas.microsoft.com/office/drawing/2014/main" id="{2534DABB-23DF-A22B-5493-2ACE4D3AC123}"/>
              </a:ext>
            </a:extLst>
          </p:cNvPr>
          <p:cNvSpPr txBox="1"/>
          <p:nvPr/>
        </p:nvSpPr>
        <p:spPr>
          <a:xfrm>
            <a:off x="320674" y="1245972"/>
            <a:ext cx="1161732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96D6"/>
                </a:solidFill>
                <a:effectLst/>
                <a:uLnTx/>
                <a:uFillTx/>
                <a:latin typeface="Arial"/>
                <a:ea typeface="+mn-ea"/>
                <a:cs typeface="+mn-cs"/>
                <a:hlinkClick r:id="rId5">
                  <a:extLst>
                    <a:ext uri="{A12FA001-AC4F-418D-AE19-62706E023703}">
                      <ahyp:hlinkClr xmlns:ahyp="http://schemas.microsoft.com/office/drawing/2018/hyperlinkcolor" val="tx"/>
                    </a:ext>
                  </a:extLst>
                </a:hlinkClick>
              </a:rPr>
              <a:t>https://www.changeandstrategy.com/trp-apac-aic-2023/</a:t>
            </a:r>
            <a:r>
              <a:rPr kumimoji="0" lang="en-GB" sz="1800" b="0" i="0" u="none" strike="noStrike" kern="1200" cap="none" spc="0" normalizeH="0" baseline="0" noProof="0" dirty="0">
                <a:ln>
                  <a:noFill/>
                </a:ln>
                <a:solidFill>
                  <a:srgbClr val="0096D6"/>
                </a:solidFill>
                <a:effectLst/>
                <a:uLnTx/>
                <a:uFillTx/>
                <a:latin typeface="Arial"/>
                <a:ea typeface="+mn-ea"/>
                <a:cs typeface="+mn-cs"/>
              </a:rPr>
              <a:t> 			Password: TRPAIC</a:t>
            </a:r>
          </a:p>
        </p:txBody>
      </p:sp>
      <p:pic>
        <p:nvPicPr>
          <p:cNvPr id="8" name="Picture 7">
            <a:extLst>
              <a:ext uri="{FF2B5EF4-FFF2-40B4-BE49-F238E27FC236}">
                <a16:creationId xmlns:a16="http://schemas.microsoft.com/office/drawing/2014/main" id="{E06E7056-013B-AC79-AD1C-B25870A910AE}"/>
              </a:ext>
            </a:extLst>
          </p:cNvPr>
          <p:cNvPicPr>
            <a:picLocks noChangeAspect="1"/>
          </p:cNvPicPr>
          <p:nvPr/>
        </p:nvPicPr>
        <p:blipFill rotWithShape="1">
          <a:blip r:embed="rId6"/>
          <a:srcRect l="73054" t="45255" r="714" b="9555"/>
          <a:stretch/>
        </p:blipFill>
        <p:spPr>
          <a:xfrm>
            <a:off x="0" y="784585"/>
            <a:ext cx="12192000" cy="5851165"/>
          </a:xfrm>
          <a:prstGeom prst="rect">
            <a:avLst/>
          </a:prstGeom>
        </p:spPr>
      </p:pic>
      <p:pic>
        <p:nvPicPr>
          <p:cNvPr id="4" name="Picture 3">
            <a:extLst>
              <a:ext uri="{FF2B5EF4-FFF2-40B4-BE49-F238E27FC236}">
                <a16:creationId xmlns:a16="http://schemas.microsoft.com/office/drawing/2014/main" id="{8F2F9D32-42C2-1AF7-BAF5-33324C9B1983}"/>
              </a:ext>
            </a:extLst>
          </p:cNvPr>
          <p:cNvPicPr>
            <a:picLocks noChangeAspect="1"/>
          </p:cNvPicPr>
          <p:nvPr/>
        </p:nvPicPr>
        <p:blipFill>
          <a:blip r:embed="rId7"/>
          <a:stretch>
            <a:fillRect/>
          </a:stretch>
        </p:blipFill>
        <p:spPr>
          <a:xfrm>
            <a:off x="886736" y="1001925"/>
            <a:ext cx="9956688" cy="5612028"/>
          </a:xfrm>
          <a:prstGeom prst="rect">
            <a:avLst/>
          </a:prstGeom>
        </p:spPr>
      </p:pic>
      <p:pic>
        <p:nvPicPr>
          <p:cNvPr id="6" name="Picture 5">
            <a:extLst>
              <a:ext uri="{FF2B5EF4-FFF2-40B4-BE49-F238E27FC236}">
                <a16:creationId xmlns:a16="http://schemas.microsoft.com/office/drawing/2014/main" id="{97551C34-2F05-0238-56BD-12AAE9C9BB63}"/>
              </a:ext>
            </a:extLst>
          </p:cNvPr>
          <p:cNvPicPr>
            <a:picLocks noChangeAspect="1"/>
          </p:cNvPicPr>
          <p:nvPr/>
        </p:nvPicPr>
        <p:blipFill rotWithShape="1">
          <a:blip r:embed="rId6"/>
          <a:srcRect l="73054" t="45255" r="714" b="9555"/>
          <a:stretch/>
        </p:blipFill>
        <p:spPr>
          <a:xfrm>
            <a:off x="9494849" y="3976069"/>
            <a:ext cx="2697151" cy="2631366"/>
          </a:xfrm>
          <a:prstGeom prst="rect">
            <a:avLst/>
          </a:prstGeom>
        </p:spPr>
      </p:pic>
      <p:sp>
        <p:nvSpPr>
          <p:cNvPr id="2" name="Oval 1">
            <a:extLst>
              <a:ext uri="{FF2B5EF4-FFF2-40B4-BE49-F238E27FC236}">
                <a16:creationId xmlns:a16="http://schemas.microsoft.com/office/drawing/2014/main" id="{CB81BB4A-1D2A-CDC6-AD7D-F72A3283A25D}"/>
              </a:ext>
            </a:extLst>
          </p:cNvPr>
          <p:cNvSpPr/>
          <p:nvPr/>
        </p:nvSpPr>
        <p:spPr>
          <a:xfrm>
            <a:off x="624960" y="1199924"/>
            <a:ext cx="2690573" cy="2628716"/>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GB"/>
          </a:p>
        </p:txBody>
      </p:sp>
      <p:sp>
        <p:nvSpPr>
          <p:cNvPr id="5" name="Arrow: Up 4">
            <a:extLst>
              <a:ext uri="{FF2B5EF4-FFF2-40B4-BE49-F238E27FC236}">
                <a16:creationId xmlns:a16="http://schemas.microsoft.com/office/drawing/2014/main" id="{044963F6-2074-C8AB-E80A-91E2A3AE8A1F}"/>
              </a:ext>
            </a:extLst>
          </p:cNvPr>
          <p:cNvSpPr/>
          <p:nvPr/>
        </p:nvSpPr>
        <p:spPr>
          <a:xfrm rot="1691543">
            <a:off x="822846" y="3776264"/>
            <a:ext cx="907821" cy="539431"/>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GB"/>
          </a:p>
        </p:txBody>
      </p:sp>
      <p:sp>
        <p:nvSpPr>
          <p:cNvPr id="9" name="TextBox 8">
            <a:extLst>
              <a:ext uri="{FF2B5EF4-FFF2-40B4-BE49-F238E27FC236}">
                <a16:creationId xmlns:a16="http://schemas.microsoft.com/office/drawing/2014/main" id="{83EE0CFD-65D7-95D7-EC1F-5A501A84AF3E}"/>
              </a:ext>
            </a:extLst>
          </p:cNvPr>
          <p:cNvSpPr txBox="1"/>
          <p:nvPr/>
        </p:nvSpPr>
        <p:spPr>
          <a:xfrm>
            <a:off x="342368" y="4486632"/>
            <a:ext cx="1628652" cy="553998"/>
          </a:xfrm>
          <a:prstGeom prst="rect">
            <a:avLst/>
          </a:prstGeom>
          <a:noFill/>
        </p:spPr>
        <p:txBody>
          <a:bodyPr wrap="none" lIns="0" tIns="0" rIns="0" bIns="0" rtlCol="0">
            <a:spAutoFit/>
          </a:bodyPr>
          <a:lstStyle/>
          <a:p>
            <a:pPr algn="ctr">
              <a:buClr>
                <a:schemeClr val="accent2"/>
              </a:buClr>
            </a:pPr>
            <a:r>
              <a:rPr lang="en-GB" b="1" dirty="0"/>
              <a:t>View before</a:t>
            </a:r>
          </a:p>
          <a:p>
            <a:pPr algn="ctr">
              <a:spcAft>
                <a:spcPts val="1000"/>
              </a:spcAft>
              <a:buClr>
                <a:schemeClr val="accent2"/>
              </a:buClr>
            </a:pPr>
            <a:r>
              <a:rPr lang="en-GB" b="1"/>
              <a:t>next </a:t>
            </a:r>
            <a:r>
              <a:rPr lang="en-GB" b="1" dirty="0"/>
              <a:t>workshop</a:t>
            </a:r>
          </a:p>
        </p:txBody>
      </p:sp>
    </p:spTree>
    <p:extLst>
      <p:ext uri="{BB962C8B-B14F-4D97-AF65-F5344CB8AC3E}">
        <p14:creationId xmlns:p14="http://schemas.microsoft.com/office/powerpoint/2010/main" val="401039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7" name="Title 1">
            <a:extLst>
              <a:ext uri="{FF2B5EF4-FFF2-40B4-BE49-F238E27FC236}">
                <a16:creationId xmlns:a16="http://schemas.microsoft.com/office/drawing/2014/main" id="{BCCF1E22-B06F-978B-430C-F9AA45CD6413}"/>
              </a:ext>
            </a:extLst>
          </p:cNvPr>
          <p:cNvSpPr>
            <a:spLocks noGrp="1"/>
          </p:cNvSpPr>
          <p:nvPr>
            <p:ph type="title"/>
          </p:nvPr>
        </p:nvSpPr>
        <p:spPr>
          <a:xfrm>
            <a:off x="406488" y="35056"/>
            <a:ext cx="10591801" cy="741915"/>
          </a:xfrm>
        </p:spPr>
        <p:txBody>
          <a:bodyPr/>
          <a:lstStyle/>
          <a:p>
            <a:r>
              <a:rPr lang="en-US" dirty="0"/>
              <a:t>TRP HR asking for feedback after each workshop </a:t>
            </a:r>
          </a:p>
        </p:txBody>
      </p:sp>
      <p:sp>
        <p:nvSpPr>
          <p:cNvPr id="6" name="Rectangle 5">
            <a:extLst>
              <a:ext uri="{FF2B5EF4-FFF2-40B4-BE49-F238E27FC236}">
                <a16:creationId xmlns:a16="http://schemas.microsoft.com/office/drawing/2014/main" id="{54632398-CF0D-423C-B931-E647F93FA832}"/>
              </a:ext>
            </a:extLst>
          </p:cNvPr>
          <p:cNvSpPr/>
          <p:nvPr/>
        </p:nvSpPr>
        <p:spPr>
          <a:xfrm>
            <a:off x="1086927" y="1680666"/>
            <a:ext cx="5909095" cy="3496669"/>
          </a:xfrm>
          <a:prstGeom prst="rect">
            <a:avLst/>
          </a:prstGeom>
          <a:solidFill>
            <a:srgbClr val="054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146"/>
            <a:endParaRPr lang="en-US" sz="2166">
              <a:solidFill>
                <a:srgbClr val="FFFFFF"/>
              </a:solidFill>
              <a:latin typeface="Arial"/>
            </a:endParaRPr>
          </a:p>
        </p:txBody>
      </p:sp>
      <p:sp>
        <p:nvSpPr>
          <p:cNvPr id="8" name="Title 3">
            <a:extLst>
              <a:ext uri="{FF2B5EF4-FFF2-40B4-BE49-F238E27FC236}">
                <a16:creationId xmlns:a16="http://schemas.microsoft.com/office/drawing/2014/main" id="{5F803043-A3E2-643D-1094-8F04EAD629BF}"/>
              </a:ext>
            </a:extLst>
          </p:cNvPr>
          <p:cNvSpPr txBox="1">
            <a:spLocks/>
          </p:cNvSpPr>
          <p:nvPr/>
        </p:nvSpPr>
        <p:spPr>
          <a:xfrm>
            <a:off x="1086927" y="1480580"/>
            <a:ext cx="5279285" cy="3496669"/>
          </a:xfrm>
          <a:prstGeom prst="rect">
            <a:avLst/>
          </a:prstGeom>
        </p:spPr>
        <p:txBody>
          <a:bodyPr vert="horz" lIns="754184" tIns="68562" rIns="137124" bIns="6856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126"/>
            <a:r>
              <a:rPr lang="en-US" sz="3199" cap="all" dirty="0">
                <a:solidFill>
                  <a:srgbClr val="FFFFFF"/>
                </a:solidFill>
                <a:latin typeface="Arial Black" panose="020B0A04020102020204" pitchFamily="34" charset="0"/>
              </a:rPr>
              <a:t>Course Evaluation</a:t>
            </a:r>
          </a:p>
        </p:txBody>
      </p:sp>
      <p:sp>
        <p:nvSpPr>
          <p:cNvPr id="11" name="TextBox 10">
            <a:extLst>
              <a:ext uri="{FF2B5EF4-FFF2-40B4-BE49-F238E27FC236}">
                <a16:creationId xmlns:a16="http://schemas.microsoft.com/office/drawing/2014/main" id="{EE415298-215F-212B-64F6-28569A8349CA}"/>
              </a:ext>
            </a:extLst>
          </p:cNvPr>
          <p:cNvSpPr txBox="1"/>
          <p:nvPr/>
        </p:nvSpPr>
        <p:spPr>
          <a:xfrm>
            <a:off x="1826898" y="3802423"/>
            <a:ext cx="3236146" cy="641119"/>
          </a:xfrm>
          <a:prstGeom prst="rect">
            <a:avLst/>
          </a:prstGeom>
        </p:spPr>
        <p:txBody>
          <a:bodyPr vert="horz" lIns="0" tIns="0" rIns="0" bIns="0" rtlCol="0">
            <a:normAutofit/>
          </a:bodyPr>
          <a:lstStyle/>
          <a:p>
            <a:pPr defTabSz="685594">
              <a:lnSpc>
                <a:spcPct val="105000"/>
              </a:lnSpc>
              <a:spcBef>
                <a:spcPts val="750"/>
              </a:spcBef>
              <a:spcAft>
                <a:spcPts val="750"/>
              </a:spcAft>
              <a:buClr>
                <a:srgbClr val="05C3DE"/>
              </a:buClr>
            </a:pPr>
            <a:r>
              <a:rPr lang="en-US" sz="1400" dirty="0">
                <a:solidFill>
                  <a:schemeClr val="bg1"/>
                </a:solidFill>
                <a:latin typeface="Arial" panose="020B0604020202020204" pitchFamily="34" charset="0"/>
                <a:cs typeface="Arial" panose="020B0604020202020204" pitchFamily="34" charset="0"/>
              </a:rPr>
              <a:t>Please access course evaluation through the </a:t>
            </a: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URL</a:t>
            </a:r>
            <a:r>
              <a:rPr lang="en-US" sz="1400" dirty="0">
                <a:solidFill>
                  <a:schemeClr val="bg1"/>
                </a:solidFill>
                <a:latin typeface="Arial" panose="020B0604020202020204" pitchFamily="34" charset="0"/>
                <a:cs typeface="Arial" panose="020B0604020202020204" pitchFamily="34" charset="0"/>
              </a:rPr>
              <a:t> or QR Code. </a:t>
            </a:r>
          </a:p>
        </p:txBody>
      </p:sp>
      <p:pic>
        <p:nvPicPr>
          <p:cNvPr id="13" name="Picture 2">
            <a:extLst>
              <a:ext uri="{FF2B5EF4-FFF2-40B4-BE49-F238E27FC236}">
                <a16:creationId xmlns:a16="http://schemas.microsoft.com/office/drawing/2014/main" id="{C3EF7E2B-2ADB-3FBC-2FD9-2A341FFFDC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4779" y="1739562"/>
            <a:ext cx="3378876" cy="337887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2916222-6A48-A7D4-7677-4FA45CF5ED85}"/>
              </a:ext>
            </a:extLst>
          </p:cNvPr>
          <p:cNvSpPr txBox="1"/>
          <p:nvPr/>
        </p:nvSpPr>
        <p:spPr>
          <a:xfrm>
            <a:off x="1360714" y="5442857"/>
            <a:ext cx="5909095" cy="276999"/>
          </a:xfrm>
          <a:prstGeom prst="rect">
            <a:avLst/>
          </a:prstGeom>
          <a:noFill/>
        </p:spPr>
        <p:txBody>
          <a:bodyPr wrap="square" lIns="0" tIns="0" rIns="0" bIns="0" rtlCol="0">
            <a:spAutoFit/>
          </a:bodyPr>
          <a:lstStyle/>
          <a:p>
            <a:pPr>
              <a:spcAft>
                <a:spcPts val="1000"/>
              </a:spcAft>
              <a:buClr>
                <a:schemeClr val="accent2"/>
              </a:buClr>
            </a:pPr>
            <a:r>
              <a:rPr lang="en-US" dirty="0"/>
              <a:t>Link https://forms.office.com/r/m5mLDcfkmk </a:t>
            </a:r>
          </a:p>
        </p:txBody>
      </p:sp>
    </p:spTree>
    <p:extLst>
      <p:ext uri="{BB962C8B-B14F-4D97-AF65-F5344CB8AC3E}">
        <p14:creationId xmlns:p14="http://schemas.microsoft.com/office/powerpoint/2010/main" val="172239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23E987E6-3E2A-3987-9B09-58BB3475C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7648" y="2248058"/>
            <a:ext cx="6520387" cy="1202790"/>
          </a:xfrm>
          <a:prstGeom prst="rect">
            <a:avLst/>
          </a:prstGeom>
        </p:spPr>
      </p:pic>
      <p:sp>
        <p:nvSpPr>
          <p:cNvPr id="8" name="TextBox 7">
            <a:extLst>
              <a:ext uri="{FF2B5EF4-FFF2-40B4-BE49-F238E27FC236}">
                <a16:creationId xmlns:a16="http://schemas.microsoft.com/office/drawing/2014/main" id="{716D52FF-7412-B5AC-7C95-8D27CF981264}"/>
              </a:ext>
            </a:extLst>
          </p:cNvPr>
          <p:cNvSpPr txBox="1"/>
          <p:nvPr/>
        </p:nvSpPr>
        <p:spPr>
          <a:xfrm>
            <a:off x="3860356" y="4221088"/>
            <a:ext cx="4471289" cy="400110"/>
          </a:xfrm>
          <a:prstGeom prst="rect">
            <a:avLst/>
          </a:prstGeom>
          <a:noFill/>
        </p:spPr>
        <p:txBody>
          <a:bodyPr wrap="none" rtlCol="0">
            <a:spAutoFit/>
          </a:bodyPr>
          <a:lstStyle/>
          <a:p>
            <a:pPr algn="ctr"/>
            <a:r>
              <a:rPr lang="en-GB" sz="2000" dirty="0"/>
              <a:t>e: campbell@changeandstrategy</a:t>
            </a:r>
            <a:r>
              <a:rPr lang="en-GB" sz="2000"/>
              <a:t>.com</a:t>
            </a:r>
            <a:endParaRPr lang="en-GB" sz="2000" dirty="0"/>
          </a:p>
        </p:txBody>
      </p:sp>
    </p:spTree>
    <p:extLst>
      <p:ext uri="{BB962C8B-B14F-4D97-AF65-F5344CB8AC3E}">
        <p14:creationId xmlns:p14="http://schemas.microsoft.com/office/powerpoint/2010/main" val="406387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7" name="Title 1">
            <a:extLst>
              <a:ext uri="{FF2B5EF4-FFF2-40B4-BE49-F238E27FC236}">
                <a16:creationId xmlns:a16="http://schemas.microsoft.com/office/drawing/2014/main" id="{BCCF1E22-B06F-978B-430C-F9AA45CD6413}"/>
              </a:ext>
            </a:extLst>
          </p:cNvPr>
          <p:cNvSpPr>
            <a:spLocks noGrp="1"/>
          </p:cNvSpPr>
          <p:nvPr>
            <p:ph type="title"/>
          </p:nvPr>
        </p:nvSpPr>
        <p:spPr>
          <a:xfrm>
            <a:off x="406488" y="71361"/>
            <a:ext cx="10591801" cy="741915"/>
          </a:xfrm>
        </p:spPr>
        <p:txBody>
          <a:bodyPr/>
          <a:lstStyle/>
          <a:p>
            <a:r>
              <a:rPr lang="en-US" dirty="0"/>
              <a:t>Your Facilitator: Campbell Macpherson</a:t>
            </a:r>
          </a:p>
        </p:txBody>
      </p:sp>
      <p:sp>
        <p:nvSpPr>
          <p:cNvPr id="2" name="TextBox 1">
            <a:extLst>
              <a:ext uri="{FF2B5EF4-FFF2-40B4-BE49-F238E27FC236}">
                <a16:creationId xmlns:a16="http://schemas.microsoft.com/office/drawing/2014/main" id="{533C565B-310A-2755-5834-DCF65D19E787}"/>
              </a:ext>
            </a:extLst>
          </p:cNvPr>
          <p:cNvSpPr txBox="1"/>
          <p:nvPr/>
        </p:nvSpPr>
        <p:spPr>
          <a:xfrm>
            <a:off x="431570" y="1179532"/>
            <a:ext cx="7830090" cy="682238"/>
          </a:xfrm>
          <a:prstGeom prst="rect">
            <a:avLst/>
          </a:prstGeom>
          <a:noFill/>
        </p:spPr>
        <p:txBody>
          <a:bodyPr wrap="square" lIns="0" tIns="0" rIns="0" bIns="0" rtlCol="0">
            <a:spAutoFit/>
          </a:bodyPr>
          <a:lstStyle/>
          <a:p>
            <a:pPr>
              <a:spcAft>
                <a:spcPts val="1000"/>
              </a:spcAft>
              <a:buClr>
                <a:schemeClr val="accent2"/>
              </a:buClr>
            </a:pPr>
            <a:r>
              <a:rPr lang="en-GB" dirty="0">
                <a:solidFill>
                  <a:schemeClr val="accent2">
                    <a:lumMod val="50000"/>
                  </a:schemeClr>
                </a:solidFill>
              </a:rPr>
              <a:t>International business adviser, change leadership expert, keynote speaker,</a:t>
            </a:r>
          </a:p>
          <a:p>
            <a:pPr>
              <a:spcAft>
                <a:spcPts val="1000"/>
              </a:spcAft>
              <a:buClr>
                <a:schemeClr val="accent2"/>
              </a:buClr>
            </a:pPr>
            <a:r>
              <a:rPr lang="en-GB" dirty="0">
                <a:solidFill>
                  <a:schemeClr val="accent2">
                    <a:lumMod val="50000"/>
                  </a:schemeClr>
                </a:solidFill>
              </a:rPr>
              <a:t>author and Executive Fellow of Henley Business School</a:t>
            </a:r>
          </a:p>
        </p:txBody>
      </p:sp>
      <p:pic>
        <p:nvPicPr>
          <p:cNvPr id="8" name="Picture 7" descr="A person in a suit and tie&#10;&#10;Description automatically generated with medium confidence">
            <a:extLst>
              <a:ext uri="{FF2B5EF4-FFF2-40B4-BE49-F238E27FC236}">
                <a16:creationId xmlns:a16="http://schemas.microsoft.com/office/drawing/2014/main" id="{BDB79E48-EF79-20C8-3FED-93DEEE6C9C55}"/>
              </a:ext>
            </a:extLst>
          </p:cNvPr>
          <p:cNvPicPr>
            <a:picLocks noChangeAspect="1"/>
          </p:cNvPicPr>
          <p:nvPr/>
        </p:nvPicPr>
        <p:blipFill rotWithShape="1">
          <a:blip r:embed="rId4">
            <a:extLst>
              <a:ext uri="{28A0092B-C50C-407E-A947-70E740481C1C}">
                <a14:useLocalDpi xmlns:a14="http://schemas.microsoft.com/office/drawing/2010/main" val="0"/>
              </a:ext>
            </a:extLst>
          </a:blip>
          <a:srcRect l="41383"/>
          <a:stretch/>
        </p:blipFill>
        <p:spPr>
          <a:xfrm>
            <a:off x="10122826" y="368300"/>
            <a:ext cx="1750925" cy="1816982"/>
          </a:xfrm>
          <a:prstGeom prst="rect">
            <a:avLst/>
          </a:prstGeom>
        </p:spPr>
      </p:pic>
      <p:pic>
        <p:nvPicPr>
          <p:cNvPr id="5" name="Picture 4">
            <a:extLst>
              <a:ext uri="{FF2B5EF4-FFF2-40B4-BE49-F238E27FC236}">
                <a16:creationId xmlns:a16="http://schemas.microsoft.com/office/drawing/2014/main" id="{BD69F08C-978C-6EC5-3D49-4A8456EFA1C9}"/>
              </a:ext>
            </a:extLst>
          </p:cNvPr>
          <p:cNvPicPr>
            <a:picLocks noChangeAspect="1"/>
          </p:cNvPicPr>
          <p:nvPr/>
        </p:nvPicPr>
        <p:blipFill rotWithShape="1">
          <a:blip r:embed="rId5"/>
          <a:srcRect t="4491" b="16792"/>
          <a:stretch/>
        </p:blipFill>
        <p:spPr>
          <a:xfrm>
            <a:off x="406488" y="2383954"/>
            <a:ext cx="11467263" cy="3978247"/>
          </a:xfrm>
          <a:prstGeom prst="rect">
            <a:avLst/>
          </a:prstGeom>
          <a:ln w="6350">
            <a:solidFill>
              <a:schemeClr val="tx1"/>
            </a:solidFill>
          </a:ln>
        </p:spPr>
      </p:pic>
      <p:pic>
        <p:nvPicPr>
          <p:cNvPr id="4" name="Picture 3" descr="Logo, company name&#10;&#10;Description automatically generated">
            <a:extLst>
              <a:ext uri="{FF2B5EF4-FFF2-40B4-BE49-F238E27FC236}">
                <a16:creationId xmlns:a16="http://schemas.microsoft.com/office/drawing/2014/main" id="{5BB8D2BA-D255-27EA-BEEA-F37547505AC0}"/>
              </a:ext>
            </a:extLst>
          </p:cNvPr>
          <p:cNvPicPr>
            <a:picLocks noChangeAspect="1"/>
          </p:cNvPicPr>
          <p:nvPr/>
        </p:nvPicPr>
        <p:blipFill rotWithShape="1">
          <a:blip r:embed="rId6">
            <a:extLst>
              <a:ext uri="{28A0092B-C50C-407E-A947-70E740481C1C}">
                <a14:useLocalDpi xmlns:a14="http://schemas.microsoft.com/office/drawing/2010/main" val="0"/>
              </a:ext>
            </a:extLst>
          </a:blip>
          <a:srcRect t="25311" b="29371"/>
          <a:stretch/>
        </p:blipFill>
        <p:spPr>
          <a:xfrm>
            <a:off x="8566892" y="1417931"/>
            <a:ext cx="1083889" cy="347705"/>
          </a:xfrm>
          <a:prstGeom prst="rect">
            <a:avLst/>
          </a:prstGeom>
        </p:spPr>
      </p:pic>
    </p:spTree>
    <p:extLst>
      <p:ext uri="{BB962C8B-B14F-4D97-AF65-F5344CB8AC3E}">
        <p14:creationId xmlns:p14="http://schemas.microsoft.com/office/powerpoint/2010/main" val="2419811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114" y="0"/>
            <a:ext cx="10591801" cy="741915"/>
          </a:xfrm>
        </p:spPr>
        <p:txBody>
          <a:bodyPr/>
          <a:lstStyle/>
          <a:p>
            <a:r>
              <a:rPr lang="en-US" dirty="0"/>
              <a:t>Your Program</a:t>
            </a:r>
          </a:p>
        </p:txBody>
      </p:sp>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6" name="Rectangle: Rounded Corners 5">
            <a:extLst>
              <a:ext uri="{FF2B5EF4-FFF2-40B4-BE49-F238E27FC236}">
                <a16:creationId xmlns:a16="http://schemas.microsoft.com/office/drawing/2014/main" id="{C40B224E-B9C4-CA46-209B-A03395A698A2}"/>
              </a:ext>
            </a:extLst>
          </p:cNvPr>
          <p:cNvSpPr/>
          <p:nvPr/>
        </p:nvSpPr>
        <p:spPr>
          <a:xfrm>
            <a:off x="3786056" y="2449566"/>
            <a:ext cx="1591273" cy="2147286"/>
          </a:xfrm>
          <a:prstGeom prst="roundRect">
            <a:avLst/>
          </a:prstGeom>
          <a:solidFill>
            <a:srgbClr val="054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1300" b="1" dirty="0"/>
              <a:t>Workshop 1</a:t>
            </a:r>
          </a:p>
          <a:p>
            <a:pPr algn="ctr"/>
            <a:endParaRPr lang="en-GB" sz="1300" b="1" dirty="0"/>
          </a:p>
          <a:p>
            <a:pPr algn="ctr"/>
            <a:r>
              <a:rPr lang="en-GB" sz="1300" b="1" dirty="0"/>
              <a:t>Emotionally Intelligent Leadership</a:t>
            </a:r>
          </a:p>
          <a:p>
            <a:pPr algn="ctr"/>
            <a:endParaRPr lang="en-GB" sz="1200" b="1" dirty="0"/>
          </a:p>
          <a:p>
            <a:pPr algn="ctr"/>
            <a:r>
              <a:rPr lang="en-GB" sz="1200" dirty="0"/>
              <a:t>Putting EQ into practice</a:t>
            </a:r>
            <a:endParaRPr lang="en-GB" sz="1400" dirty="0"/>
          </a:p>
        </p:txBody>
      </p:sp>
      <p:sp>
        <p:nvSpPr>
          <p:cNvPr id="14" name="Rectangle: Rounded Corners 13">
            <a:extLst>
              <a:ext uri="{FF2B5EF4-FFF2-40B4-BE49-F238E27FC236}">
                <a16:creationId xmlns:a16="http://schemas.microsoft.com/office/drawing/2014/main" id="{F44EB283-4C77-D196-3FAD-6F36A83111AB}"/>
              </a:ext>
            </a:extLst>
          </p:cNvPr>
          <p:cNvSpPr/>
          <p:nvPr/>
        </p:nvSpPr>
        <p:spPr>
          <a:xfrm>
            <a:off x="7106766" y="2460015"/>
            <a:ext cx="1591273" cy="2136837"/>
          </a:xfrm>
          <a:prstGeom prst="roundRect">
            <a:avLst/>
          </a:prstGeom>
          <a:solidFill>
            <a:srgbClr val="054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1300" b="1" dirty="0"/>
              <a:t>Workshop 3</a:t>
            </a:r>
          </a:p>
          <a:p>
            <a:pPr algn="ctr"/>
            <a:endParaRPr lang="en-GB" sz="1300" b="1" dirty="0"/>
          </a:p>
          <a:p>
            <a:pPr algn="ctr"/>
            <a:r>
              <a:rPr lang="en-GB" sz="1300" b="1" dirty="0"/>
              <a:t>Leading and Embracing Change</a:t>
            </a:r>
          </a:p>
          <a:p>
            <a:pPr algn="ctr"/>
            <a:endParaRPr lang="en-GB" sz="1300" b="1" dirty="0"/>
          </a:p>
          <a:p>
            <a:pPr algn="ctr"/>
            <a:r>
              <a:rPr lang="en-GB" sz="1200" dirty="0"/>
              <a:t>Incl. Stakeholder Engagement</a:t>
            </a:r>
          </a:p>
        </p:txBody>
      </p:sp>
      <p:sp>
        <p:nvSpPr>
          <p:cNvPr id="20" name="Rectangle: Rounded Corners 19">
            <a:extLst>
              <a:ext uri="{FF2B5EF4-FFF2-40B4-BE49-F238E27FC236}">
                <a16:creationId xmlns:a16="http://schemas.microsoft.com/office/drawing/2014/main" id="{992353DA-D02F-AD29-4BFD-1906BA7F3182}"/>
              </a:ext>
            </a:extLst>
          </p:cNvPr>
          <p:cNvSpPr/>
          <p:nvPr/>
        </p:nvSpPr>
        <p:spPr>
          <a:xfrm>
            <a:off x="8807568" y="4706571"/>
            <a:ext cx="1582982" cy="1152128"/>
          </a:xfrm>
          <a:prstGeom prst="roundRect">
            <a:avLst/>
          </a:prstGeom>
          <a:solidFill>
            <a:srgbClr val="7B8F9E">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Group</a:t>
            </a:r>
          </a:p>
          <a:p>
            <a:pPr algn="ctr"/>
            <a:r>
              <a:rPr lang="en-GB" sz="1200" b="1" dirty="0"/>
              <a:t>Session</a:t>
            </a:r>
          </a:p>
          <a:p>
            <a:pPr algn="ctr"/>
            <a:endParaRPr lang="en-GB" sz="1200" b="1" dirty="0"/>
          </a:p>
          <a:p>
            <a:pPr algn="ctr"/>
            <a:r>
              <a:rPr lang="en-GB" sz="1200" dirty="0"/>
              <a:t>90 min group mentoring session</a:t>
            </a:r>
          </a:p>
        </p:txBody>
      </p:sp>
      <p:sp>
        <p:nvSpPr>
          <p:cNvPr id="21" name="Rectangle: Rounded Corners 20">
            <a:extLst>
              <a:ext uri="{FF2B5EF4-FFF2-40B4-BE49-F238E27FC236}">
                <a16:creationId xmlns:a16="http://schemas.microsoft.com/office/drawing/2014/main" id="{C73AC081-D22D-9F26-E59D-58AA147695E0}"/>
              </a:ext>
            </a:extLst>
          </p:cNvPr>
          <p:cNvSpPr/>
          <p:nvPr/>
        </p:nvSpPr>
        <p:spPr>
          <a:xfrm>
            <a:off x="8780991" y="2480335"/>
            <a:ext cx="1591273" cy="2147286"/>
          </a:xfrm>
          <a:prstGeom prst="roundRect">
            <a:avLst/>
          </a:prstGeom>
          <a:solidFill>
            <a:srgbClr val="054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1300" b="1" dirty="0"/>
              <a:t>Workshop 4</a:t>
            </a:r>
          </a:p>
          <a:p>
            <a:pPr algn="ctr"/>
            <a:endParaRPr lang="en-GB" sz="1300" b="1" dirty="0"/>
          </a:p>
          <a:p>
            <a:pPr algn="ctr"/>
            <a:r>
              <a:rPr lang="en-GB" sz="1300" b="1" dirty="0"/>
              <a:t>Influencing without Authority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Incl. Managing Upwards &amp; across continents</a:t>
            </a:r>
          </a:p>
          <a:p>
            <a:pPr algn="ctr"/>
            <a:endParaRPr lang="en-GB" sz="1300" b="1" dirty="0"/>
          </a:p>
          <a:p>
            <a:pPr algn="ctr"/>
            <a:endParaRPr lang="en-GB" sz="1200" dirty="0"/>
          </a:p>
        </p:txBody>
      </p:sp>
      <p:sp>
        <p:nvSpPr>
          <p:cNvPr id="23" name="Rectangle: Rounded Corners 22">
            <a:extLst>
              <a:ext uri="{FF2B5EF4-FFF2-40B4-BE49-F238E27FC236}">
                <a16:creationId xmlns:a16="http://schemas.microsoft.com/office/drawing/2014/main" id="{62311657-7BEF-4D89-C852-38891C646EFD}"/>
              </a:ext>
            </a:extLst>
          </p:cNvPr>
          <p:cNvSpPr/>
          <p:nvPr/>
        </p:nvSpPr>
        <p:spPr>
          <a:xfrm>
            <a:off x="2091094" y="2449566"/>
            <a:ext cx="1591274" cy="2147286"/>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dirty="0"/>
              <a:t>Kick-off Session</a:t>
            </a:r>
          </a:p>
          <a:p>
            <a:pPr algn="ctr"/>
            <a:endParaRPr lang="en-GB" sz="1400" b="1" dirty="0"/>
          </a:p>
          <a:p>
            <a:pPr algn="ctr"/>
            <a:endParaRPr lang="en-GB" sz="1200" dirty="0"/>
          </a:p>
          <a:p>
            <a:pPr algn="ctr"/>
            <a:r>
              <a:rPr lang="en-GB" sz="1200" dirty="0"/>
              <a:t>HBDI and Program Overview</a:t>
            </a:r>
          </a:p>
        </p:txBody>
      </p:sp>
      <p:sp>
        <p:nvSpPr>
          <p:cNvPr id="24" name="Rectangle: Rounded Corners 23">
            <a:extLst>
              <a:ext uri="{FF2B5EF4-FFF2-40B4-BE49-F238E27FC236}">
                <a16:creationId xmlns:a16="http://schemas.microsoft.com/office/drawing/2014/main" id="{7532A6A3-F57C-623A-54FD-739F5FA36F5A}"/>
              </a:ext>
            </a:extLst>
          </p:cNvPr>
          <p:cNvSpPr/>
          <p:nvPr/>
        </p:nvSpPr>
        <p:spPr>
          <a:xfrm>
            <a:off x="5442240" y="2449566"/>
            <a:ext cx="1591273" cy="2147286"/>
          </a:xfrm>
          <a:prstGeom prst="roundRect">
            <a:avLst/>
          </a:prstGeom>
          <a:solidFill>
            <a:srgbClr val="054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1300" b="1" dirty="0"/>
              <a:t>Workshop 2</a:t>
            </a:r>
          </a:p>
          <a:p>
            <a:pPr algn="ctr"/>
            <a:endParaRPr lang="en-GB" sz="1300" b="1" dirty="0"/>
          </a:p>
          <a:p>
            <a:pPr algn="ctr"/>
            <a:r>
              <a:rPr lang="en-GB" sz="1300" b="1" dirty="0"/>
              <a:t>Communication that Works</a:t>
            </a:r>
          </a:p>
          <a:p>
            <a:pPr algn="ctr"/>
            <a:endParaRPr lang="en-GB" sz="1300" b="1" dirty="0"/>
          </a:p>
          <a:p>
            <a:pPr algn="ctr"/>
            <a:r>
              <a:rPr lang="en-GB" sz="1200" dirty="0"/>
              <a:t>Communicating technical material, w/out diminishing expertise</a:t>
            </a:r>
            <a:endParaRPr lang="en-GB" sz="1400" dirty="0"/>
          </a:p>
        </p:txBody>
      </p:sp>
      <p:sp>
        <p:nvSpPr>
          <p:cNvPr id="25" name="Rectangle: Rounded Corners 24">
            <a:extLst>
              <a:ext uri="{FF2B5EF4-FFF2-40B4-BE49-F238E27FC236}">
                <a16:creationId xmlns:a16="http://schemas.microsoft.com/office/drawing/2014/main" id="{17E67BA1-0B40-14FA-E7A3-CBD755C2C1E7}"/>
              </a:ext>
            </a:extLst>
          </p:cNvPr>
          <p:cNvSpPr/>
          <p:nvPr/>
        </p:nvSpPr>
        <p:spPr>
          <a:xfrm>
            <a:off x="5456881" y="4711894"/>
            <a:ext cx="1582982" cy="1152128"/>
          </a:xfrm>
          <a:prstGeom prst="roundRect">
            <a:avLst/>
          </a:prstGeom>
          <a:solidFill>
            <a:srgbClr val="7B8F9E">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Peer Mentor</a:t>
            </a:r>
          </a:p>
          <a:p>
            <a:pPr algn="ctr"/>
            <a:r>
              <a:rPr lang="en-GB" sz="1200" b="1" dirty="0"/>
              <a:t>Session</a:t>
            </a:r>
          </a:p>
          <a:p>
            <a:pPr algn="ctr"/>
            <a:endParaRPr lang="en-GB" sz="1200" b="1" dirty="0"/>
          </a:p>
          <a:p>
            <a:pPr algn="ctr"/>
            <a:r>
              <a:rPr lang="en-GB" sz="1200" dirty="0"/>
              <a:t>90 min session for each delegate</a:t>
            </a:r>
          </a:p>
        </p:txBody>
      </p:sp>
      <p:sp>
        <p:nvSpPr>
          <p:cNvPr id="4" name="TextBox 3">
            <a:extLst>
              <a:ext uri="{FF2B5EF4-FFF2-40B4-BE49-F238E27FC236}">
                <a16:creationId xmlns:a16="http://schemas.microsoft.com/office/drawing/2014/main" id="{95B05D57-A25B-1342-4492-F3B83611CE6A}"/>
              </a:ext>
            </a:extLst>
          </p:cNvPr>
          <p:cNvSpPr txBox="1"/>
          <p:nvPr/>
        </p:nvSpPr>
        <p:spPr>
          <a:xfrm>
            <a:off x="438263" y="981492"/>
            <a:ext cx="11391674" cy="390107"/>
          </a:xfrm>
          <a:prstGeom prst="rect">
            <a:avLst/>
          </a:prstGeom>
          <a:noFill/>
        </p:spPr>
        <p:txBody>
          <a:bodyPr wrap="square">
            <a:spAutoFit/>
          </a:bodyPr>
          <a:lstStyle/>
          <a:p>
            <a:pPr marL="0" marR="0" lvl="0" indent="0" algn="l" defTabSz="914400" rtl="0" eaLnBrk="1" fontAlgn="auto" latinLnBrk="0" hangingPunct="1">
              <a:lnSpc>
                <a:spcPct val="114000"/>
              </a:lnSpc>
              <a:spcBef>
                <a:spcPts val="0"/>
              </a:spcBef>
              <a:buClrTx/>
              <a:buSzTx/>
              <a:buFontTx/>
              <a:buNone/>
              <a:tabLst>
                <a:tab pos="5826125" algn="l"/>
              </a:tabLst>
              <a:defRPr/>
            </a:pPr>
            <a:r>
              <a:rPr lang="en-GB" dirty="0">
                <a:solidFill>
                  <a:prstClr val="black"/>
                </a:solidFill>
                <a:latin typeface="Calibri"/>
              </a:rPr>
              <a:t>The program is designed to build different elements of the skills you need to ‘lead with influence’.</a:t>
            </a:r>
          </a:p>
        </p:txBody>
      </p:sp>
    </p:spTree>
    <p:extLst>
      <p:ext uri="{BB962C8B-B14F-4D97-AF65-F5344CB8AC3E}">
        <p14:creationId xmlns:p14="http://schemas.microsoft.com/office/powerpoint/2010/main" val="125769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7" name="Title 1">
            <a:extLst>
              <a:ext uri="{FF2B5EF4-FFF2-40B4-BE49-F238E27FC236}">
                <a16:creationId xmlns:a16="http://schemas.microsoft.com/office/drawing/2014/main" id="{BCCF1E22-B06F-978B-430C-F9AA45CD6413}"/>
              </a:ext>
            </a:extLst>
          </p:cNvPr>
          <p:cNvSpPr>
            <a:spLocks noGrp="1"/>
          </p:cNvSpPr>
          <p:nvPr>
            <p:ph type="title"/>
          </p:nvPr>
        </p:nvSpPr>
        <p:spPr>
          <a:xfrm>
            <a:off x="406488" y="-264"/>
            <a:ext cx="10591801" cy="741915"/>
          </a:xfrm>
        </p:spPr>
        <p:txBody>
          <a:bodyPr/>
          <a:lstStyle/>
          <a:p>
            <a:r>
              <a:rPr lang="en-US" dirty="0"/>
              <a:t>Your Resource Portal</a:t>
            </a:r>
          </a:p>
        </p:txBody>
      </p:sp>
      <p:pic>
        <p:nvPicPr>
          <p:cNvPr id="10" name="Picture 9">
            <a:extLst>
              <a:ext uri="{FF2B5EF4-FFF2-40B4-BE49-F238E27FC236}">
                <a16:creationId xmlns:a16="http://schemas.microsoft.com/office/drawing/2014/main" id="{08DB3685-B104-1347-D9EE-7A289A32BAD3}"/>
              </a:ext>
            </a:extLst>
          </p:cNvPr>
          <p:cNvPicPr>
            <a:picLocks noChangeAspect="1"/>
          </p:cNvPicPr>
          <p:nvPr/>
        </p:nvPicPr>
        <p:blipFill rotWithShape="1">
          <a:blip r:embed="rId3"/>
          <a:srcRect b="14366"/>
          <a:stretch/>
        </p:blipFill>
        <p:spPr>
          <a:xfrm>
            <a:off x="0" y="2011937"/>
            <a:ext cx="12192000" cy="4623813"/>
          </a:xfrm>
          <a:prstGeom prst="rect">
            <a:avLst/>
          </a:prstGeom>
        </p:spPr>
      </p:pic>
      <p:sp>
        <p:nvSpPr>
          <p:cNvPr id="12" name="TextBox 11">
            <a:extLst>
              <a:ext uri="{FF2B5EF4-FFF2-40B4-BE49-F238E27FC236}">
                <a16:creationId xmlns:a16="http://schemas.microsoft.com/office/drawing/2014/main" id="{2534DABB-23DF-A22B-5493-2ACE4D3AC123}"/>
              </a:ext>
            </a:extLst>
          </p:cNvPr>
          <p:cNvSpPr txBox="1"/>
          <p:nvPr/>
        </p:nvSpPr>
        <p:spPr>
          <a:xfrm>
            <a:off x="320674" y="1245972"/>
            <a:ext cx="1161732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96D6"/>
                </a:solidFill>
                <a:effectLst/>
                <a:uLnTx/>
                <a:uFillTx/>
                <a:latin typeface="Arial"/>
                <a:ea typeface="+mn-ea"/>
                <a:cs typeface="+mn-cs"/>
                <a:hlinkClick r:id="rId4">
                  <a:extLst>
                    <a:ext uri="{A12FA001-AC4F-418D-AE19-62706E023703}">
                      <ahyp:hlinkClr xmlns:ahyp="http://schemas.microsoft.com/office/drawing/2018/hyperlinkcolor" val="tx"/>
                    </a:ext>
                  </a:extLst>
                </a:hlinkClick>
              </a:rPr>
              <a:t>https://www.changeandstrategy.com/trp-apac-aic-2023/</a:t>
            </a:r>
            <a:r>
              <a:rPr kumimoji="0" lang="en-GB" sz="1800" b="0" i="0" u="none" strike="noStrike" kern="1200" cap="none" spc="0" normalizeH="0" baseline="0" noProof="0" dirty="0">
                <a:ln>
                  <a:noFill/>
                </a:ln>
                <a:solidFill>
                  <a:srgbClr val="0096D6"/>
                </a:solidFill>
                <a:effectLst/>
                <a:uLnTx/>
                <a:uFillTx/>
                <a:latin typeface="Arial"/>
                <a:ea typeface="+mn-ea"/>
                <a:cs typeface="+mn-cs"/>
              </a:rPr>
              <a:t> 			Password: TRPAIC</a:t>
            </a:r>
          </a:p>
        </p:txBody>
      </p:sp>
    </p:spTree>
    <p:extLst>
      <p:ext uri="{BB962C8B-B14F-4D97-AF65-F5344CB8AC3E}">
        <p14:creationId xmlns:p14="http://schemas.microsoft.com/office/powerpoint/2010/main" val="411358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7" name="Title 1">
            <a:extLst>
              <a:ext uri="{FF2B5EF4-FFF2-40B4-BE49-F238E27FC236}">
                <a16:creationId xmlns:a16="http://schemas.microsoft.com/office/drawing/2014/main" id="{BCCF1E22-B06F-978B-430C-F9AA45CD6413}"/>
              </a:ext>
            </a:extLst>
          </p:cNvPr>
          <p:cNvSpPr>
            <a:spLocks noGrp="1"/>
          </p:cNvSpPr>
          <p:nvPr>
            <p:ph type="title"/>
          </p:nvPr>
        </p:nvSpPr>
        <p:spPr>
          <a:xfrm>
            <a:off x="406488" y="-264"/>
            <a:ext cx="10591801" cy="741915"/>
          </a:xfrm>
        </p:spPr>
        <p:txBody>
          <a:bodyPr/>
          <a:lstStyle/>
          <a:p>
            <a:r>
              <a:rPr lang="en-US" dirty="0"/>
              <a:t>Your Resource Portal</a:t>
            </a:r>
          </a:p>
        </p:txBody>
      </p:sp>
      <p:pic>
        <p:nvPicPr>
          <p:cNvPr id="10" name="Picture 9">
            <a:extLst>
              <a:ext uri="{FF2B5EF4-FFF2-40B4-BE49-F238E27FC236}">
                <a16:creationId xmlns:a16="http://schemas.microsoft.com/office/drawing/2014/main" id="{08DB3685-B104-1347-D9EE-7A289A32BAD3}"/>
              </a:ext>
            </a:extLst>
          </p:cNvPr>
          <p:cNvPicPr>
            <a:picLocks noChangeAspect="1"/>
          </p:cNvPicPr>
          <p:nvPr/>
        </p:nvPicPr>
        <p:blipFill rotWithShape="1">
          <a:blip r:embed="rId3"/>
          <a:srcRect b="14366"/>
          <a:stretch/>
        </p:blipFill>
        <p:spPr>
          <a:xfrm>
            <a:off x="0" y="2011937"/>
            <a:ext cx="12192000" cy="4623813"/>
          </a:xfrm>
          <a:prstGeom prst="rect">
            <a:avLst/>
          </a:prstGeom>
        </p:spPr>
      </p:pic>
      <p:sp>
        <p:nvSpPr>
          <p:cNvPr id="12" name="TextBox 11">
            <a:extLst>
              <a:ext uri="{FF2B5EF4-FFF2-40B4-BE49-F238E27FC236}">
                <a16:creationId xmlns:a16="http://schemas.microsoft.com/office/drawing/2014/main" id="{2534DABB-23DF-A22B-5493-2ACE4D3AC123}"/>
              </a:ext>
            </a:extLst>
          </p:cNvPr>
          <p:cNvSpPr txBox="1"/>
          <p:nvPr/>
        </p:nvSpPr>
        <p:spPr>
          <a:xfrm>
            <a:off x="320674" y="1245972"/>
            <a:ext cx="1161732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96D6"/>
                </a:solidFill>
                <a:effectLst/>
                <a:uLnTx/>
                <a:uFillTx/>
                <a:latin typeface="Arial"/>
                <a:ea typeface="+mn-ea"/>
                <a:cs typeface="+mn-cs"/>
                <a:hlinkClick r:id="rId4">
                  <a:extLst>
                    <a:ext uri="{A12FA001-AC4F-418D-AE19-62706E023703}">
                      <ahyp:hlinkClr xmlns:ahyp="http://schemas.microsoft.com/office/drawing/2018/hyperlinkcolor" val="tx"/>
                    </a:ext>
                  </a:extLst>
                </a:hlinkClick>
              </a:rPr>
              <a:t>https://www.changeandstrategy.com/trp-apac-aic-2023/</a:t>
            </a:r>
            <a:r>
              <a:rPr kumimoji="0" lang="en-GB" sz="1800" b="0" i="0" u="none" strike="noStrike" kern="1200" cap="none" spc="0" normalizeH="0" baseline="0" noProof="0" dirty="0">
                <a:ln>
                  <a:noFill/>
                </a:ln>
                <a:solidFill>
                  <a:srgbClr val="0096D6"/>
                </a:solidFill>
                <a:effectLst/>
                <a:uLnTx/>
                <a:uFillTx/>
                <a:latin typeface="Arial"/>
                <a:ea typeface="+mn-ea"/>
                <a:cs typeface="+mn-cs"/>
              </a:rPr>
              <a:t> 			Password: TRPAIC</a:t>
            </a:r>
          </a:p>
        </p:txBody>
      </p:sp>
      <p:pic>
        <p:nvPicPr>
          <p:cNvPr id="4" name="Picture 3">
            <a:extLst>
              <a:ext uri="{FF2B5EF4-FFF2-40B4-BE49-F238E27FC236}">
                <a16:creationId xmlns:a16="http://schemas.microsoft.com/office/drawing/2014/main" id="{1E3447D1-44A6-9F27-88AF-35E0C9A0FB76}"/>
              </a:ext>
            </a:extLst>
          </p:cNvPr>
          <p:cNvPicPr>
            <a:picLocks noChangeAspect="1"/>
          </p:cNvPicPr>
          <p:nvPr/>
        </p:nvPicPr>
        <p:blipFill rotWithShape="1">
          <a:blip r:embed="rId5"/>
          <a:srcRect l="3334" r="3418"/>
          <a:stretch/>
        </p:blipFill>
        <p:spPr>
          <a:xfrm>
            <a:off x="-1210" y="953872"/>
            <a:ext cx="12202498" cy="5631260"/>
          </a:xfrm>
          <a:prstGeom prst="rect">
            <a:avLst/>
          </a:prstGeom>
        </p:spPr>
      </p:pic>
    </p:spTree>
    <p:extLst>
      <p:ext uri="{BB962C8B-B14F-4D97-AF65-F5344CB8AC3E}">
        <p14:creationId xmlns:p14="http://schemas.microsoft.com/office/powerpoint/2010/main" val="78186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624" y="22663"/>
            <a:ext cx="10591801" cy="741915"/>
          </a:xfrm>
        </p:spPr>
        <p:txBody>
          <a:bodyPr/>
          <a:lstStyle/>
          <a:p>
            <a:r>
              <a:rPr lang="en-US" dirty="0"/>
              <a:t>Today: Emotionally Intelligent Leadership</a:t>
            </a:r>
          </a:p>
        </p:txBody>
      </p:sp>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graphicFrame>
        <p:nvGraphicFramePr>
          <p:cNvPr id="9" name="Table 8">
            <a:extLst>
              <a:ext uri="{FF2B5EF4-FFF2-40B4-BE49-F238E27FC236}">
                <a16:creationId xmlns:a16="http://schemas.microsoft.com/office/drawing/2014/main" id="{FBA26F57-6AB9-5F0E-78B3-0BA166F4DF85}"/>
              </a:ext>
            </a:extLst>
          </p:cNvPr>
          <p:cNvGraphicFramePr>
            <a:graphicFrameLocks noGrp="1"/>
          </p:cNvGraphicFramePr>
          <p:nvPr>
            <p:extLst>
              <p:ext uri="{D42A27DB-BD31-4B8C-83A1-F6EECF244321}">
                <p14:modId xmlns:p14="http://schemas.microsoft.com/office/powerpoint/2010/main" val="943679352"/>
              </p:ext>
            </p:extLst>
          </p:nvPr>
        </p:nvGraphicFramePr>
        <p:xfrm>
          <a:off x="4380912" y="1629536"/>
          <a:ext cx="7006994" cy="4879789"/>
        </p:xfrm>
        <a:graphic>
          <a:graphicData uri="http://schemas.openxmlformats.org/drawingml/2006/table">
            <a:tbl>
              <a:tblPr firstRow="1" firstCol="1" bandRow="1"/>
              <a:tblGrid>
                <a:gridCol w="1770138">
                  <a:extLst>
                    <a:ext uri="{9D8B030D-6E8A-4147-A177-3AD203B41FA5}">
                      <a16:colId xmlns:a16="http://schemas.microsoft.com/office/drawing/2014/main" val="2128599617"/>
                    </a:ext>
                  </a:extLst>
                </a:gridCol>
                <a:gridCol w="5236856">
                  <a:extLst>
                    <a:ext uri="{9D8B030D-6E8A-4147-A177-3AD203B41FA5}">
                      <a16:colId xmlns:a16="http://schemas.microsoft.com/office/drawing/2014/main" val="3904824877"/>
                    </a:ext>
                  </a:extLst>
                </a:gridCol>
              </a:tblGrid>
              <a:tr h="146863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20320">
                        <a:lnSpc>
                          <a:spcPct val="115000"/>
                        </a:lnSpc>
                        <a:spcAft>
                          <a:spcPts val="0"/>
                        </a:spcAft>
                      </a:pPr>
                      <a:r>
                        <a:rPr lang="en-GB" sz="1400" dirty="0">
                          <a:effectLst/>
                          <a:latin typeface="Arial" panose="020B0604020202020204" pitchFamily="34" charset="0"/>
                          <a:ea typeface="Calibri" panose="020F0502020204030204" pitchFamily="34" charset="0"/>
                          <a:cs typeface="Arial" panose="020B0604020202020204" pitchFamily="34" charset="0"/>
                        </a:rPr>
                        <a:t>1 hr 30 mins</a:t>
                      </a:r>
                    </a:p>
                    <a:p>
                      <a:pPr marL="20320">
                        <a:lnSpc>
                          <a:spcPct val="115000"/>
                        </a:lnSpc>
                        <a:spcAft>
                          <a:spcPts val="0"/>
                        </a:spcAft>
                      </a:pPr>
                      <a:endParaRPr lang="en-GB" sz="1400" dirty="0">
                        <a:effectLst/>
                        <a:latin typeface="Arial" panose="020B0604020202020204" pitchFamily="34" charset="0"/>
                        <a:ea typeface="Calibri" panose="020F0502020204030204" pitchFamily="34" charset="0"/>
                        <a:cs typeface="Arial" panose="020B0604020202020204" pitchFamily="34" charset="0"/>
                      </a:endParaRPr>
                    </a:p>
                    <a:p>
                      <a:pPr marL="20320">
                        <a:lnSpc>
                          <a:spcPct val="115000"/>
                        </a:lnSpc>
                        <a:spcAft>
                          <a:spcPts val="0"/>
                        </a:spcAft>
                      </a:pPr>
                      <a:r>
                        <a:rPr lang="en-GB" sz="1400" dirty="0">
                          <a:effectLst/>
                          <a:latin typeface="Arial" panose="020B0604020202020204" pitchFamily="34" charset="0"/>
                          <a:ea typeface="Calibri" panose="020F0502020204030204" pitchFamily="34" charset="0"/>
                          <a:cs typeface="Arial" panose="020B0604020202020204" pitchFamily="34" charset="0"/>
                        </a:rPr>
                        <a:t>Influential Leadership</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06070" marR="0" lvl="0" indent="-285750" algn="l" defTabSz="914400" rtl="0" eaLnBrk="1" fontAlgn="auto" latinLnBrk="0" hangingPunct="1">
                        <a:lnSpc>
                          <a:spcPct val="115000"/>
                        </a:lnSpc>
                        <a:spcBef>
                          <a:spcPts val="0"/>
                        </a:spcBef>
                        <a:spcAft>
                          <a:spcPts val="600"/>
                        </a:spcAft>
                        <a:buClrTx/>
                        <a:buSzTx/>
                        <a:buFont typeface="Arial" panose="020B0604020202020204" pitchFamily="34" charset="0"/>
                        <a:buChar char="•"/>
                        <a:tabLst/>
                        <a:defRPr/>
                      </a:pPr>
                      <a:r>
                        <a:rPr lang="en-GB" sz="14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Key themes</a:t>
                      </a:r>
                    </a:p>
                    <a:p>
                      <a:pPr marL="306070" indent="-285750">
                        <a:lnSpc>
                          <a:spcPct val="115000"/>
                        </a:lnSpc>
                        <a:spcAft>
                          <a:spcPts val="600"/>
                        </a:spcAft>
                        <a:buFont typeface="Arial" panose="020B0604020202020204" pitchFamily="34" charset="0"/>
                        <a:buChar char="•"/>
                      </a:pPr>
                      <a:r>
                        <a:rPr lang="en-GB" sz="1400" b="0" dirty="0">
                          <a:solidFill>
                            <a:schemeClr val="tx1"/>
                          </a:solidFill>
                          <a:effectLst/>
                          <a:latin typeface="Arial" panose="020B0604020202020204" pitchFamily="34" charset="0"/>
                          <a:cs typeface="Arial" panose="020B0604020202020204" pitchFamily="34" charset="0"/>
                        </a:rPr>
                        <a:t>Introductions and expectations</a:t>
                      </a:r>
                    </a:p>
                    <a:p>
                      <a:pPr marL="306070" indent="-285750">
                        <a:lnSpc>
                          <a:spcPct val="115000"/>
                        </a:lnSpc>
                        <a:spcAft>
                          <a:spcPts val="600"/>
                        </a:spcAft>
                        <a:buFont typeface="Arial" panose="020B0604020202020204" pitchFamily="34" charset="0"/>
                        <a:buChar char="•"/>
                      </a:pPr>
                      <a:r>
                        <a:rPr lang="en-GB" sz="14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Leaders v Influencers breakout and discussion</a:t>
                      </a:r>
                    </a:p>
                    <a:p>
                      <a:pPr marL="306070" indent="-285750">
                        <a:lnSpc>
                          <a:spcPct val="115000"/>
                        </a:lnSpc>
                        <a:spcAft>
                          <a:spcPts val="600"/>
                        </a:spcAft>
                        <a:buFont typeface="Arial" panose="020B0604020202020204" pitchFamily="34" charset="0"/>
                        <a:buChar char="•"/>
                      </a:pPr>
                      <a:r>
                        <a:rPr lang="en-GB" sz="14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The Chequerboard of Leadership</a:t>
                      </a:r>
                    </a:p>
                    <a:p>
                      <a:pPr marL="306070" indent="-285750">
                        <a:lnSpc>
                          <a:spcPct val="115000"/>
                        </a:lnSpc>
                        <a:spcAft>
                          <a:spcPts val="600"/>
                        </a:spcAft>
                        <a:buFont typeface="Arial" panose="020B0604020202020204" pitchFamily="34" charset="0"/>
                        <a:buChar char="•"/>
                      </a:pPr>
                      <a:r>
                        <a:rPr lang="en-GB" sz="14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Where are you on the Chequerboard?</a:t>
                      </a:r>
                    </a:p>
                    <a:p>
                      <a:pPr marL="20320" indent="0">
                        <a:lnSpc>
                          <a:spcPct val="115000"/>
                        </a:lnSpc>
                        <a:spcAft>
                          <a:spcPts val="600"/>
                        </a:spcAft>
                        <a:buFont typeface="Arial" panose="020B0604020202020204" pitchFamily="34" charset="0"/>
                        <a:buNone/>
                      </a:pPr>
                      <a:endParaRPr lang="en-GB" sz="14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603829098"/>
                  </a:ext>
                </a:extLst>
              </a:tr>
              <a:tr h="34760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20320">
                        <a:lnSpc>
                          <a:spcPct val="115000"/>
                        </a:lnSpc>
                        <a:spcAft>
                          <a:spcPts val="0"/>
                        </a:spcAft>
                      </a:pPr>
                      <a:r>
                        <a:rPr lang="en-GB" sz="1400" dirty="0">
                          <a:effectLst/>
                          <a:latin typeface="Arial" panose="020B0604020202020204" pitchFamily="34" charset="0"/>
                          <a:cs typeface="Arial" panose="020B0604020202020204" pitchFamily="34" charset="0"/>
                        </a:rPr>
                        <a:t>15 mins</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0320" indent="0">
                        <a:lnSpc>
                          <a:spcPct val="115000"/>
                        </a:lnSpc>
                        <a:spcAft>
                          <a:spcPts val="600"/>
                        </a:spcAft>
                        <a:buFont typeface="Arial" panose="020B0604020202020204" pitchFamily="34" charset="0"/>
                        <a:buNone/>
                      </a:pPr>
                      <a:r>
                        <a:rPr lang="en-GB" sz="1400" dirty="0">
                          <a:effectLst/>
                          <a:latin typeface="Arial" panose="020B0604020202020204" pitchFamily="34" charset="0"/>
                          <a:cs typeface="Arial" panose="020B0604020202020204" pitchFamily="34" charset="0"/>
                        </a:rPr>
                        <a:t>Break</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3930296882"/>
                  </a:ext>
                </a:extLst>
              </a:tr>
              <a:tr h="83354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20320">
                        <a:lnSpc>
                          <a:spcPct val="115000"/>
                        </a:lnSpc>
                        <a:spcAft>
                          <a:spcPts val="0"/>
                        </a:spcAft>
                      </a:pPr>
                      <a:r>
                        <a:rPr lang="en-GB" sz="1400" dirty="0">
                          <a:effectLst/>
                          <a:latin typeface="Arial" panose="020B0604020202020204" pitchFamily="34" charset="0"/>
                          <a:cs typeface="Arial" panose="020B0604020202020204" pitchFamily="34" charset="0"/>
                        </a:rPr>
                        <a:t>1 hr 30 mins</a:t>
                      </a:r>
                    </a:p>
                    <a:p>
                      <a:pPr marL="20320">
                        <a:lnSpc>
                          <a:spcPct val="115000"/>
                        </a:lnSpc>
                        <a:spcAft>
                          <a:spcPts val="0"/>
                        </a:spcAft>
                      </a:pPr>
                      <a:endParaRPr lang="en-GB" sz="1400" dirty="0">
                        <a:effectLst/>
                        <a:latin typeface="Arial" panose="020B0604020202020204" pitchFamily="34" charset="0"/>
                        <a:ea typeface="Calibri" panose="020F0502020204030204" pitchFamily="34" charset="0"/>
                        <a:cs typeface="Arial" panose="020B0604020202020204" pitchFamily="34" charset="0"/>
                      </a:endParaRPr>
                    </a:p>
                    <a:p>
                      <a:pPr marL="20320">
                        <a:lnSpc>
                          <a:spcPct val="115000"/>
                        </a:lnSpc>
                        <a:spcAft>
                          <a:spcPts val="0"/>
                        </a:spcAft>
                      </a:pPr>
                      <a:r>
                        <a:rPr lang="en-GB" sz="1400" dirty="0">
                          <a:effectLst/>
                          <a:latin typeface="Arial" panose="020B0604020202020204" pitchFamily="34" charset="0"/>
                          <a:ea typeface="Calibri" panose="020F0502020204030204" pitchFamily="34" charset="0"/>
                          <a:cs typeface="Arial" panose="020B0604020202020204" pitchFamily="34" charset="0"/>
                        </a:rPr>
                        <a:t>EQ</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306070" indent="-285750">
                        <a:lnSpc>
                          <a:spcPct val="115000"/>
                        </a:lnSpc>
                        <a:spcAft>
                          <a:spcPts val="600"/>
                        </a:spcAft>
                        <a:buFont typeface="Arial" panose="020B0604020202020204" pitchFamily="34" charset="0"/>
                        <a:buChar char="•"/>
                      </a:pPr>
                      <a:r>
                        <a:rPr lang="en-GB" sz="1400" dirty="0">
                          <a:effectLst/>
                          <a:latin typeface="Arial" panose="020B0604020202020204" pitchFamily="34" charset="0"/>
                          <a:ea typeface="Calibri" panose="020F0502020204030204" pitchFamily="34" charset="0"/>
                          <a:cs typeface="Arial" panose="020B0604020202020204" pitchFamily="34" charset="0"/>
                        </a:rPr>
                        <a:t>Moving northwards and eastwards</a:t>
                      </a:r>
                    </a:p>
                    <a:p>
                      <a:pPr marL="306070" indent="-285750">
                        <a:lnSpc>
                          <a:spcPct val="115000"/>
                        </a:lnSpc>
                        <a:spcAft>
                          <a:spcPts val="600"/>
                        </a:spcAft>
                        <a:buFont typeface="Arial" panose="020B0604020202020204" pitchFamily="34" charset="0"/>
                        <a:buChar char="•"/>
                      </a:pPr>
                      <a:r>
                        <a:rPr lang="en-GB" sz="1400" dirty="0">
                          <a:effectLst/>
                          <a:latin typeface="Arial" panose="020B0604020202020204" pitchFamily="34" charset="0"/>
                          <a:ea typeface="Calibri" panose="020F0502020204030204" pitchFamily="34" charset="0"/>
                          <a:cs typeface="Arial" panose="020B0604020202020204" pitchFamily="34" charset="0"/>
                        </a:rPr>
                        <a:t>Emotional Intelligence</a:t>
                      </a:r>
                    </a:p>
                    <a:p>
                      <a:pPr marL="306070" indent="-285750">
                        <a:lnSpc>
                          <a:spcPct val="115000"/>
                        </a:lnSpc>
                        <a:spcAft>
                          <a:spcPts val="600"/>
                        </a:spcAft>
                        <a:buFont typeface="Arial" panose="020B0604020202020204" pitchFamily="34" charset="0"/>
                        <a:buChar char="•"/>
                      </a:pPr>
                      <a:r>
                        <a:rPr lang="en-GB" sz="1400" dirty="0">
                          <a:effectLst/>
                          <a:latin typeface="Arial" panose="020B0604020202020204" pitchFamily="34" charset="0"/>
                          <a:ea typeface="Calibri" panose="020F0502020204030204" pitchFamily="34" charset="0"/>
                          <a:cs typeface="Arial" panose="020B0604020202020204" pitchFamily="34" charset="0"/>
                        </a:rPr>
                        <a:t>EQ assessment and discussion with peers</a:t>
                      </a:r>
                    </a:p>
                    <a:p>
                      <a:pPr marL="306070" indent="-285750">
                        <a:lnSpc>
                          <a:spcPct val="115000"/>
                        </a:lnSpc>
                        <a:spcAft>
                          <a:spcPts val="600"/>
                        </a:spcAft>
                        <a:buFont typeface="Arial" panose="020B0604020202020204" pitchFamily="34" charset="0"/>
                        <a:buChar char="•"/>
                      </a:pPr>
                      <a:r>
                        <a:rPr lang="en-GB" sz="1400" dirty="0">
                          <a:effectLst/>
                          <a:latin typeface="Arial" panose="020B0604020202020204" pitchFamily="34" charset="0"/>
                          <a:ea typeface="Calibri" panose="020F0502020204030204" pitchFamily="34" charset="0"/>
                          <a:cs typeface="Arial" panose="020B0604020202020204" pitchFamily="34" charset="0"/>
                        </a:rPr>
                        <a:t>Putting EQ into practice</a:t>
                      </a:r>
                    </a:p>
                    <a:p>
                      <a:pPr marL="20320" indent="0">
                        <a:lnSpc>
                          <a:spcPct val="115000"/>
                        </a:lnSpc>
                        <a:spcAft>
                          <a:spcPts val="600"/>
                        </a:spcAft>
                        <a:buFont typeface="Arial" panose="020B0604020202020204" pitchFamily="34" charset="0"/>
                        <a:buNone/>
                      </a:pPr>
                      <a:r>
                        <a:rPr lang="en-GB" sz="14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56190900"/>
                  </a:ext>
                </a:extLst>
              </a:tr>
              <a:tr h="833544">
                <a:tc>
                  <a:txBody>
                    <a:bodyPr/>
                    <a:lstStyle/>
                    <a:p>
                      <a:pPr marL="20320" marR="0" lvl="0" indent="0" algn="l" defTabSz="914400" rtl="0" eaLnBrk="1" fontAlgn="auto" latinLnBrk="0" hangingPunct="1">
                        <a:lnSpc>
                          <a:spcPct val="115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15 mins</a:t>
                      </a:r>
                      <a:endParaRPr kumimoji="0" lang="en-GB" sz="14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solidFill>
                  </a:tcPr>
                </a:tc>
                <a:tc>
                  <a:txBody>
                    <a:bodyPr/>
                    <a:lstStyle/>
                    <a:p>
                      <a:pPr marL="306070" indent="-285750">
                        <a:lnSpc>
                          <a:spcPct val="115000"/>
                        </a:lnSpc>
                        <a:spcAft>
                          <a:spcPts val="600"/>
                        </a:spcAft>
                        <a:buFont typeface="Arial" panose="020B0604020202020204" pitchFamily="34" charset="0"/>
                        <a:buChar char="•"/>
                      </a:pPr>
                      <a:r>
                        <a:rPr lang="en-GB" sz="1400" dirty="0">
                          <a:effectLst/>
                          <a:latin typeface="Arial" panose="020B0604020202020204" pitchFamily="34" charset="0"/>
                          <a:ea typeface="Calibri" panose="020F0502020204030204" pitchFamily="34" charset="0"/>
                          <a:cs typeface="Arial" panose="020B0604020202020204" pitchFamily="34" charset="0"/>
                        </a:rPr>
                        <a:t>Light bulb moments</a:t>
                      </a:r>
                    </a:p>
                    <a:p>
                      <a:pPr marL="306070" indent="-285750">
                        <a:lnSpc>
                          <a:spcPct val="115000"/>
                        </a:lnSpc>
                        <a:spcAft>
                          <a:spcPts val="600"/>
                        </a:spcAft>
                        <a:buFont typeface="Arial" panose="020B0604020202020204" pitchFamily="34" charset="0"/>
                        <a:buChar char="•"/>
                      </a:pPr>
                      <a:r>
                        <a:rPr lang="en-GB" sz="1400" dirty="0">
                          <a:effectLst/>
                          <a:latin typeface="Arial" panose="020B0604020202020204" pitchFamily="34" charset="0"/>
                          <a:ea typeface="Calibri" panose="020F0502020204030204" pitchFamily="34" charset="0"/>
                          <a:cs typeface="Arial" panose="020B0604020202020204" pitchFamily="34" charset="0"/>
                        </a:rPr>
                        <a:t>Preparation for peer mentoring session</a:t>
                      </a:r>
                    </a:p>
                    <a:p>
                      <a:pPr marL="306070" indent="-285750">
                        <a:lnSpc>
                          <a:spcPct val="115000"/>
                        </a:lnSpc>
                        <a:spcAft>
                          <a:spcPts val="600"/>
                        </a:spcAft>
                        <a:buFont typeface="Arial" panose="020B0604020202020204" pitchFamily="34" charset="0"/>
                        <a:buChar char="•"/>
                      </a:pPr>
                      <a:r>
                        <a:rPr lang="en-GB" sz="1400" dirty="0">
                          <a:effectLst/>
                          <a:latin typeface="Arial" panose="020B0604020202020204" pitchFamily="34" charset="0"/>
                          <a:ea typeface="Calibri" panose="020F0502020204030204" pitchFamily="34" charset="0"/>
                          <a:cs typeface="Arial" panose="020B0604020202020204" pitchFamily="34" charset="0"/>
                        </a:rPr>
                        <a:t>Intro to workshop 2</a:t>
                      </a:r>
                    </a:p>
                    <a:p>
                      <a:pPr marL="20320" indent="0">
                        <a:lnSpc>
                          <a:spcPct val="115000"/>
                        </a:lnSpc>
                        <a:spcAft>
                          <a:spcPts val="600"/>
                        </a:spcAft>
                        <a:buFont typeface="Arial" panose="020B0604020202020204" pitchFamily="34" charset="0"/>
                        <a:buNone/>
                      </a:pP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20000"/>
                      </a:srgbClr>
                    </a:solidFill>
                  </a:tcPr>
                </a:tc>
                <a:extLst>
                  <a:ext uri="{0D108BD9-81ED-4DB2-BD59-A6C34878D82A}">
                    <a16:rowId xmlns:a16="http://schemas.microsoft.com/office/drawing/2014/main" val="1124330394"/>
                  </a:ext>
                </a:extLst>
              </a:tr>
            </a:tbl>
          </a:graphicData>
        </a:graphic>
      </p:graphicFrame>
      <p:pic>
        <p:nvPicPr>
          <p:cNvPr id="10" name="Picture 9">
            <a:extLst>
              <a:ext uri="{FF2B5EF4-FFF2-40B4-BE49-F238E27FC236}">
                <a16:creationId xmlns:a16="http://schemas.microsoft.com/office/drawing/2014/main" id="{A31B2BE0-D6CD-91D6-6EAB-E50E05509855}"/>
              </a:ext>
            </a:extLst>
          </p:cNvPr>
          <p:cNvPicPr>
            <a:picLocks noChangeAspect="1"/>
          </p:cNvPicPr>
          <p:nvPr/>
        </p:nvPicPr>
        <p:blipFill rotWithShape="1">
          <a:blip r:embed="rId4"/>
          <a:srcRect b="27366"/>
          <a:stretch/>
        </p:blipFill>
        <p:spPr>
          <a:xfrm>
            <a:off x="603332" y="1307973"/>
            <a:ext cx="3777580" cy="5201352"/>
          </a:xfrm>
          <a:prstGeom prst="rect">
            <a:avLst/>
          </a:prstGeom>
        </p:spPr>
      </p:pic>
    </p:spTree>
    <p:extLst>
      <p:ext uri="{BB962C8B-B14F-4D97-AF65-F5344CB8AC3E}">
        <p14:creationId xmlns:p14="http://schemas.microsoft.com/office/powerpoint/2010/main" val="1966792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plate widescreen master">
  <a:themeElements>
    <a:clrScheme name="Custom 2021">
      <a:dk1>
        <a:srgbClr val="000000"/>
      </a:dk1>
      <a:lt1>
        <a:srgbClr val="FFFFFF"/>
      </a:lt1>
      <a:dk2>
        <a:srgbClr val="3B4B59"/>
      </a:dk2>
      <a:lt2>
        <a:srgbClr val="F3F5F6"/>
      </a:lt2>
      <a:accent1>
        <a:srgbClr val="054C70"/>
      </a:accent1>
      <a:accent2>
        <a:srgbClr val="05C3DE"/>
      </a:accent2>
      <a:accent3>
        <a:srgbClr val="3B4B59"/>
      </a:accent3>
      <a:accent4>
        <a:srgbClr val="A8AFB5"/>
      </a:accent4>
      <a:accent5>
        <a:srgbClr val="D8D8D8"/>
      </a:accent5>
      <a:accent6>
        <a:srgbClr val="F3F5F6"/>
      </a:accent6>
      <a:hlink>
        <a:srgbClr val="086EA1"/>
      </a:hlink>
      <a:folHlink>
        <a:srgbClr val="A8AFB5"/>
      </a:folHlink>
    </a:clrScheme>
    <a:fontScheme name="Essential">
      <a:majorFont>
        <a:latin typeface="Arial Black"/>
        <a:ea typeface=""/>
        <a:cs typeface=""/>
        <a:font script="Jpan" typeface="ÃƒÆ’Ã‚Â¯Ãƒâ€šÃ‚Â¼Ãƒâ€šÃ‚Â­ÃƒÆ’Ã‚Â¯Ãƒâ€šÃ‚Â¼Ãƒâ€šÃ‚Â³ ÃƒÆ’Ã‚Â¯Ãƒâ€šÃ‚Â¼Ãƒâ€šÃ‚Â°ÃƒÆ’Ã‚Â£ÃƒÂ¢Ã¢â€šÂ¬Ã…Â¡Ãƒâ€šÃ‚Â´ÃƒÆ’Ã‚Â£ÃƒÂ¢Ã¢â€šÂ¬Ã…Â¡Ãƒâ€šÃ‚Â·ÃƒÆ’Ã‚Â£Ãƒâ€ Ã¢â‚¬â„¢Ãƒâ€ Ã¢â‚¬â„¢ÃƒÆ’Ã‚Â£ÃƒÂ¢Ã¢â€šÂ¬Ã…Â¡Ãƒâ€šÃ‚Â¯"/>
        <a:font script="Hang" typeface="HYÃƒÆ’Ã‚ÂªÃƒâ€šÃ‚Â²Ãƒâ€šÃ‚Â¬ÃƒÆ’Ã‚ÂªÃƒâ€šÃ‚Â³Ãƒâ€šÃ‚Â ÃƒÆ’Ã‚Â«ÃƒÂ¢Ã¢â€šÂ¬Ã‚ÂÃƒÂ¢Ã¢â€šÂ¬Ã‚Â¢"/>
        <a:font script="Hans" typeface="ÃƒÆ’Ã‚Â¥Ãƒâ€šÃ‚Â¾Ãƒâ€šÃ‚Â®ÃƒÆ’Ã‚Â¨Ãƒâ€šÃ‚Â½Ãƒâ€šÃ‚Â¯ÃƒÆ’Ã‚Â©ÃƒÂ¢Ã¢â€šÂ¬Ã‚ÂºÃƒÂ¢Ã¢â€šÂ¬Ã‚Â¦ÃƒÆ’Ã‚Â©Ãƒâ€šÃ‚Â»ÃƒÂ¢Ã¢â€šÂ¬Ã‹Å“"/>
        <a:font script="Hant" typeface="ÃƒÆ’Ã‚Â¥Ãƒâ€šÃ‚Â¾Ãƒâ€šÃ‚Â®ÃƒÆ’Ã‚Â¨Ãƒâ€šÃ‚Â»Ãƒâ€¦Ã‚Â¸ÃƒÆ’Ã‚Â¦Ãƒâ€šÃ‚Â­Ãƒâ€šÃ‚Â£ÃƒÆ’Ã‚Â©Ãƒâ€šÃ‚Â»ÃƒÂ¢Ã¢â€šÂ¬Ã‹Å“ÃƒÆ’Ã‚Â©Ãƒâ€šÃ‚Â«ÃƒÂ¢Ã¢â€šÂ¬Ã‚Â"/>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ÃƒÆ’Ã‚Â¯Ãƒâ€šÃ‚Â¼Ãƒâ€šÃ‚Â­ÃƒÆ’Ã‚Â¯Ãƒâ€šÃ‚Â¼Ãƒâ€šÃ‚Â³ ÃƒÆ’Ã‚Â¯Ãƒâ€šÃ‚Â¼Ãƒâ€šÃ‚Â°ÃƒÆ’Ã‚Â£ÃƒÂ¢Ã¢â€šÂ¬Ã…Â¡Ãƒâ€šÃ‚Â´ÃƒÆ’Ã‚Â£ÃƒÂ¢Ã¢â€šÂ¬Ã…Â¡Ãƒâ€šÃ‚Â·ÃƒÆ’Ã‚Â£Ãƒâ€ Ã¢â‚¬â„¢Ãƒâ€ Ã¢â‚¬â„¢ÃƒÆ’Ã‚Â£ÃƒÂ¢Ã¢â€šÂ¬Ã…Â¡Ãƒâ€šÃ‚Â¯"/>
        <a:font script="Hang" typeface="ÃƒÆ’Ã‚Â«Ãƒâ€šÃ‚ÂÃƒÂ¢Ã¢â€šÂ¬Ã‚Â¹ÃƒÆ’Ã‚Â¬ÃƒÂ¢Ã¢â€šÂ¬Ã‚ÂºÃƒÂ¢Ã¢â‚¬Å¡Ã‚Â¬"/>
        <a:font script="Hans" typeface="ÃƒÆ’Ã‚Â©Ãƒâ€šÃ‚Â»ÃƒÂ¢Ã¢â€šÂ¬Ã‹Å“ÃƒÆ’Ã‚Â¤Ãƒâ€šÃ‚Â½ÃƒÂ¢Ã¢â€šÂ¬Ã…â€œ"/>
        <a:font script="Hant" typeface="ÃƒÆ’Ã‚Â¥Ãƒâ€šÃ‚Â¾Ãƒâ€šÃ‚Â®ÃƒÆ’Ã‚Â¨Ãƒâ€šÃ‚Â»Ãƒâ€¦Ã‚Â¸ÃƒÆ’Ã‚Â¦Ãƒâ€šÃ‚Â­Ãƒâ€šÃ‚Â£ÃƒÆ’Ã‚Â©Ãƒâ€šÃ‚Â»ÃƒÂ¢Ã¢â€šÂ¬Ã‹Å“ÃƒÆ’Ã‚Â©Ãƒâ€šÃ‚Â«ÃƒÂ¢Ã¢â€šÂ¬Ã‚Â"/>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tIns="91440" bIns="91440" rtlCol="0" anchor="t">
        <a:noAutofit/>
      </a:bodyPr>
      <a:lstStyle>
        <a:defPPr>
          <a:defRPr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spcAft>
            <a:spcPts val="1000"/>
          </a:spcAft>
          <a:buClr>
            <a:schemeClr val="accent2"/>
          </a:buClr>
          <a:defRPr sz="2000" dirty="0"/>
        </a:defPPr>
      </a:lstStyle>
    </a:txDef>
  </a:objectDefaults>
  <a:extraClrSchemeLst/>
  <a:custClrLst>
    <a:custClr name="TRP Midnight Blue">
      <a:srgbClr val="002F48"/>
    </a:custClr>
    <a:custClr name="TRP Dark Blue">
      <a:srgbClr val="054C70"/>
    </a:custClr>
    <a:custClr name="TRP Bright Blue">
      <a:srgbClr val="05C3DE"/>
    </a:custClr>
    <a:custClr name="TRP Midnight Gray">
      <a:srgbClr val="1E2D39"/>
    </a:custClr>
    <a:custClr name="TRP Gray">
      <a:srgbClr val="253746"/>
    </a:custClr>
    <a:custClr name="TRP Gray 90%">
      <a:srgbClr val="3B4B59"/>
    </a:custClr>
    <a:custClr name="TRP Gray 40%">
      <a:srgbClr val="A8AFB5"/>
    </a:custClr>
    <a:custClr name="TRP Gray 5%">
      <a:srgbClr val="F4F5F6"/>
    </a:custClr>
    <a:custClr name="Charting Blue LTC 4">
      <a:srgbClr val="00608A"/>
    </a:custClr>
    <a:custClr name="Charting Blue LTC 1">
      <a:srgbClr val="0096D6"/>
    </a:custClr>
    <a:custClr name="Charting Teal LTC 4">
      <a:srgbClr val="166A54"/>
    </a:custClr>
    <a:custClr name="Charting Teal LTC 1">
      <a:srgbClr val="209D7D"/>
    </a:custClr>
    <a:custClr name="Charting Purple LTC 3">
      <a:srgbClr val="7749BC"/>
    </a:custClr>
    <a:custClr name="Charting Purple LTC 1">
      <a:srgbClr val="9E7DCF"/>
    </a:custClr>
    <a:custClr name="Charting Berry LTC 4">
      <a:srgbClr val="AE3260"/>
    </a:custClr>
    <a:custClr name="Charting Berry LTC 1">
      <a:srgbClr val="D36990"/>
    </a:custClr>
    <a:custClr name="Charting Orange LTC 3">
      <a:srgbClr val="926117"/>
    </a:custClr>
    <a:custClr name="Charting Orange LTC 1">
      <a:srgbClr val="BE7E1E"/>
    </a:custClr>
    <a:custClr name="Charting Gray LTC 3">
      <a:srgbClr val="7B8F9E"/>
    </a:custClr>
    <a:custClr name="Charting Gray LTC 1">
      <a:srgbClr val="596B78"/>
    </a:custClr>
    <a:custClr name="Functional Red">
      <a:srgbClr val="DD3636"/>
    </a:custClr>
    <a:custClr name="Functional Amber">
      <a:srgbClr val="FFAD00"/>
    </a:custClr>
    <a:custClr name="Functional Green">
      <a:srgbClr val="248647"/>
    </a:custClr>
  </a:custClrLst>
  <a:extLst>
    <a:ext uri="{05A4C25C-085E-4340-85A3-A5531E510DB2}">
      <thm15:themeFamily xmlns:thm15="http://schemas.microsoft.com/office/thememl/2012/main" name="TRP_Template_16-9_MASTER_R" id="{B16939C5-BB40-DD4D-9533-3E81EB0F8D05}" vid="{46F331C5-8CA8-C349-92B0-3825BAE024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2532</Words>
  <Application>Microsoft Office PowerPoint</Application>
  <PresentationFormat>Widescreen</PresentationFormat>
  <Paragraphs>420</Paragraphs>
  <Slides>47</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Arial Black</vt:lpstr>
      <vt:lpstr>Calibri</vt:lpstr>
      <vt:lpstr>Gotham Bold</vt:lpstr>
      <vt:lpstr>Gotham Book</vt:lpstr>
      <vt:lpstr>Wingdings</vt:lpstr>
      <vt:lpstr>Template widescreen master</vt:lpstr>
      <vt:lpstr>PowerPoint Presentation</vt:lpstr>
      <vt:lpstr>AIC: rolling out across EMEA, US and APAC</vt:lpstr>
      <vt:lpstr>Advanced Individual Contributor (AIC)</vt:lpstr>
      <vt:lpstr>Our expectations of you</vt:lpstr>
      <vt:lpstr>Your Facilitator: Campbell Macpherson</vt:lpstr>
      <vt:lpstr>Your Program</vt:lpstr>
      <vt:lpstr>Your Resource Portal</vt:lpstr>
      <vt:lpstr>Your Resource Portal</vt:lpstr>
      <vt:lpstr>Today: Emotionally Intelligent Leadership</vt:lpstr>
      <vt:lpstr>Use your handbook to capture your ‘light bulb moments’</vt:lpstr>
      <vt:lpstr>Key themes that underpin the program</vt:lpstr>
      <vt:lpstr>PowerPoint Presentation</vt:lpstr>
      <vt:lpstr>HBDI underpins each module</vt:lpstr>
      <vt:lpstr>Introducing yourself</vt:lpstr>
      <vt:lpstr>Leaders vs Influencers - breakout</vt:lpstr>
      <vt:lpstr>Extraordinary leaders …</vt:lpstr>
      <vt:lpstr>Extraordinary influencers … do the same</vt:lpstr>
      <vt:lpstr>The Chequerboard of Leadership</vt:lpstr>
      <vt:lpstr>The Chequerboard of Leadership</vt:lpstr>
      <vt:lpstr>The Chequerboard of Leadership</vt:lpstr>
      <vt:lpstr>The Chequerboard of Leadership</vt:lpstr>
      <vt:lpstr>The Chequerboard of Leadership</vt:lpstr>
      <vt:lpstr>The Chequerboard of Leadership</vt:lpstr>
      <vt:lpstr>The Chequerboard of Leadership</vt:lpstr>
      <vt:lpstr>The Chequerboard of Leadership</vt:lpstr>
      <vt:lpstr>The Chequerboard of Leadership</vt:lpstr>
      <vt:lpstr>The Chequerboard of Leadership</vt:lpstr>
      <vt:lpstr>The Chequerboard of Leadership</vt:lpstr>
      <vt:lpstr>The Chequerboard of Leadership</vt:lpstr>
      <vt:lpstr>Where are you on the Chequerboard?</vt:lpstr>
      <vt:lpstr>PowerPoint Presentation</vt:lpstr>
      <vt:lpstr>Moving Northwards: Building delivery skills</vt:lpstr>
      <vt:lpstr>Moving Northwards: Building delivery skills</vt:lpstr>
      <vt:lpstr>Moving Eastwards: Developing our emotional intelligence</vt:lpstr>
      <vt:lpstr>EQ vs IQ</vt:lpstr>
      <vt:lpstr>Emotional Intelligence</vt:lpstr>
      <vt:lpstr>Emotional Intelligence</vt:lpstr>
      <vt:lpstr>5 Categories of Emotional Intelligence</vt:lpstr>
      <vt:lpstr>EQ Self-Assessment</vt:lpstr>
      <vt:lpstr>EQ Colleague Assessment</vt:lpstr>
      <vt:lpstr>Your Resource Portal</vt:lpstr>
      <vt:lpstr>PowerPoint Presentation</vt:lpstr>
      <vt:lpstr>Your Program</vt:lpstr>
      <vt:lpstr>Workshop 2: Communication that Works</vt:lpstr>
      <vt:lpstr>Your Resource Portal</vt:lpstr>
      <vt:lpstr>TRP HR asking for feedback after each workshop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Recommendations on smallest text size and colors</dc:title>
  <dc:creator>Edwards, Susie</dc:creator>
  <cp:lastModifiedBy>Campbell Macpherson</cp:lastModifiedBy>
  <cp:revision>15</cp:revision>
  <cp:lastPrinted>2023-05-31T09:12:29Z</cp:lastPrinted>
  <dcterms:created xsi:type="dcterms:W3CDTF">2022-08-05T15:46:41Z</dcterms:created>
  <dcterms:modified xsi:type="dcterms:W3CDTF">2023-08-04T01:23:40Z</dcterms:modified>
</cp:coreProperties>
</file>