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2A3281-2319-4336-848A-37E64E772B4A}" v="25" dt="2023-02-23T11:47:57.6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bell Macpherson" userId="7d4b2ce46dfb5564" providerId="LiveId" clId="{B52A3281-2319-4336-848A-37E64E772B4A}"/>
    <pc:docChg chg="undo custSel addSld modSld">
      <pc:chgData name="Campbell Macpherson" userId="7d4b2ce46dfb5564" providerId="LiveId" clId="{B52A3281-2319-4336-848A-37E64E772B4A}" dt="2023-02-23T11:47:57.685" v="351"/>
      <pc:docMkLst>
        <pc:docMk/>
      </pc:docMkLst>
      <pc:sldChg chg="addSp delSp modSp mod">
        <pc:chgData name="Campbell Macpherson" userId="7d4b2ce46dfb5564" providerId="LiveId" clId="{B52A3281-2319-4336-848A-37E64E772B4A}" dt="2023-02-23T11:47:23.933" v="348" actId="1076"/>
        <pc:sldMkLst>
          <pc:docMk/>
          <pc:sldMk cId="1044638850" sldId="256"/>
        </pc:sldMkLst>
        <pc:spChg chg="add del mod">
          <ac:chgData name="Campbell Macpherson" userId="7d4b2ce46dfb5564" providerId="LiveId" clId="{B52A3281-2319-4336-848A-37E64E772B4A}" dt="2022-08-23T09:10:49.187" v="88" actId="478"/>
          <ac:spMkLst>
            <pc:docMk/>
            <pc:sldMk cId="1044638850" sldId="256"/>
            <ac:spMk id="54" creationId="{C33153EC-B77D-408F-B38D-C5926147F72D}"/>
          </ac:spMkLst>
        </pc:spChg>
        <pc:grpChg chg="add del mod">
          <ac:chgData name="Campbell Macpherson" userId="7d4b2ce46dfb5564" providerId="LiveId" clId="{B52A3281-2319-4336-848A-37E64E772B4A}" dt="2022-08-23T09:02:31.852" v="5" actId="165"/>
          <ac:grpSpMkLst>
            <pc:docMk/>
            <pc:sldMk cId="1044638850" sldId="256"/>
            <ac:grpSpMk id="2" creationId="{F9B3ED2A-57FB-C6A4-1F34-3BCD5AD94E2A}"/>
          </ac:grpSpMkLst>
        </pc:grpChg>
        <pc:picChg chg="add mod">
          <ac:chgData name="Campbell Macpherson" userId="7d4b2ce46dfb5564" providerId="LiveId" clId="{B52A3281-2319-4336-848A-37E64E772B4A}" dt="2022-09-13T15:11:54.532" v="181" actId="1076"/>
          <ac:picMkLst>
            <pc:docMk/>
            <pc:sldMk cId="1044638850" sldId="256"/>
            <ac:picMk id="2" creationId="{6905F1DB-CF61-445E-94C5-2D6E43294054}"/>
          </ac:picMkLst>
        </pc:picChg>
        <pc:picChg chg="add mod">
          <ac:chgData name="Campbell Macpherson" userId="7d4b2ce46dfb5564" providerId="LiveId" clId="{B52A3281-2319-4336-848A-37E64E772B4A}" dt="2023-02-23T11:45:33.694" v="316" actId="1076"/>
          <ac:picMkLst>
            <pc:docMk/>
            <pc:sldMk cId="1044638850" sldId="256"/>
            <ac:picMk id="3" creationId="{08344ECA-0376-5255-62F8-FDFD9E1E165C}"/>
          </ac:picMkLst>
        </pc:picChg>
        <pc:picChg chg="add del mod modCrop">
          <ac:chgData name="Campbell Macpherson" userId="7d4b2ce46dfb5564" providerId="LiveId" clId="{B52A3281-2319-4336-848A-37E64E772B4A}" dt="2022-09-12T15:30:07.415" v="96" actId="478"/>
          <ac:picMkLst>
            <pc:docMk/>
            <pc:sldMk cId="1044638850" sldId="256"/>
            <ac:picMk id="3" creationId="{D42BBF20-5846-08AE-85D0-0309BC45C247}"/>
          </ac:picMkLst>
        </pc:picChg>
        <pc:picChg chg="mod topLvl">
          <ac:chgData name="Campbell Macpherson" userId="7d4b2ce46dfb5564" providerId="LiveId" clId="{B52A3281-2319-4336-848A-37E64E772B4A}" dt="2022-08-23T09:09:46.603" v="79" actId="1076"/>
          <ac:picMkLst>
            <pc:docMk/>
            <pc:sldMk cId="1044638850" sldId="256"/>
            <ac:picMk id="4" creationId="{2CEEDA20-8561-4BD8-958E-11B4592C4956}"/>
          </ac:picMkLst>
        </pc:picChg>
        <pc:picChg chg="mod topLvl">
          <ac:chgData name="Campbell Macpherson" userId="7d4b2ce46dfb5564" providerId="LiveId" clId="{B52A3281-2319-4336-848A-37E64E772B4A}" dt="2023-02-23T11:46:48.927" v="344" actId="1076"/>
          <ac:picMkLst>
            <pc:docMk/>
            <pc:sldMk cId="1044638850" sldId="256"/>
            <ac:picMk id="5" creationId="{536FA4E3-D63D-43C2-B634-1D525105B69C}"/>
          </ac:picMkLst>
        </pc:picChg>
        <pc:picChg chg="mod topLvl">
          <ac:chgData name="Campbell Macpherson" userId="7d4b2ce46dfb5564" providerId="LiveId" clId="{B52A3281-2319-4336-848A-37E64E772B4A}" dt="2022-08-23T09:02:31.852" v="5" actId="165"/>
          <ac:picMkLst>
            <pc:docMk/>
            <pc:sldMk cId="1044638850" sldId="256"/>
            <ac:picMk id="6" creationId="{89658E31-7EE9-4759-AB6A-7538B1CEC145}"/>
          </ac:picMkLst>
        </pc:picChg>
        <pc:picChg chg="mod topLvl">
          <ac:chgData name="Campbell Macpherson" userId="7d4b2ce46dfb5564" providerId="LiveId" clId="{B52A3281-2319-4336-848A-37E64E772B4A}" dt="2022-08-23T09:02:31.852" v="5" actId="165"/>
          <ac:picMkLst>
            <pc:docMk/>
            <pc:sldMk cId="1044638850" sldId="256"/>
            <ac:picMk id="7" creationId="{2781F2B9-4E53-4686-8319-17F984C77870}"/>
          </ac:picMkLst>
        </pc:picChg>
        <pc:picChg chg="mod topLvl">
          <ac:chgData name="Campbell Macpherson" userId="7d4b2ce46dfb5564" providerId="LiveId" clId="{B52A3281-2319-4336-848A-37E64E772B4A}" dt="2022-08-23T09:02:31.852" v="5" actId="165"/>
          <ac:picMkLst>
            <pc:docMk/>
            <pc:sldMk cId="1044638850" sldId="256"/>
            <ac:picMk id="8" creationId="{955D7B67-0187-4D29-AE3B-33D4986E95EE}"/>
          </ac:picMkLst>
        </pc:picChg>
        <pc:picChg chg="mod topLvl">
          <ac:chgData name="Campbell Macpherson" userId="7d4b2ce46dfb5564" providerId="LiveId" clId="{B52A3281-2319-4336-848A-37E64E772B4A}" dt="2022-08-23T09:02:31.852" v="5" actId="165"/>
          <ac:picMkLst>
            <pc:docMk/>
            <pc:sldMk cId="1044638850" sldId="256"/>
            <ac:picMk id="9" creationId="{BD89E362-59AA-4456-A095-DBAF70453F27}"/>
          </ac:picMkLst>
        </pc:picChg>
        <pc:picChg chg="mod topLvl">
          <ac:chgData name="Campbell Macpherson" userId="7d4b2ce46dfb5564" providerId="LiveId" clId="{B52A3281-2319-4336-848A-37E64E772B4A}" dt="2023-02-23T11:45:09.238" v="308" actId="1076"/>
          <ac:picMkLst>
            <pc:docMk/>
            <pc:sldMk cId="1044638850" sldId="256"/>
            <ac:picMk id="10" creationId="{FB88B167-847C-4E4F-81AC-FFE8A491BFB4}"/>
          </ac:picMkLst>
        </pc:picChg>
        <pc:picChg chg="mod topLvl">
          <ac:chgData name="Campbell Macpherson" userId="7d4b2ce46dfb5564" providerId="LiveId" clId="{B52A3281-2319-4336-848A-37E64E772B4A}" dt="2022-08-23T09:09:56.801" v="83" actId="1076"/>
          <ac:picMkLst>
            <pc:docMk/>
            <pc:sldMk cId="1044638850" sldId="256"/>
            <ac:picMk id="11" creationId="{BE4AC8A6-88B3-43C0-9168-1115A5CC1329}"/>
          </ac:picMkLst>
        </pc:picChg>
        <pc:picChg chg="mod topLvl">
          <ac:chgData name="Campbell Macpherson" userId="7d4b2ce46dfb5564" providerId="LiveId" clId="{B52A3281-2319-4336-848A-37E64E772B4A}" dt="2022-08-23T09:02:31.852" v="5" actId="165"/>
          <ac:picMkLst>
            <pc:docMk/>
            <pc:sldMk cId="1044638850" sldId="256"/>
            <ac:picMk id="12" creationId="{4A28EB35-CA36-4270-BACC-84B8AEBD335C}"/>
          </ac:picMkLst>
        </pc:picChg>
        <pc:picChg chg="mod topLvl">
          <ac:chgData name="Campbell Macpherson" userId="7d4b2ce46dfb5564" providerId="LiveId" clId="{B52A3281-2319-4336-848A-37E64E772B4A}" dt="2022-08-23T09:02:31.852" v="5" actId="165"/>
          <ac:picMkLst>
            <pc:docMk/>
            <pc:sldMk cId="1044638850" sldId="256"/>
            <ac:picMk id="13" creationId="{93CC4652-B0C1-4944-BB45-7E05BDE7E74C}"/>
          </ac:picMkLst>
        </pc:picChg>
        <pc:picChg chg="mod topLvl">
          <ac:chgData name="Campbell Macpherson" userId="7d4b2ce46dfb5564" providerId="LiveId" clId="{B52A3281-2319-4336-848A-37E64E772B4A}" dt="2023-02-23T11:46:28.134" v="335" actId="1076"/>
          <ac:picMkLst>
            <pc:docMk/>
            <pc:sldMk cId="1044638850" sldId="256"/>
            <ac:picMk id="14" creationId="{A0740975-945A-45A3-9D5D-F9A4D79A22BA}"/>
          </ac:picMkLst>
        </pc:picChg>
        <pc:picChg chg="mod topLvl">
          <ac:chgData name="Campbell Macpherson" userId="7d4b2ce46dfb5564" providerId="LiveId" clId="{B52A3281-2319-4336-848A-37E64E772B4A}" dt="2022-08-23T09:02:31.852" v="5" actId="165"/>
          <ac:picMkLst>
            <pc:docMk/>
            <pc:sldMk cId="1044638850" sldId="256"/>
            <ac:picMk id="15" creationId="{849DEADC-9E09-46D1-8BE6-8E779709E87F}"/>
          </ac:picMkLst>
        </pc:picChg>
        <pc:picChg chg="mod topLvl">
          <ac:chgData name="Campbell Macpherson" userId="7d4b2ce46dfb5564" providerId="LiveId" clId="{B52A3281-2319-4336-848A-37E64E772B4A}" dt="2022-08-23T09:02:31.852" v="5" actId="165"/>
          <ac:picMkLst>
            <pc:docMk/>
            <pc:sldMk cId="1044638850" sldId="256"/>
            <ac:picMk id="16" creationId="{6AE1858B-DE97-4BBD-9B3D-7688BA7EF91D}"/>
          </ac:picMkLst>
        </pc:picChg>
        <pc:picChg chg="mod topLvl">
          <ac:chgData name="Campbell Macpherson" userId="7d4b2ce46dfb5564" providerId="LiveId" clId="{B52A3281-2319-4336-848A-37E64E772B4A}" dt="2023-02-23T11:46:40.030" v="340" actId="14100"/>
          <ac:picMkLst>
            <pc:docMk/>
            <pc:sldMk cId="1044638850" sldId="256"/>
            <ac:picMk id="17" creationId="{A4FCD6D0-178A-4998-8EA9-04A1E35CD99D}"/>
          </ac:picMkLst>
        </pc:picChg>
        <pc:picChg chg="mod topLvl">
          <ac:chgData name="Campbell Macpherson" userId="7d4b2ce46dfb5564" providerId="LiveId" clId="{B52A3281-2319-4336-848A-37E64E772B4A}" dt="2022-08-23T09:02:31.852" v="5" actId="165"/>
          <ac:picMkLst>
            <pc:docMk/>
            <pc:sldMk cId="1044638850" sldId="256"/>
            <ac:picMk id="18" creationId="{5241867F-F506-4CED-9312-115B14622DFD}"/>
          </ac:picMkLst>
        </pc:picChg>
        <pc:picChg chg="mod topLvl">
          <ac:chgData name="Campbell Macpherson" userId="7d4b2ce46dfb5564" providerId="LiveId" clId="{B52A3281-2319-4336-848A-37E64E772B4A}" dt="2022-08-23T09:02:31.852" v="5" actId="165"/>
          <ac:picMkLst>
            <pc:docMk/>
            <pc:sldMk cId="1044638850" sldId="256"/>
            <ac:picMk id="19" creationId="{7B591BE5-6ED8-4F80-AE85-25B1BC62C607}"/>
          </ac:picMkLst>
        </pc:picChg>
        <pc:picChg chg="mod topLvl">
          <ac:chgData name="Campbell Macpherson" userId="7d4b2ce46dfb5564" providerId="LiveId" clId="{B52A3281-2319-4336-848A-37E64E772B4A}" dt="2023-02-23T11:46:42.038" v="341" actId="1076"/>
          <ac:picMkLst>
            <pc:docMk/>
            <pc:sldMk cId="1044638850" sldId="256"/>
            <ac:picMk id="20" creationId="{AA295CB6-8CBA-4057-8DBD-4A4BC71122A2}"/>
          </ac:picMkLst>
        </pc:picChg>
        <pc:picChg chg="mod topLvl">
          <ac:chgData name="Campbell Macpherson" userId="7d4b2ce46dfb5564" providerId="LiveId" clId="{B52A3281-2319-4336-848A-37E64E772B4A}" dt="2022-08-23T09:02:31.852" v="5" actId="165"/>
          <ac:picMkLst>
            <pc:docMk/>
            <pc:sldMk cId="1044638850" sldId="256"/>
            <ac:picMk id="21" creationId="{1EA41F2C-9DD6-4659-ABF5-7CBA60470D43}"/>
          </ac:picMkLst>
        </pc:picChg>
        <pc:picChg chg="mod topLvl">
          <ac:chgData name="Campbell Macpherson" userId="7d4b2ce46dfb5564" providerId="LiveId" clId="{B52A3281-2319-4336-848A-37E64E772B4A}" dt="2022-08-23T09:09:51.789" v="82" actId="1076"/>
          <ac:picMkLst>
            <pc:docMk/>
            <pc:sldMk cId="1044638850" sldId="256"/>
            <ac:picMk id="22" creationId="{AE2BB589-B6AE-4546-9E4D-9D255FDDF6C7}"/>
          </ac:picMkLst>
        </pc:picChg>
        <pc:picChg chg="mod topLvl">
          <ac:chgData name="Campbell Macpherson" userId="7d4b2ce46dfb5564" providerId="LiveId" clId="{B52A3281-2319-4336-848A-37E64E772B4A}" dt="2022-08-23T09:02:31.852" v="5" actId="165"/>
          <ac:picMkLst>
            <pc:docMk/>
            <pc:sldMk cId="1044638850" sldId="256"/>
            <ac:picMk id="23" creationId="{F41AD283-76F8-4DFE-942E-6116FD35E8F7}"/>
          </ac:picMkLst>
        </pc:picChg>
        <pc:picChg chg="mod topLvl">
          <ac:chgData name="Campbell Macpherson" userId="7d4b2ce46dfb5564" providerId="LiveId" clId="{B52A3281-2319-4336-848A-37E64E772B4A}" dt="2022-08-23T09:02:31.852" v="5" actId="165"/>
          <ac:picMkLst>
            <pc:docMk/>
            <pc:sldMk cId="1044638850" sldId="256"/>
            <ac:picMk id="24" creationId="{92D5662A-CEC6-44A8-9C0D-D69207F7E945}"/>
          </ac:picMkLst>
        </pc:picChg>
        <pc:picChg chg="del mod topLvl">
          <ac:chgData name="Campbell Macpherson" userId="7d4b2ce46dfb5564" providerId="LiveId" clId="{B52A3281-2319-4336-848A-37E64E772B4A}" dt="2022-09-13T15:11:50.164" v="179" actId="478"/>
          <ac:picMkLst>
            <pc:docMk/>
            <pc:sldMk cId="1044638850" sldId="256"/>
            <ac:picMk id="25" creationId="{A1B8AC0C-C4B0-4814-92D8-BE07984AC5A3}"/>
          </ac:picMkLst>
        </pc:picChg>
        <pc:picChg chg="mod topLvl">
          <ac:chgData name="Campbell Macpherson" userId="7d4b2ce46dfb5564" providerId="LiveId" clId="{B52A3281-2319-4336-848A-37E64E772B4A}" dt="2022-08-23T09:02:31.852" v="5" actId="165"/>
          <ac:picMkLst>
            <pc:docMk/>
            <pc:sldMk cId="1044638850" sldId="256"/>
            <ac:picMk id="26" creationId="{86C6E01E-420E-42B3-BAD4-A5DFA0604888}"/>
          </ac:picMkLst>
        </pc:picChg>
        <pc:picChg chg="mod topLvl">
          <ac:chgData name="Campbell Macpherson" userId="7d4b2ce46dfb5564" providerId="LiveId" clId="{B52A3281-2319-4336-848A-37E64E772B4A}" dt="2022-08-23T09:02:31.852" v="5" actId="165"/>
          <ac:picMkLst>
            <pc:docMk/>
            <pc:sldMk cId="1044638850" sldId="256"/>
            <ac:picMk id="27" creationId="{84F793DF-AC0B-4D62-941F-B5B8F7E31E09}"/>
          </ac:picMkLst>
        </pc:picChg>
        <pc:picChg chg="mod topLvl">
          <ac:chgData name="Campbell Macpherson" userId="7d4b2ce46dfb5564" providerId="LiveId" clId="{B52A3281-2319-4336-848A-37E64E772B4A}" dt="2022-08-23T09:02:31.852" v="5" actId="165"/>
          <ac:picMkLst>
            <pc:docMk/>
            <pc:sldMk cId="1044638850" sldId="256"/>
            <ac:picMk id="28" creationId="{30E8613F-462F-4C9B-AED7-7088B5ABAFC4}"/>
          </ac:picMkLst>
        </pc:picChg>
        <pc:picChg chg="mod topLvl">
          <ac:chgData name="Campbell Macpherson" userId="7d4b2ce46dfb5564" providerId="LiveId" clId="{B52A3281-2319-4336-848A-37E64E772B4A}" dt="2022-08-23T09:02:31.852" v="5" actId="165"/>
          <ac:picMkLst>
            <pc:docMk/>
            <pc:sldMk cId="1044638850" sldId="256"/>
            <ac:picMk id="29" creationId="{EDB704AB-EF08-4785-B392-0E3A135F334B}"/>
          </ac:picMkLst>
        </pc:picChg>
        <pc:picChg chg="mod topLvl">
          <ac:chgData name="Campbell Macpherson" userId="7d4b2ce46dfb5564" providerId="LiveId" clId="{B52A3281-2319-4336-848A-37E64E772B4A}" dt="2022-08-23T09:02:31.852" v="5" actId="165"/>
          <ac:picMkLst>
            <pc:docMk/>
            <pc:sldMk cId="1044638850" sldId="256"/>
            <ac:picMk id="30" creationId="{A9A0CF31-93B0-41D2-8230-A612AA71D91D}"/>
          </ac:picMkLst>
        </pc:picChg>
        <pc:picChg chg="mod topLvl">
          <ac:chgData name="Campbell Macpherson" userId="7d4b2ce46dfb5564" providerId="LiveId" clId="{B52A3281-2319-4336-848A-37E64E772B4A}" dt="2023-02-23T11:45:07.447" v="307" actId="1076"/>
          <ac:picMkLst>
            <pc:docMk/>
            <pc:sldMk cId="1044638850" sldId="256"/>
            <ac:picMk id="31" creationId="{9D9947B1-60A3-4F82-AD72-2F16CA717728}"/>
          </ac:picMkLst>
        </pc:picChg>
        <pc:picChg chg="mod topLvl">
          <ac:chgData name="Campbell Macpherson" userId="7d4b2ce46dfb5564" providerId="LiveId" clId="{B52A3281-2319-4336-848A-37E64E772B4A}" dt="2023-02-23T11:45:22.142" v="311" actId="1076"/>
          <ac:picMkLst>
            <pc:docMk/>
            <pc:sldMk cId="1044638850" sldId="256"/>
            <ac:picMk id="32" creationId="{24EA9122-8A7F-4189-B156-3BD5D2B592D2}"/>
          </ac:picMkLst>
        </pc:picChg>
        <pc:picChg chg="mod topLvl">
          <ac:chgData name="Campbell Macpherson" userId="7d4b2ce46dfb5564" providerId="LiveId" clId="{B52A3281-2319-4336-848A-37E64E772B4A}" dt="2023-02-23T11:45:31.007" v="315" actId="14100"/>
          <ac:picMkLst>
            <pc:docMk/>
            <pc:sldMk cId="1044638850" sldId="256"/>
            <ac:picMk id="33" creationId="{AFF7014C-E135-4388-88EF-70F20E801462}"/>
          </ac:picMkLst>
        </pc:picChg>
        <pc:picChg chg="mod topLvl">
          <ac:chgData name="Campbell Macpherson" userId="7d4b2ce46dfb5564" providerId="LiveId" clId="{B52A3281-2319-4336-848A-37E64E772B4A}" dt="2023-02-23T11:46:33.525" v="337" actId="1076"/>
          <ac:picMkLst>
            <pc:docMk/>
            <pc:sldMk cId="1044638850" sldId="256"/>
            <ac:picMk id="34" creationId="{60F90FCD-EBCC-417A-92CA-FF5909B0AE04}"/>
          </ac:picMkLst>
        </pc:picChg>
        <pc:picChg chg="mod topLvl">
          <ac:chgData name="Campbell Macpherson" userId="7d4b2ce46dfb5564" providerId="LiveId" clId="{B52A3281-2319-4336-848A-37E64E772B4A}" dt="2022-08-23T09:02:31.852" v="5" actId="165"/>
          <ac:picMkLst>
            <pc:docMk/>
            <pc:sldMk cId="1044638850" sldId="256"/>
            <ac:picMk id="35" creationId="{747A59A7-191E-4A6D-98CC-7CB70076BF11}"/>
          </ac:picMkLst>
        </pc:picChg>
        <pc:picChg chg="mod topLvl">
          <ac:chgData name="Campbell Macpherson" userId="7d4b2ce46dfb5564" providerId="LiveId" clId="{B52A3281-2319-4336-848A-37E64E772B4A}" dt="2023-02-23T11:45:20.671" v="310" actId="14100"/>
          <ac:picMkLst>
            <pc:docMk/>
            <pc:sldMk cId="1044638850" sldId="256"/>
            <ac:picMk id="36" creationId="{FCD37490-3F28-44F8-9ABC-F6D1B0EC13AA}"/>
          </ac:picMkLst>
        </pc:picChg>
        <pc:picChg chg="mod ord topLvl">
          <ac:chgData name="Campbell Macpherson" userId="7d4b2ce46dfb5564" providerId="LiveId" clId="{B52A3281-2319-4336-848A-37E64E772B4A}" dt="2023-02-23T11:47:18.654" v="347" actId="166"/>
          <ac:picMkLst>
            <pc:docMk/>
            <pc:sldMk cId="1044638850" sldId="256"/>
            <ac:picMk id="37" creationId="{6D3D8F9F-9891-4122-8FE5-D252D2BCE031}"/>
          </ac:picMkLst>
        </pc:picChg>
        <pc:picChg chg="add mod">
          <ac:chgData name="Campbell Macpherson" userId="7d4b2ce46dfb5564" providerId="LiveId" clId="{B52A3281-2319-4336-848A-37E64E772B4A}" dt="2023-02-23T11:46:35.325" v="338" actId="1076"/>
          <ac:picMkLst>
            <pc:docMk/>
            <pc:sldMk cId="1044638850" sldId="256"/>
            <ac:picMk id="38" creationId="{F35E3DB1-65A9-78FA-D9BC-B4648182944D}"/>
          </ac:picMkLst>
        </pc:picChg>
        <pc:picChg chg="mod topLvl">
          <ac:chgData name="Campbell Macpherson" userId="7d4b2ce46dfb5564" providerId="LiveId" clId="{B52A3281-2319-4336-848A-37E64E772B4A}" dt="2022-08-23T09:02:31.852" v="5" actId="165"/>
          <ac:picMkLst>
            <pc:docMk/>
            <pc:sldMk cId="1044638850" sldId="256"/>
            <ac:picMk id="39" creationId="{72A6623B-51CD-438A-956F-47B45E091962}"/>
          </ac:picMkLst>
        </pc:picChg>
        <pc:picChg chg="add mod">
          <ac:chgData name="Campbell Macpherson" userId="7d4b2ce46dfb5564" providerId="LiveId" clId="{B52A3281-2319-4336-848A-37E64E772B4A}" dt="2023-02-23T11:44:59.614" v="305" actId="1076"/>
          <ac:picMkLst>
            <pc:docMk/>
            <pc:sldMk cId="1044638850" sldId="256"/>
            <ac:picMk id="40" creationId="{1F8A9A7B-7661-DB10-ED17-5A66D690985C}"/>
          </ac:picMkLst>
        </pc:picChg>
        <pc:picChg chg="mod topLvl">
          <ac:chgData name="Campbell Macpherson" userId="7d4b2ce46dfb5564" providerId="LiveId" clId="{B52A3281-2319-4336-848A-37E64E772B4A}" dt="2022-08-23T09:02:31.852" v="5" actId="165"/>
          <ac:picMkLst>
            <pc:docMk/>
            <pc:sldMk cId="1044638850" sldId="256"/>
            <ac:picMk id="41" creationId="{AD80A7EB-AAF0-4F69-B56B-C9109C4BB058}"/>
          </ac:picMkLst>
        </pc:picChg>
        <pc:picChg chg="add mod">
          <ac:chgData name="Campbell Macpherson" userId="7d4b2ce46dfb5564" providerId="LiveId" clId="{B52A3281-2319-4336-848A-37E64E772B4A}" dt="2022-09-12T15:41:20.903" v="99" actId="1076"/>
          <ac:picMkLst>
            <pc:docMk/>
            <pc:sldMk cId="1044638850" sldId="256"/>
            <ac:picMk id="42" creationId="{EB5D9DED-D935-B5FE-8B57-47320670370E}"/>
          </ac:picMkLst>
        </pc:picChg>
        <pc:picChg chg="add mod modCrop">
          <ac:chgData name="Campbell Macpherson" userId="7d4b2ce46dfb5564" providerId="LiveId" clId="{B52A3281-2319-4336-848A-37E64E772B4A}" dt="2022-08-23T09:08:07.247" v="66" actId="1076"/>
          <ac:picMkLst>
            <pc:docMk/>
            <pc:sldMk cId="1044638850" sldId="256"/>
            <ac:picMk id="44" creationId="{B213C73A-B941-0AA4-61C6-A97F5DA54588}"/>
          </ac:picMkLst>
        </pc:picChg>
        <pc:picChg chg="mod topLvl">
          <ac:chgData name="Campbell Macpherson" userId="7d4b2ce46dfb5564" providerId="LiveId" clId="{B52A3281-2319-4336-848A-37E64E772B4A}" dt="2022-08-23T09:02:31.852" v="5" actId="165"/>
          <ac:picMkLst>
            <pc:docMk/>
            <pc:sldMk cId="1044638850" sldId="256"/>
            <ac:picMk id="45" creationId="{6C4D0ACC-07E3-4C44-8E87-554BFB855DC9}"/>
          </ac:picMkLst>
        </pc:picChg>
        <pc:picChg chg="mod topLvl">
          <ac:chgData name="Campbell Macpherson" userId="7d4b2ce46dfb5564" providerId="LiveId" clId="{B52A3281-2319-4336-848A-37E64E772B4A}" dt="2022-08-23T09:02:31.852" v="5" actId="165"/>
          <ac:picMkLst>
            <pc:docMk/>
            <pc:sldMk cId="1044638850" sldId="256"/>
            <ac:picMk id="47" creationId="{F9F10D8A-BB49-438B-AEA5-7F304D188B1D}"/>
          </ac:picMkLst>
        </pc:picChg>
        <pc:picChg chg="add del mod modCrop">
          <ac:chgData name="Campbell Macpherson" userId="7d4b2ce46dfb5564" providerId="LiveId" clId="{B52A3281-2319-4336-848A-37E64E772B4A}" dt="2022-09-12T15:41:15.539" v="98" actId="21"/>
          <ac:picMkLst>
            <pc:docMk/>
            <pc:sldMk cId="1044638850" sldId="256"/>
            <ac:picMk id="48" creationId="{BABECC44-362B-7ECD-584F-C791FDC6FC79}"/>
          </ac:picMkLst>
        </pc:picChg>
        <pc:picChg chg="mod topLvl">
          <ac:chgData name="Campbell Macpherson" userId="7d4b2ce46dfb5564" providerId="LiveId" clId="{B52A3281-2319-4336-848A-37E64E772B4A}" dt="2022-08-23T09:02:31.852" v="5" actId="165"/>
          <ac:picMkLst>
            <pc:docMk/>
            <pc:sldMk cId="1044638850" sldId="256"/>
            <ac:picMk id="49" creationId="{C891D7BF-0A44-4951-9FDD-F21CCB30B436}"/>
          </ac:picMkLst>
        </pc:picChg>
        <pc:picChg chg="mod topLvl">
          <ac:chgData name="Campbell Macpherson" userId="7d4b2ce46dfb5564" providerId="LiveId" clId="{B52A3281-2319-4336-848A-37E64E772B4A}" dt="2022-08-23T09:09:37.310" v="77" actId="1076"/>
          <ac:picMkLst>
            <pc:docMk/>
            <pc:sldMk cId="1044638850" sldId="256"/>
            <ac:picMk id="51" creationId="{93FC86CE-E59F-4FB4-A9CF-61A337C90E2E}"/>
          </ac:picMkLst>
        </pc:picChg>
        <pc:picChg chg="add del mod modCrop">
          <ac:chgData name="Campbell Macpherson" userId="7d4b2ce46dfb5564" providerId="LiveId" clId="{B52A3281-2319-4336-848A-37E64E772B4A}" dt="2022-08-23T09:08:41.307" v="71" actId="478"/>
          <ac:picMkLst>
            <pc:docMk/>
            <pc:sldMk cId="1044638850" sldId="256"/>
            <ac:picMk id="52" creationId="{0A59BD57-385F-895E-25F8-32D4B925F8B2}"/>
          </ac:picMkLst>
        </pc:picChg>
        <pc:picChg chg="mod topLvl">
          <ac:chgData name="Campbell Macpherson" userId="7d4b2ce46dfb5564" providerId="LiveId" clId="{B52A3281-2319-4336-848A-37E64E772B4A}" dt="2022-08-23T09:10:18.082" v="85" actId="14100"/>
          <ac:picMkLst>
            <pc:docMk/>
            <pc:sldMk cId="1044638850" sldId="256"/>
            <ac:picMk id="53" creationId="{E550348F-A23F-4758-80A7-CFDD3F61AAA7}"/>
          </ac:picMkLst>
        </pc:picChg>
        <pc:picChg chg="mod topLvl">
          <ac:chgData name="Campbell Macpherson" userId="7d4b2ce46dfb5564" providerId="LiveId" clId="{B52A3281-2319-4336-848A-37E64E772B4A}" dt="2023-02-23T11:47:23.933" v="348" actId="1076"/>
          <ac:picMkLst>
            <pc:docMk/>
            <pc:sldMk cId="1044638850" sldId="256"/>
            <ac:picMk id="55" creationId="{0751FA9A-00E0-4585-8203-5A2857845D7E}"/>
          </ac:picMkLst>
        </pc:picChg>
        <pc:picChg chg="add mod modCrop">
          <ac:chgData name="Campbell Macpherson" userId="7d4b2ce46dfb5564" providerId="LiveId" clId="{B52A3281-2319-4336-848A-37E64E772B4A}" dt="2023-02-23T11:46:17.910" v="329" actId="14100"/>
          <ac:picMkLst>
            <pc:docMk/>
            <pc:sldMk cId="1044638850" sldId="256"/>
            <ac:picMk id="57" creationId="{493B4CDF-0141-4CBF-61A9-FE59863694C5}"/>
          </ac:picMkLst>
        </pc:picChg>
      </pc:sldChg>
      <pc:sldChg chg="addSp delSp modSp add mod">
        <pc:chgData name="Campbell Macpherson" userId="7d4b2ce46dfb5564" providerId="LiveId" clId="{B52A3281-2319-4336-848A-37E64E772B4A}" dt="2023-02-23T11:39:06.104" v="301" actId="1076"/>
        <pc:sldMkLst>
          <pc:docMk/>
          <pc:sldMk cId="225074405" sldId="257"/>
        </pc:sldMkLst>
        <pc:spChg chg="del mod">
          <ac:chgData name="Campbell Macpherson" userId="7d4b2ce46dfb5564" providerId="LiveId" clId="{B52A3281-2319-4336-848A-37E64E772B4A}" dt="2023-02-23T11:38:10.816" v="290" actId="478"/>
          <ac:spMkLst>
            <pc:docMk/>
            <pc:sldMk cId="225074405" sldId="257"/>
            <ac:spMk id="54" creationId="{C33153EC-B77D-408F-B38D-C5926147F72D}"/>
          </ac:spMkLst>
        </pc:spChg>
        <pc:picChg chg="add mod">
          <ac:chgData name="Campbell Macpherson" userId="7d4b2ce46dfb5564" providerId="LiveId" clId="{B52A3281-2319-4336-848A-37E64E772B4A}" dt="2023-02-23T11:38:34.448" v="298" actId="1076"/>
          <ac:picMkLst>
            <pc:docMk/>
            <pc:sldMk cId="225074405" sldId="257"/>
            <ac:picMk id="2" creationId="{E978F82D-DABC-BFCD-491D-1F72DF112863}"/>
          </ac:picMkLst>
        </pc:picChg>
        <pc:picChg chg="add mod">
          <ac:chgData name="Campbell Macpherson" userId="7d4b2ce46dfb5564" providerId="LiveId" clId="{B52A3281-2319-4336-848A-37E64E772B4A}" dt="2022-10-01T15:31:54.052" v="243" actId="1076"/>
          <ac:picMkLst>
            <pc:docMk/>
            <pc:sldMk cId="225074405" sldId="257"/>
            <ac:picMk id="3" creationId="{2716C9C7-F3B6-3AE9-5714-DD07600E44D2}"/>
          </ac:picMkLst>
        </pc:picChg>
        <pc:picChg chg="add del mod">
          <ac:chgData name="Campbell Macpherson" userId="7d4b2ce46dfb5564" providerId="LiveId" clId="{B52A3281-2319-4336-848A-37E64E772B4A}" dt="2022-09-13T15:11:45.698" v="178" actId="478"/>
          <ac:picMkLst>
            <pc:docMk/>
            <pc:sldMk cId="225074405" sldId="257"/>
            <ac:picMk id="3" creationId="{796A3392-4D91-B27F-704E-C0E96AB1BE84}"/>
          </ac:picMkLst>
        </pc:picChg>
        <pc:picChg chg="mod">
          <ac:chgData name="Campbell Macpherson" userId="7d4b2ce46dfb5564" providerId="LiveId" clId="{B52A3281-2319-4336-848A-37E64E772B4A}" dt="2023-02-23T11:39:06.104" v="301" actId="1076"/>
          <ac:picMkLst>
            <pc:docMk/>
            <pc:sldMk cId="225074405" sldId="257"/>
            <ac:picMk id="4" creationId="{2CEEDA20-8561-4BD8-958E-11B4592C4956}"/>
          </ac:picMkLst>
        </pc:picChg>
        <pc:picChg chg="mod">
          <ac:chgData name="Campbell Macpherson" userId="7d4b2ce46dfb5564" providerId="LiveId" clId="{B52A3281-2319-4336-848A-37E64E772B4A}" dt="2023-02-23T11:38:28.343" v="295" actId="1076"/>
          <ac:picMkLst>
            <pc:docMk/>
            <pc:sldMk cId="225074405" sldId="257"/>
            <ac:picMk id="5" creationId="{536FA4E3-D63D-43C2-B634-1D525105B69C}"/>
          </ac:picMkLst>
        </pc:picChg>
        <pc:picChg chg="mod">
          <ac:chgData name="Campbell Macpherson" userId="7d4b2ce46dfb5564" providerId="LiveId" clId="{B52A3281-2319-4336-848A-37E64E772B4A}" dt="2022-09-12T15:42:00.234" v="163" actId="1076"/>
          <ac:picMkLst>
            <pc:docMk/>
            <pc:sldMk cId="225074405" sldId="257"/>
            <ac:picMk id="6" creationId="{89658E31-7EE9-4759-AB6A-7538B1CEC145}"/>
          </ac:picMkLst>
        </pc:picChg>
        <pc:picChg chg="mod">
          <ac:chgData name="Campbell Macpherson" userId="7d4b2ce46dfb5564" providerId="LiveId" clId="{B52A3281-2319-4336-848A-37E64E772B4A}" dt="2022-09-12T15:42:41.441" v="173" actId="1076"/>
          <ac:picMkLst>
            <pc:docMk/>
            <pc:sldMk cId="225074405" sldId="257"/>
            <ac:picMk id="7" creationId="{2781F2B9-4E53-4686-8319-17F984C77870}"/>
          </ac:picMkLst>
        </pc:picChg>
        <pc:picChg chg="mod">
          <ac:chgData name="Campbell Macpherson" userId="7d4b2ce46dfb5564" providerId="LiveId" clId="{B52A3281-2319-4336-848A-37E64E772B4A}" dt="2022-09-12T15:42:31.716" v="171" actId="1076"/>
          <ac:picMkLst>
            <pc:docMk/>
            <pc:sldMk cId="225074405" sldId="257"/>
            <ac:picMk id="9" creationId="{BD89E362-59AA-4456-A095-DBAF70453F27}"/>
          </ac:picMkLst>
        </pc:picChg>
        <pc:picChg chg="mod">
          <ac:chgData name="Campbell Macpherson" userId="7d4b2ce46dfb5564" providerId="LiveId" clId="{B52A3281-2319-4336-848A-37E64E772B4A}" dt="2023-02-23T11:37:36.506" v="282" actId="1076"/>
          <ac:picMkLst>
            <pc:docMk/>
            <pc:sldMk cId="225074405" sldId="257"/>
            <ac:picMk id="10" creationId="{FB88B167-847C-4E4F-81AC-FFE8A491BFB4}"/>
          </ac:picMkLst>
        </pc:picChg>
        <pc:picChg chg="mod">
          <ac:chgData name="Campbell Macpherson" userId="7d4b2ce46dfb5564" providerId="LiveId" clId="{B52A3281-2319-4336-848A-37E64E772B4A}" dt="2022-09-12T15:41:57.076" v="162" actId="1076"/>
          <ac:picMkLst>
            <pc:docMk/>
            <pc:sldMk cId="225074405" sldId="257"/>
            <ac:picMk id="11" creationId="{BE4AC8A6-88B3-43C0-9168-1115A5CC1329}"/>
          </ac:picMkLst>
        </pc:picChg>
        <pc:picChg chg="del">
          <ac:chgData name="Campbell Macpherson" userId="7d4b2ce46dfb5564" providerId="LiveId" clId="{B52A3281-2319-4336-848A-37E64E772B4A}" dt="2022-09-12T15:41:39.891" v="156" actId="478"/>
          <ac:picMkLst>
            <pc:docMk/>
            <pc:sldMk cId="225074405" sldId="257"/>
            <ac:picMk id="12" creationId="{4A28EB35-CA36-4270-BACC-84B8AEBD335C}"/>
          </ac:picMkLst>
        </pc:picChg>
        <pc:picChg chg="mod">
          <ac:chgData name="Campbell Macpherson" userId="7d4b2ce46dfb5564" providerId="LiveId" clId="{B52A3281-2319-4336-848A-37E64E772B4A}" dt="2022-09-12T15:42:39.165" v="172" actId="1076"/>
          <ac:picMkLst>
            <pc:docMk/>
            <pc:sldMk cId="225074405" sldId="257"/>
            <ac:picMk id="13" creationId="{93CC4652-B0C1-4944-BB45-7E05BDE7E74C}"/>
          </ac:picMkLst>
        </pc:picChg>
        <pc:picChg chg="mod">
          <ac:chgData name="Campbell Macpherson" userId="7d4b2ce46dfb5564" providerId="LiveId" clId="{B52A3281-2319-4336-848A-37E64E772B4A}" dt="2023-02-23T11:38:16.688" v="291" actId="1076"/>
          <ac:picMkLst>
            <pc:docMk/>
            <pc:sldMk cId="225074405" sldId="257"/>
            <ac:picMk id="14" creationId="{A0740975-945A-45A3-9D5D-F9A4D79A22BA}"/>
          </ac:picMkLst>
        </pc:picChg>
        <pc:picChg chg="mod">
          <ac:chgData name="Campbell Macpherson" userId="7d4b2ce46dfb5564" providerId="LiveId" clId="{B52A3281-2319-4336-848A-37E64E772B4A}" dt="2023-02-23T11:37:34.895" v="281" actId="1076"/>
          <ac:picMkLst>
            <pc:docMk/>
            <pc:sldMk cId="225074405" sldId="257"/>
            <ac:picMk id="15" creationId="{849DEADC-9E09-46D1-8BE6-8E779709E87F}"/>
          </ac:picMkLst>
        </pc:picChg>
        <pc:picChg chg="mod">
          <ac:chgData name="Campbell Macpherson" userId="7d4b2ce46dfb5564" providerId="LiveId" clId="{B52A3281-2319-4336-848A-37E64E772B4A}" dt="2023-02-23T11:37:01.830" v="274" actId="1076"/>
          <ac:picMkLst>
            <pc:docMk/>
            <pc:sldMk cId="225074405" sldId="257"/>
            <ac:picMk id="16" creationId="{6AE1858B-DE97-4BBD-9B3D-7688BA7EF91D}"/>
          </ac:picMkLst>
        </pc:picChg>
        <pc:picChg chg="mod">
          <ac:chgData name="Campbell Macpherson" userId="7d4b2ce46dfb5564" providerId="LiveId" clId="{B52A3281-2319-4336-848A-37E64E772B4A}" dt="2023-02-23T11:38:29.736" v="296" actId="1076"/>
          <ac:picMkLst>
            <pc:docMk/>
            <pc:sldMk cId="225074405" sldId="257"/>
            <ac:picMk id="17" creationId="{A4FCD6D0-178A-4998-8EA9-04A1E35CD99D}"/>
          </ac:picMkLst>
        </pc:picChg>
        <pc:picChg chg="mod">
          <ac:chgData name="Campbell Macpherson" userId="7d4b2ce46dfb5564" providerId="LiveId" clId="{B52A3281-2319-4336-848A-37E64E772B4A}" dt="2022-09-12T15:42:27.614" v="169" actId="14100"/>
          <ac:picMkLst>
            <pc:docMk/>
            <pc:sldMk cId="225074405" sldId="257"/>
            <ac:picMk id="21" creationId="{1EA41F2C-9DD6-4659-ABF5-7CBA60470D43}"/>
          </ac:picMkLst>
        </pc:picChg>
        <pc:picChg chg="add mod modCrop">
          <ac:chgData name="Campbell Macpherson" userId="7d4b2ce46dfb5564" providerId="LiveId" clId="{B52A3281-2319-4336-848A-37E64E772B4A}" dt="2023-02-23T11:31:13.666" v="252" actId="1076"/>
          <ac:picMkLst>
            <pc:docMk/>
            <pc:sldMk cId="225074405" sldId="257"/>
            <ac:picMk id="22" creationId="{33087651-28FA-EB28-620D-B5DB92288BFF}"/>
          </ac:picMkLst>
        </pc:picChg>
        <pc:picChg chg="del">
          <ac:chgData name="Campbell Macpherson" userId="7d4b2ce46dfb5564" providerId="LiveId" clId="{B52A3281-2319-4336-848A-37E64E772B4A}" dt="2022-09-12T15:41:34.386" v="155" actId="478"/>
          <ac:picMkLst>
            <pc:docMk/>
            <pc:sldMk cId="225074405" sldId="257"/>
            <ac:picMk id="22" creationId="{AE2BB589-B6AE-4546-9E4D-9D255FDDF6C7}"/>
          </ac:picMkLst>
        </pc:picChg>
        <pc:picChg chg="del">
          <ac:chgData name="Campbell Macpherson" userId="7d4b2ce46dfb5564" providerId="LiveId" clId="{B52A3281-2319-4336-848A-37E64E772B4A}" dt="2022-09-13T15:11:16.852" v="174" actId="478"/>
          <ac:picMkLst>
            <pc:docMk/>
            <pc:sldMk cId="225074405" sldId="257"/>
            <ac:picMk id="25" creationId="{A1B8AC0C-C4B0-4814-92D8-BE07984AC5A3}"/>
          </ac:picMkLst>
        </pc:picChg>
        <pc:picChg chg="mod">
          <ac:chgData name="Campbell Macpherson" userId="7d4b2ce46dfb5564" providerId="LiveId" clId="{B52A3281-2319-4336-848A-37E64E772B4A}" dt="2023-02-23T11:31:26.627" v="254" actId="1076"/>
          <ac:picMkLst>
            <pc:docMk/>
            <pc:sldMk cId="225074405" sldId="257"/>
            <ac:picMk id="26" creationId="{86C6E01E-420E-42B3-BAD4-A5DFA0604888}"/>
          </ac:picMkLst>
        </pc:picChg>
        <pc:picChg chg="mod">
          <ac:chgData name="Campbell Macpherson" userId="7d4b2ce46dfb5564" providerId="LiveId" clId="{B52A3281-2319-4336-848A-37E64E772B4A}" dt="2023-02-23T11:38:56.288" v="300" actId="1076"/>
          <ac:picMkLst>
            <pc:docMk/>
            <pc:sldMk cId="225074405" sldId="257"/>
            <ac:picMk id="27" creationId="{84F793DF-AC0B-4D62-941F-B5B8F7E31E09}"/>
          </ac:picMkLst>
        </pc:picChg>
        <pc:picChg chg="del">
          <ac:chgData name="Campbell Macpherson" userId="7d4b2ce46dfb5564" providerId="LiveId" clId="{B52A3281-2319-4336-848A-37E64E772B4A}" dt="2022-09-12T15:41:41.924" v="157" actId="478"/>
          <ac:picMkLst>
            <pc:docMk/>
            <pc:sldMk cId="225074405" sldId="257"/>
            <ac:picMk id="28" creationId="{30E8613F-462F-4C9B-AED7-7088B5ABAFC4}"/>
          </ac:picMkLst>
        </pc:picChg>
        <pc:picChg chg="mod">
          <ac:chgData name="Campbell Macpherson" userId="7d4b2ce46dfb5564" providerId="LiveId" clId="{B52A3281-2319-4336-848A-37E64E772B4A}" dt="2023-02-23T11:38:39.304" v="299" actId="1076"/>
          <ac:picMkLst>
            <pc:docMk/>
            <pc:sldMk cId="225074405" sldId="257"/>
            <ac:picMk id="30" creationId="{A9A0CF31-93B0-41D2-8230-A612AA71D91D}"/>
          </ac:picMkLst>
        </pc:picChg>
        <pc:picChg chg="mod">
          <ac:chgData name="Campbell Macpherson" userId="7d4b2ce46dfb5564" providerId="LiveId" clId="{B52A3281-2319-4336-848A-37E64E772B4A}" dt="2022-09-12T15:42:05.606" v="165" actId="1076"/>
          <ac:picMkLst>
            <pc:docMk/>
            <pc:sldMk cId="225074405" sldId="257"/>
            <ac:picMk id="32" creationId="{24EA9122-8A7F-4189-B156-3BD5D2B592D2}"/>
          </ac:picMkLst>
        </pc:picChg>
        <pc:picChg chg="mod">
          <ac:chgData name="Campbell Macpherson" userId="7d4b2ce46dfb5564" providerId="LiveId" clId="{B52A3281-2319-4336-848A-37E64E772B4A}" dt="2023-02-23T11:38:26.330" v="294" actId="1076"/>
          <ac:picMkLst>
            <pc:docMk/>
            <pc:sldMk cId="225074405" sldId="257"/>
            <ac:picMk id="33" creationId="{AFF7014C-E135-4388-88EF-70F20E801462}"/>
          </ac:picMkLst>
        </pc:picChg>
        <pc:picChg chg="mod">
          <ac:chgData name="Campbell Macpherson" userId="7d4b2ce46dfb5564" providerId="LiveId" clId="{B52A3281-2319-4336-848A-37E64E772B4A}" dt="2022-09-12T15:42:07.781" v="166" actId="1076"/>
          <ac:picMkLst>
            <pc:docMk/>
            <pc:sldMk cId="225074405" sldId="257"/>
            <ac:picMk id="36" creationId="{FCD37490-3F28-44F8-9ABC-F6D1B0EC13AA}"/>
          </ac:picMkLst>
        </pc:picChg>
        <pc:picChg chg="mod">
          <ac:chgData name="Campbell Macpherson" userId="7d4b2ce46dfb5564" providerId="LiveId" clId="{B52A3281-2319-4336-848A-37E64E772B4A}" dt="2023-02-23T11:38:32.319" v="297" actId="1076"/>
          <ac:picMkLst>
            <pc:docMk/>
            <pc:sldMk cId="225074405" sldId="257"/>
            <ac:picMk id="37" creationId="{6D3D8F9F-9891-4122-8FE5-D252D2BCE031}"/>
          </ac:picMkLst>
        </pc:picChg>
        <pc:picChg chg="mod">
          <ac:chgData name="Campbell Macpherson" userId="7d4b2ce46dfb5564" providerId="LiveId" clId="{B52A3281-2319-4336-848A-37E64E772B4A}" dt="2023-02-23T11:30:40.581" v="250" actId="1076"/>
          <ac:picMkLst>
            <pc:docMk/>
            <pc:sldMk cId="225074405" sldId="257"/>
            <ac:picMk id="38" creationId="{F35E3DB1-65A9-78FA-D9BC-B4648182944D}"/>
          </ac:picMkLst>
        </pc:picChg>
        <pc:picChg chg="del">
          <ac:chgData name="Campbell Macpherson" userId="7d4b2ce46dfb5564" providerId="LiveId" clId="{B52A3281-2319-4336-848A-37E64E772B4A}" dt="2022-10-01T15:31:32.720" v="182" actId="21"/>
          <ac:picMkLst>
            <pc:docMk/>
            <pc:sldMk cId="225074405" sldId="257"/>
            <ac:picMk id="40" creationId="{1F8A9A7B-7661-DB10-ED17-5A66D690985C}"/>
          </ac:picMkLst>
        </pc:picChg>
        <pc:picChg chg="mod">
          <ac:chgData name="Campbell Macpherson" userId="7d4b2ce46dfb5564" providerId="LiveId" clId="{B52A3281-2319-4336-848A-37E64E772B4A}" dt="2023-02-23T11:38:00.791" v="287" actId="1076"/>
          <ac:picMkLst>
            <pc:docMk/>
            <pc:sldMk cId="225074405" sldId="257"/>
            <ac:picMk id="42" creationId="{EB5D9DED-D935-B5FE-8B57-47320670370E}"/>
          </ac:picMkLst>
        </pc:picChg>
        <pc:picChg chg="mod">
          <ac:chgData name="Campbell Macpherson" userId="7d4b2ce46dfb5564" providerId="LiveId" clId="{B52A3281-2319-4336-848A-37E64E772B4A}" dt="2023-02-23T11:37:50.127" v="284" actId="1076"/>
          <ac:picMkLst>
            <pc:docMk/>
            <pc:sldMk cId="225074405" sldId="257"/>
            <ac:picMk id="44" creationId="{B213C73A-B941-0AA4-61C6-A97F5DA54588}"/>
          </ac:picMkLst>
        </pc:picChg>
        <pc:picChg chg="mod">
          <ac:chgData name="Campbell Macpherson" userId="7d4b2ce46dfb5564" providerId="LiveId" clId="{B52A3281-2319-4336-848A-37E64E772B4A}" dt="2023-02-23T11:31:24.018" v="253" actId="1076"/>
          <ac:picMkLst>
            <pc:docMk/>
            <pc:sldMk cId="225074405" sldId="257"/>
            <ac:picMk id="51" creationId="{93FC86CE-E59F-4FB4-A9CF-61A337C90E2E}"/>
          </ac:picMkLst>
        </pc:picChg>
        <pc:picChg chg="mod">
          <ac:chgData name="Campbell Macpherson" userId="7d4b2ce46dfb5564" providerId="LiveId" clId="{B52A3281-2319-4336-848A-37E64E772B4A}" dt="2022-09-12T15:42:09.538" v="167" actId="1076"/>
          <ac:picMkLst>
            <pc:docMk/>
            <pc:sldMk cId="225074405" sldId="257"/>
            <ac:picMk id="55" creationId="{0751FA9A-00E0-4585-8203-5A2857845D7E}"/>
          </ac:picMkLst>
        </pc:picChg>
        <pc:picChg chg="mod">
          <ac:chgData name="Campbell Macpherson" userId="7d4b2ce46dfb5564" providerId="LiveId" clId="{B52A3281-2319-4336-848A-37E64E772B4A}" dt="2023-02-23T11:37:56.960" v="286" actId="1076"/>
          <ac:picMkLst>
            <pc:docMk/>
            <pc:sldMk cId="225074405" sldId="257"/>
            <ac:picMk id="57" creationId="{493B4CDF-0141-4CBF-61A9-FE59863694C5}"/>
          </ac:picMkLst>
        </pc:picChg>
      </pc:sldChg>
      <pc:sldChg chg="modSp add mod">
        <pc:chgData name="Campbell Macpherson" userId="7d4b2ce46dfb5564" providerId="LiveId" clId="{B52A3281-2319-4336-848A-37E64E772B4A}" dt="2023-02-23T11:35:44.784" v="273" actId="1076"/>
        <pc:sldMkLst>
          <pc:docMk/>
          <pc:sldMk cId="3175151458" sldId="258"/>
        </pc:sldMkLst>
        <pc:picChg chg="mod">
          <ac:chgData name="Campbell Macpherson" userId="7d4b2ce46dfb5564" providerId="LiveId" clId="{B52A3281-2319-4336-848A-37E64E772B4A}" dt="2023-02-23T11:33:19.969" v="256" actId="1076"/>
          <ac:picMkLst>
            <pc:docMk/>
            <pc:sldMk cId="3175151458" sldId="258"/>
            <ac:picMk id="3" creationId="{2716C9C7-F3B6-3AE9-5714-DD07600E44D2}"/>
          </ac:picMkLst>
        </pc:picChg>
        <pc:picChg chg="mod">
          <ac:chgData name="Campbell Macpherson" userId="7d4b2ce46dfb5564" providerId="LiveId" clId="{B52A3281-2319-4336-848A-37E64E772B4A}" dt="2023-02-23T11:35:30.716" v="270" actId="1076"/>
          <ac:picMkLst>
            <pc:docMk/>
            <pc:sldMk cId="3175151458" sldId="258"/>
            <ac:picMk id="4" creationId="{2CEEDA20-8561-4BD8-958E-11B4592C4956}"/>
          </ac:picMkLst>
        </pc:picChg>
        <pc:picChg chg="mod">
          <ac:chgData name="Campbell Macpherson" userId="7d4b2ce46dfb5564" providerId="LiveId" clId="{B52A3281-2319-4336-848A-37E64E772B4A}" dt="2023-02-23T11:33:36.963" v="259" actId="1076"/>
          <ac:picMkLst>
            <pc:docMk/>
            <pc:sldMk cId="3175151458" sldId="258"/>
            <ac:picMk id="15" creationId="{849DEADC-9E09-46D1-8BE6-8E779709E87F}"/>
          </ac:picMkLst>
        </pc:picChg>
        <pc:picChg chg="mod">
          <ac:chgData name="Campbell Macpherson" userId="7d4b2ce46dfb5564" providerId="LiveId" clId="{B52A3281-2319-4336-848A-37E64E772B4A}" dt="2023-02-23T11:35:32.690" v="271" actId="1076"/>
          <ac:picMkLst>
            <pc:docMk/>
            <pc:sldMk cId="3175151458" sldId="258"/>
            <ac:picMk id="16" creationId="{6AE1858B-DE97-4BBD-9B3D-7688BA7EF91D}"/>
          </ac:picMkLst>
        </pc:picChg>
        <pc:picChg chg="mod">
          <ac:chgData name="Campbell Macpherson" userId="7d4b2ce46dfb5564" providerId="LiveId" clId="{B52A3281-2319-4336-848A-37E64E772B4A}" dt="2023-02-23T11:35:35.969" v="272" actId="1076"/>
          <ac:picMkLst>
            <pc:docMk/>
            <pc:sldMk cId="3175151458" sldId="258"/>
            <ac:picMk id="27" creationId="{84F793DF-AC0B-4D62-941F-B5B8F7E31E09}"/>
          </ac:picMkLst>
        </pc:picChg>
        <pc:picChg chg="mod">
          <ac:chgData name="Campbell Macpherson" userId="7d4b2ce46dfb5564" providerId="LiveId" clId="{B52A3281-2319-4336-848A-37E64E772B4A}" dt="2023-02-23T11:33:43.722" v="260" actId="1076"/>
          <ac:picMkLst>
            <pc:docMk/>
            <pc:sldMk cId="3175151458" sldId="258"/>
            <ac:picMk id="31" creationId="{9D9947B1-60A3-4F82-AD72-2F16CA717728}"/>
          </ac:picMkLst>
        </pc:picChg>
        <pc:picChg chg="mod">
          <ac:chgData name="Campbell Macpherson" userId="7d4b2ce46dfb5564" providerId="LiveId" clId="{B52A3281-2319-4336-848A-37E64E772B4A}" dt="2023-02-23T11:35:44.784" v="273" actId="1076"/>
          <ac:picMkLst>
            <pc:docMk/>
            <pc:sldMk cId="3175151458" sldId="258"/>
            <ac:picMk id="33" creationId="{AFF7014C-E135-4388-88EF-70F20E801462}"/>
          </ac:picMkLst>
        </pc:picChg>
        <pc:picChg chg="mod">
          <ac:chgData name="Campbell Macpherson" userId="7d4b2ce46dfb5564" providerId="LiveId" clId="{B52A3281-2319-4336-848A-37E64E772B4A}" dt="2023-02-23T11:33:51.558" v="262" actId="1076"/>
          <ac:picMkLst>
            <pc:docMk/>
            <pc:sldMk cId="3175151458" sldId="258"/>
            <ac:picMk id="34" creationId="{60F90FCD-EBCC-417A-92CA-FF5909B0AE04}"/>
          </ac:picMkLst>
        </pc:picChg>
        <pc:picChg chg="mod">
          <ac:chgData name="Campbell Macpherson" userId="7d4b2ce46dfb5564" providerId="LiveId" clId="{B52A3281-2319-4336-848A-37E64E772B4A}" dt="2023-02-23T11:34:10.996" v="267" actId="1076"/>
          <ac:picMkLst>
            <pc:docMk/>
            <pc:sldMk cId="3175151458" sldId="258"/>
            <ac:picMk id="35" creationId="{747A59A7-191E-4A6D-98CC-7CB70076BF11}"/>
          </ac:picMkLst>
        </pc:picChg>
        <pc:picChg chg="mod">
          <ac:chgData name="Campbell Macpherson" userId="7d4b2ce46dfb5564" providerId="LiveId" clId="{B52A3281-2319-4336-848A-37E64E772B4A}" dt="2023-02-23T11:34:02.592" v="263" actId="1076"/>
          <ac:picMkLst>
            <pc:docMk/>
            <pc:sldMk cId="3175151458" sldId="258"/>
            <ac:picMk id="36" creationId="{FCD37490-3F28-44F8-9ABC-F6D1B0EC13AA}"/>
          </ac:picMkLst>
        </pc:picChg>
        <pc:picChg chg="mod">
          <ac:chgData name="Campbell Macpherson" userId="7d4b2ce46dfb5564" providerId="LiveId" clId="{B52A3281-2319-4336-848A-37E64E772B4A}" dt="2023-02-23T11:33:26.088" v="257" actId="1076"/>
          <ac:picMkLst>
            <pc:docMk/>
            <pc:sldMk cId="3175151458" sldId="258"/>
            <ac:picMk id="42" creationId="{EB5D9DED-D935-B5FE-8B57-47320670370E}"/>
          </ac:picMkLst>
        </pc:picChg>
        <pc:picChg chg="mod">
          <ac:chgData name="Campbell Macpherson" userId="7d4b2ce46dfb5564" providerId="LiveId" clId="{B52A3281-2319-4336-848A-37E64E772B4A}" dt="2023-02-23T11:33:29.089" v="258" actId="1076"/>
          <ac:picMkLst>
            <pc:docMk/>
            <pc:sldMk cId="3175151458" sldId="258"/>
            <ac:picMk id="44" creationId="{B213C73A-B941-0AA4-61C6-A97F5DA54588}"/>
          </ac:picMkLst>
        </pc:picChg>
        <pc:picChg chg="mod">
          <ac:chgData name="Campbell Macpherson" userId="7d4b2ce46dfb5564" providerId="LiveId" clId="{B52A3281-2319-4336-848A-37E64E772B4A}" dt="2023-02-23T11:34:09.314" v="266" actId="1076"/>
          <ac:picMkLst>
            <pc:docMk/>
            <pc:sldMk cId="3175151458" sldId="258"/>
            <ac:picMk id="57" creationId="{493B4CDF-0141-4CBF-61A9-FE59863694C5}"/>
          </ac:picMkLst>
        </pc:picChg>
      </pc:sldChg>
      <pc:sldChg chg="addSp delSp new mod">
        <pc:chgData name="Campbell Macpherson" userId="7d4b2ce46dfb5564" providerId="LiveId" clId="{B52A3281-2319-4336-848A-37E64E772B4A}" dt="2023-02-23T11:47:57.685" v="351"/>
        <pc:sldMkLst>
          <pc:docMk/>
          <pc:sldMk cId="1562628120" sldId="259"/>
        </pc:sldMkLst>
        <pc:spChg chg="del">
          <ac:chgData name="Campbell Macpherson" userId="7d4b2ce46dfb5564" providerId="LiveId" clId="{B52A3281-2319-4336-848A-37E64E772B4A}" dt="2023-02-23T11:47:53.736" v="350" actId="478"/>
          <ac:spMkLst>
            <pc:docMk/>
            <pc:sldMk cId="1562628120" sldId="259"/>
            <ac:spMk id="2" creationId="{ED0C1899-329C-5011-DB69-D3A8118B041A}"/>
          </ac:spMkLst>
        </pc:spChg>
        <pc:spChg chg="del">
          <ac:chgData name="Campbell Macpherson" userId="7d4b2ce46dfb5564" providerId="LiveId" clId="{B52A3281-2319-4336-848A-37E64E772B4A}" dt="2023-02-23T11:47:53.736" v="350" actId="478"/>
          <ac:spMkLst>
            <pc:docMk/>
            <pc:sldMk cId="1562628120" sldId="259"/>
            <ac:spMk id="3" creationId="{D706C435-7BCB-AD75-D68B-BCFBC5C6150A}"/>
          </ac:spMkLst>
        </pc:spChg>
        <pc:picChg chg="add">
          <ac:chgData name="Campbell Macpherson" userId="7d4b2ce46dfb5564" providerId="LiveId" clId="{B52A3281-2319-4336-848A-37E64E772B4A}" dt="2023-02-23T11:47:57.685" v="351"/>
          <ac:picMkLst>
            <pc:docMk/>
            <pc:sldMk cId="1562628120" sldId="259"/>
            <ac:picMk id="4" creationId="{C7717F95-2C4C-8272-C5C8-EEA286A5C8B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E10A0-42E8-40E0-8505-25AB357DCE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04D023-43AD-485D-A759-0E3EE09FB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E61E7-7012-44F9-99EC-2D2E312F4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0932-EFE0-4E03-8184-C74434B67756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99C3B-D6A0-4521-94DC-9B620D8C5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825C4-ED51-4540-87EA-1BEB5F362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8E28-EA82-458A-AC2A-CC10DEC0C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987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5DE99-A61C-455C-9D4C-AFC624472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5928F6-8426-4852-A1C1-9A94AB81B2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DF9AA-A027-4829-B081-A829A2E60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0932-EFE0-4E03-8184-C74434B67756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887BC-DBD1-4110-B994-BDA0B28D6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E9B0E-A51F-4791-AFA6-BDA18B3F6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8E28-EA82-458A-AC2A-CC10DEC0C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800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DB9B64-5EE4-48CC-B3DD-4DECC6FB7F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6F0E2-B56E-492B-919B-076A60E66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02E64-5DD3-4158-B5BE-8BCAB38E4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0932-EFE0-4E03-8184-C74434B67756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13B88-D112-4E18-BC38-B02F7AD37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19607-1476-41FC-B4FF-6CC151031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8E28-EA82-458A-AC2A-CC10DEC0C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11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0E8CC-61E7-4C11-BB25-934AC6358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0D406-D4C4-4415-920F-0F037F4B9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B5958-837A-41C4-9825-758C72837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0932-EFE0-4E03-8184-C74434B67756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96A40-E19E-4609-91B5-A9F800D8D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C0063-AF67-4FC2-921D-6D831553F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8E28-EA82-458A-AC2A-CC10DEC0C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992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3C92D-10E3-4073-97FD-1DE0F50CD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5D730-9BA8-44C9-95E0-0F61EC3DB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78D82-1CAF-4790-AAE9-B4D762890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0932-EFE0-4E03-8184-C74434B67756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02AD8-E614-4E03-9E11-25D46E0A5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F8A46-28AE-43B3-AC19-CD78AD274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8E28-EA82-458A-AC2A-CC10DEC0C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53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DAA32-7F05-43C1-A09E-28E6C06E7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6682F-2E82-44B8-A0F1-1A4D8AA2BA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C2B94B-DB39-4C6C-8665-D1FE82244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1763A-B851-42E1-A973-B244C0F9D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0932-EFE0-4E03-8184-C74434B67756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157C0A-F2AD-4EC1-991F-7BBCB732F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E2DE3-8B1E-412E-81B1-707D2114A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8E28-EA82-458A-AC2A-CC10DEC0C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54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F6DF2-5BEB-4DE9-BCCB-68FDA3865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22A62-B9F8-47C8-8B71-5C784E651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E3BF22-45B0-4946-B6FE-AA5045A5E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64B330-F3F3-4309-A365-C18573E27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DD18FA-75BD-44DF-8188-5AAE1C25CE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075C9D-1387-4729-95C6-5251F5454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0932-EFE0-4E03-8184-C74434B67756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C2D199-9707-4780-B627-6E1C137ED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1FD13A-94F3-4F55-A091-DA7453754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8E28-EA82-458A-AC2A-CC10DEC0C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827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71DD7-DEFD-4030-A149-BB1CDF34B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4C361D-D85C-48FF-BEB7-A7A1ED154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0932-EFE0-4E03-8184-C74434B67756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FF2DE6-1CA5-4A84-83E2-1BF30DCF9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7FE68-F106-42DD-AC33-27C8D2016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8E28-EA82-458A-AC2A-CC10DEC0C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884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F50D43-3DE6-4615-BC71-7E8F1AF7A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0932-EFE0-4E03-8184-C74434B67756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E210CB-3FAB-423C-BC49-617CE3406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1DA52-2770-4C22-9FD1-8829116C9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8E28-EA82-458A-AC2A-CC10DEC0C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803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D9DAE-3611-4D19-9132-8A10D685B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13B9C-1C9C-4746-B66C-D738A0D49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A7AE7F-6F3E-43EF-8C10-42A2C6743B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61C7D7-EAD5-498E-9DDA-345C03A64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0932-EFE0-4E03-8184-C74434B67756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859980-84C9-488C-8AA5-170E218C8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285309-CA24-470C-8DDC-8B17D0022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8E28-EA82-458A-AC2A-CC10DEC0C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07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56029-8413-45E7-BBD7-BB15EABA6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4E35AA-233A-4B06-B0B3-97F475777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C0704E-4D7A-4D54-A238-69AC18CCA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34E218-A332-4E6D-ABED-8E1E51DD0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0932-EFE0-4E03-8184-C74434B67756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950EE-BB78-4580-98EE-593997D00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730E19-DDDF-4821-B354-B341096F7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8E28-EA82-458A-AC2A-CC10DEC0C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184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FCCE63-80AF-46E0-8EC4-3E17AA78F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0B1EA-7DCA-43EE-A690-15A6554D6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0FCF8-720C-45C4-B539-512EAEB64C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70932-EFE0-4E03-8184-C74434B67756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FE1CF-F2D5-4D93-952A-FE7592AC88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B074A-9BFD-448D-A8E3-0E0320849D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D8E28-EA82-458A-AC2A-CC10DEC0C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17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29" Type="http://schemas.openxmlformats.org/officeDocument/2006/relationships/image" Target="../media/image28.png"/><Relationship Id="rId11" Type="http://schemas.openxmlformats.org/officeDocument/2006/relationships/image" Target="../media/image10.jp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jp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jpg"/><Relationship Id="rId10" Type="http://schemas.openxmlformats.org/officeDocument/2006/relationships/image" Target="../media/image9.gif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jp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jp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jp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jpg"/><Relationship Id="rId18" Type="http://schemas.openxmlformats.org/officeDocument/2006/relationships/image" Target="../media/image18.png"/><Relationship Id="rId26" Type="http://schemas.openxmlformats.org/officeDocument/2006/relationships/image" Target="../media/image28.png"/><Relationship Id="rId39" Type="http://schemas.openxmlformats.org/officeDocument/2006/relationships/image" Target="../media/image40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6.jp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24" Type="http://schemas.openxmlformats.org/officeDocument/2006/relationships/image" Target="../media/image26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5.png"/><Relationship Id="rId5" Type="http://schemas.openxmlformats.org/officeDocument/2006/relationships/image" Target="../media/image4.png"/><Relationship Id="rId15" Type="http://schemas.openxmlformats.org/officeDocument/2006/relationships/image" Target="../media/image15.jp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7.jpg"/><Relationship Id="rId10" Type="http://schemas.openxmlformats.org/officeDocument/2006/relationships/image" Target="../media/image10.jpg"/><Relationship Id="rId19" Type="http://schemas.openxmlformats.org/officeDocument/2006/relationships/image" Target="../media/image20.png"/><Relationship Id="rId31" Type="http://schemas.openxmlformats.org/officeDocument/2006/relationships/image" Target="../media/image48.jpg"/><Relationship Id="rId44" Type="http://schemas.openxmlformats.org/officeDocument/2006/relationships/image" Target="../media/image46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4.png"/><Relationship Id="rId22" Type="http://schemas.openxmlformats.org/officeDocument/2006/relationships/image" Target="../media/image23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6.png"/><Relationship Id="rId43" Type="http://schemas.openxmlformats.org/officeDocument/2006/relationships/image" Target="../media/image44.jp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7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jpg"/><Relationship Id="rId20" Type="http://schemas.openxmlformats.org/officeDocument/2006/relationships/image" Target="../media/image21.png"/><Relationship Id="rId41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jpg"/><Relationship Id="rId18" Type="http://schemas.openxmlformats.org/officeDocument/2006/relationships/image" Target="../media/image18.png"/><Relationship Id="rId26" Type="http://schemas.openxmlformats.org/officeDocument/2006/relationships/image" Target="../media/image28.png"/><Relationship Id="rId39" Type="http://schemas.openxmlformats.org/officeDocument/2006/relationships/image" Target="../media/image40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6.jp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24" Type="http://schemas.openxmlformats.org/officeDocument/2006/relationships/image" Target="../media/image26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5.png"/><Relationship Id="rId5" Type="http://schemas.openxmlformats.org/officeDocument/2006/relationships/image" Target="../media/image4.png"/><Relationship Id="rId15" Type="http://schemas.openxmlformats.org/officeDocument/2006/relationships/image" Target="../media/image15.jp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7.jpg"/><Relationship Id="rId10" Type="http://schemas.openxmlformats.org/officeDocument/2006/relationships/image" Target="../media/image10.jpg"/><Relationship Id="rId19" Type="http://schemas.openxmlformats.org/officeDocument/2006/relationships/image" Target="../media/image20.png"/><Relationship Id="rId31" Type="http://schemas.openxmlformats.org/officeDocument/2006/relationships/image" Target="../media/image48.jpg"/><Relationship Id="rId44" Type="http://schemas.openxmlformats.org/officeDocument/2006/relationships/image" Target="../media/image46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4.png"/><Relationship Id="rId22" Type="http://schemas.openxmlformats.org/officeDocument/2006/relationships/image" Target="../media/image23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6.png"/><Relationship Id="rId43" Type="http://schemas.openxmlformats.org/officeDocument/2006/relationships/image" Target="../media/image44.jp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7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jpg"/><Relationship Id="rId20" Type="http://schemas.openxmlformats.org/officeDocument/2006/relationships/image" Target="../media/image21.png"/><Relationship Id="rId41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C33153EC-B77D-408F-B38D-C5926147F72D}"/>
              </a:ext>
            </a:extLst>
          </p:cNvPr>
          <p:cNvSpPr/>
          <p:nvPr/>
        </p:nvSpPr>
        <p:spPr>
          <a:xfrm>
            <a:off x="708508" y="405726"/>
            <a:ext cx="11483491" cy="5995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oogle Shape;101;p2">
            <a:extLst>
              <a:ext uri="{FF2B5EF4-FFF2-40B4-BE49-F238E27FC236}">
                <a16:creationId xmlns:a16="http://schemas.microsoft.com/office/drawing/2014/main" id="{2CEEDA20-8561-4BD8-958E-11B4592C495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2805" r="9509"/>
          <a:stretch/>
        </p:blipFill>
        <p:spPr>
          <a:xfrm>
            <a:off x="4931045" y="3694723"/>
            <a:ext cx="1085814" cy="906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02;p2">
            <a:extLst>
              <a:ext uri="{FF2B5EF4-FFF2-40B4-BE49-F238E27FC236}">
                <a16:creationId xmlns:a16="http://schemas.microsoft.com/office/drawing/2014/main" id="{536FA4E3-D63D-43C2-B634-1D525105B69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9994" b="24673"/>
          <a:stretch/>
        </p:blipFill>
        <p:spPr>
          <a:xfrm>
            <a:off x="1074171" y="3857589"/>
            <a:ext cx="1386198" cy="636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03;p2">
            <a:extLst>
              <a:ext uri="{FF2B5EF4-FFF2-40B4-BE49-F238E27FC236}">
                <a16:creationId xmlns:a16="http://schemas.microsoft.com/office/drawing/2014/main" id="{89658E31-7EE9-4759-AB6A-7538B1CEC14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8963" r="11036"/>
          <a:stretch/>
        </p:blipFill>
        <p:spPr>
          <a:xfrm>
            <a:off x="8929528" y="2350569"/>
            <a:ext cx="1007858" cy="80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04;p2">
            <a:extLst>
              <a:ext uri="{FF2B5EF4-FFF2-40B4-BE49-F238E27FC236}">
                <a16:creationId xmlns:a16="http://schemas.microsoft.com/office/drawing/2014/main" id="{2781F2B9-4E53-4686-8319-17F984C7787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31357" b="30045"/>
          <a:stretch/>
        </p:blipFill>
        <p:spPr>
          <a:xfrm>
            <a:off x="8474133" y="4813250"/>
            <a:ext cx="1587453" cy="547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05;p2">
            <a:extLst>
              <a:ext uri="{FF2B5EF4-FFF2-40B4-BE49-F238E27FC236}">
                <a16:creationId xmlns:a16="http://schemas.microsoft.com/office/drawing/2014/main" id="{955D7B67-0187-4D29-AE3B-33D4986E95E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6467" b="29234"/>
          <a:stretch/>
        </p:blipFill>
        <p:spPr>
          <a:xfrm>
            <a:off x="10171288" y="2918456"/>
            <a:ext cx="1581049" cy="560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06;p2">
            <a:extLst>
              <a:ext uri="{FF2B5EF4-FFF2-40B4-BE49-F238E27FC236}">
                <a16:creationId xmlns:a16="http://schemas.microsoft.com/office/drawing/2014/main" id="{BD89E362-59AA-4456-A095-DBAF70453F2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27642" b="37011"/>
          <a:stretch/>
        </p:blipFill>
        <p:spPr>
          <a:xfrm>
            <a:off x="10031231" y="3518512"/>
            <a:ext cx="1861160" cy="334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7;p2">
            <a:extLst>
              <a:ext uri="{FF2B5EF4-FFF2-40B4-BE49-F238E27FC236}">
                <a16:creationId xmlns:a16="http://schemas.microsoft.com/office/drawing/2014/main" id="{FB88B167-847C-4E4F-81AC-FFE8A491BFB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16176" y="598940"/>
            <a:ext cx="1179203" cy="593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08;p2">
            <a:extLst>
              <a:ext uri="{FF2B5EF4-FFF2-40B4-BE49-F238E27FC236}">
                <a16:creationId xmlns:a16="http://schemas.microsoft.com/office/drawing/2014/main" id="{BE4AC8A6-88B3-43C0-9168-1115A5CC1329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909526" y="4667668"/>
            <a:ext cx="1288295" cy="507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9;p2" descr="Image result for andersen consulting logo">
            <a:extLst>
              <a:ext uri="{FF2B5EF4-FFF2-40B4-BE49-F238E27FC236}">
                <a16:creationId xmlns:a16="http://schemas.microsoft.com/office/drawing/2014/main" id="{4A28EB35-CA36-4270-BACC-84B8AEBD335C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t="21759" r="69380" b="19064"/>
          <a:stretch/>
        </p:blipFill>
        <p:spPr>
          <a:xfrm>
            <a:off x="10248722" y="4525496"/>
            <a:ext cx="522843" cy="893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10;p2" descr="Image result for gocompare logo">
            <a:extLst>
              <a:ext uri="{FF2B5EF4-FFF2-40B4-BE49-F238E27FC236}">
                <a16:creationId xmlns:a16="http://schemas.microsoft.com/office/drawing/2014/main" id="{93CC4652-B0C1-4944-BB45-7E05BDE7E74C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114081" y="4108262"/>
            <a:ext cx="1705727" cy="737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11;p2" descr="Image result for ifswf">
            <a:extLst>
              <a:ext uri="{FF2B5EF4-FFF2-40B4-BE49-F238E27FC236}">
                <a16:creationId xmlns:a16="http://schemas.microsoft.com/office/drawing/2014/main" id="{A0740975-945A-45A3-9D5D-F9A4D79A22BA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59258" y="3005710"/>
            <a:ext cx="1679088" cy="407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12;p2">
            <a:extLst>
              <a:ext uri="{FF2B5EF4-FFF2-40B4-BE49-F238E27FC236}">
                <a16:creationId xmlns:a16="http://schemas.microsoft.com/office/drawing/2014/main" id="{849DEADC-9E09-46D1-8BE6-8E779709E87F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t="22001" b="26996"/>
          <a:stretch/>
        </p:blipFill>
        <p:spPr>
          <a:xfrm>
            <a:off x="3227650" y="525517"/>
            <a:ext cx="1744035" cy="562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13;p2">
            <a:extLst>
              <a:ext uri="{FF2B5EF4-FFF2-40B4-BE49-F238E27FC236}">
                <a16:creationId xmlns:a16="http://schemas.microsoft.com/office/drawing/2014/main" id="{6AE1858B-DE97-4BBD-9B3D-7688BA7EF91D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 l="18691" t="9221" r="19149" b="16311"/>
          <a:stretch/>
        </p:blipFill>
        <p:spPr>
          <a:xfrm>
            <a:off x="3266625" y="3152843"/>
            <a:ext cx="1370261" cy="56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14;p2">
            <a:extLst>
              <a:ext uri="{FF2B5EF4-FFF2-40B4-BE49-F238E27FC236}">
                <a16:creationId xmlns:a16="http://schemas.microsoft.com/office/drawing/2014/main" id="{A4FCD6D0-178A-4998-8EA9-04A1E35CD99D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 t="28031" b="34556"/>
          <a:stretch/>
        </p:blipFill>
        <p:spPr>
          <a:xfrm>
            <a:off x="985994" y="4798002"/>
            <a:ext cx="1652351" cy="496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15;p2">
            <a:extLst>
              <a:ext uri="{FF2B5EF4-FFF2-40B4-BE49-F238E27FC236}">
                <a16:creationId xmlns:a16="http://schemas.microsoft.com/office/drawing/2014/main" id="{5241867F-F506-4CED-9312-115B14622DFD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0111815" y="517096"/>
            <a:ext cx="1663385" cy="647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16;p2">
            <a:extLst>
              <a:ext uri="{FF2B5EF4-FFF2-40B4-BE49-F238E27FC236}">
                <a16:creationId xmlns:a16="http://schemas.microsoft.com/office/drawing/2014/main" id="{7B591BE5-6ED8-4F80-AE85-25B1BC62C607}"/>
              </a:ext>
            </a:extLst>
          </p:cNvPr>
          <p:cNvPicPr preferRelativeResize="0"/>
          <p:nvPr/>
        </p:nvPicPr>
        <p:blipFill rotWithShape="1">
          <a:blip r:embed="rId17">
            <a:alphaModFix/>
          </a:blip>
          <a:srcRect t="33766" b="33034"/>
          <a:stretch/>
        </p:blipFill>
        <p:spPr>
          <a:xfrm>
            <a:off x="10120404" y="2291198"/>
            <a:ext cx="1646207" cy="488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17;p2">
            <a:extLst>
              <a:ext uri="{FF2B5EF4-FFF2-40B4-BE49-F238E27FC236}">
                <a16:creationId xmlns:a16="http://schemas.microsoft.com/office/drawing/2014/main" id="{AA295CB6-8CBA-4057-8DBD-4A4BC71122A2}"/>
              </a:ext>
            </a:extLst>
          </p:cNvPr>
          <p:cNvPicPr preferRelativeResize="0"/>
          <p:nvPr/>
        </p:nvPicPr>
        <p:blipFill rotWithShape="1">
          <a:blip r:embed="rId18">
            <a:alphaModFix/>
          </a:blip>
          <a:srcRect t="22069" b="20358"/>
          <a:stretch/>
        </p:blipFill>
        <p:spPr>
          <a:xfrm>
            <a:off x="900567" y="5451571"/>
            <a:ext cx="1854678" cy="75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18;p2">
            <a:extLst>
              <a:ext uri="{FF2B5EF4-FFF2-40B4-BE49-F238E27FC236}">
                <a16:creationId xmlns:a16="http://schemas.microsoft.com/office/drawing/2014/main" id="{1EA41F2C-9DD6-4659-ABF5-7CBA60470D43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38729" b="35222"/>
          <a:stretch/>
        </p:blipFill>
        <p:spPr>
          <a:xfrm>
            <a:off x="10303366" y="4037034"/>
            <a:ext cx="1589025" cy="379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19;p2">
            <a:extLst>
              <a:ext uri="{FF2B5EF4-FFF2-40B4-BE49-F238E27FC236}">
                <a16:creationId xmlns:a16="http://schemas.microsoft.com/office/drawing/2014/main" id="{AE2BB589-B6AE-4546-9E4D-9D255FDDF6C7}"/>
              </a:ext>
            </a:extLst>
          </p:cNvPr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5967785" y="2992507"/>
            <a:ext cx="1059867" cy="887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20;p2">
            <a:extLst>
              <a:ext uri="{FF2B5EF4-FFF2-40B4-BE49-F238E27FC236}">
                <a16:creationId xmlns:a16="http://schemas.microsoft.com/office/drawing/2014/main" id="{F41AD283-76F8-4DFE-942E-6116FD35E8F7}"/>
              </a:ext>
            </a:extLst>
          </p:cNvPr>
          <p:cNvPicPr preferRelativeResize="0"/>
          <p:nvPr/>
        </p:nvPicPr>
        <p:blipFill rotWithShape="1">
          <a:blip r:embed="rId21">
            <a:alphaModFix/>
          </a:blip>
          <a:srcRect l="8042" t="20601" r="4742" b="19169"/>
          <a:stretch/>
        </p:blipFill>
        <p:spPr>
          <a:xfrm>
            <a:off x="8658969" y="3228258"/>
            <a:ext cx="1278418" cy="808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21;p2">
            <a:extLst>
              <a:ext uri="{FF2B5EF4-FFF2-40B4-BE49-F238E27FC236}">
                <a16:creationId xmlns:a16="http://schemas.microsoft.com/office/drawing/2014/main" id="{92D5662A-CEC6-44A8-9C0D-D69207F7E945}"/>
              </a:ext>
            </a:extLst>
          </p:cNvPr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3246078" y="3949644"/>
            <a:ext cx="1524191" cy="687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23;p2">
            <a:extLst>
              <a:ext uri="{FF2B5EF4-FFF2-40B4-BE49-F238E27FC236}">
                <a16:creationId xmlns:a16="http://schemas.microsoft.com/office/drawing/2014/main" id="{86C6E01E-420E-42B3-BAD4-A5DFA0604888}"/>
              </a:ext>
            </a:extLst>
          </p:cNvPr>
          <p:cNvPicPr preferRelativeResize="0"/>
          <p:nvPr/>
        </p:nvPicPr>
        <p:blipFill rotWithShape="1">
          <a:blip r:embed="rId23">
            <a:alphaModFix/>
          </a:blip>
          <a:srcRect t="14688" b="13118"/>
          <a:stretch/>
        </p:blipFill>
        <p:spPr>
          <a:xfrm>
            <a:off x="7760959" y="2303691"/>
            <a:ext cx="1107484" cy="657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24;p2">
            <a:extLst>
              <a:ext uri="{FF2B5EF4-FFF2-40B4-BE49-F238E27FC236}">
                <a16:creationId xmlns:a16="http://schemas.microsoft.com/office/drawing/2014/main" id="{84F793DF-AC0B-4D62-941F-B5B8F7E31E09}"/>
              </a:ext>
            </a:extLst>
          </p:cNvPr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3312342" y="1265559"/>
            <a:ext cx="902401" cy="710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25;p2">
            <a:extLst>
              <a:ext uri="{FF2B5EF4-FFF2-40B4-BE49-F238E27FC236}">
                <a16:creationId xmlns:a16="http://schemas.microsoft.com/office/drawing/2014/main" id="{30E8613F-462F-4C9B-AED7-7088B5ABAFC4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11075941" y="4494107"/>
            <a:ext cx="847593" cy="800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26;p2">
            <a:extLst>
              <a:ext uri="{FF2B5EF4-FFF2-40B4-BE49-F238E27FC236}">
                <a16:creationId xmlns:a16="http://schemas.microsoft.com/office/drawing/2014/main" id="{EDB704AB-EF08-4785-B392-0E3A135F334B}"/>
              </a:ext>
            </a:extLst>
          </p:cNvPr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3290124" y="4931784"/>
            <a:ext cx="1358794" cy="319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29;p2">
            <a:extLst>
              <a:ext uri="{FF2B5EF4-FFF2-40B4-BE49-F238E27FC236}">
                <a16:creationId xmlns:a16="http://schemas.microsoft.com/office/drawing/2014/main" id="{A9A0CF31-93B0-41D2-8230-A612AA71D91D}"/>
              </a:ext>
            </a:extLst>
          </p:cNvPr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11075941" y="1420264"/>
            <a:ext cx="723688" cy="705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30;p2">
            <a:extLst>
              <a:ext uri="{FF2B5EF4-FFF2-40B4-BE49-F238E27FC236}">
                <a16:creationId xmlns:a16="http://schemas.microsoft.com/office/drawing/2014/main" id="{9D9947B1-60A3-4F82-AD72-2F16CA717728}"/>
              </a:ext>
            </a:extLst>
          </p:cNvPr>
          <p:cNvPicPr preferRelativeResize="0"/>
          <p:nvPr/>
        </p:nvPicPr>
        <p:blipFill rotWithShape="1">
          <a:blip r:embed="rId28">
            <a:alphaModFix/>
          </a:blip>
          <a:srcRect t="10209" b="12682"/>
          <a:stretch/>
        </p:blipFill>
        <p:spPr>
          <a:xfrm>
            <a:off x="8772249" y="448726"/>
            <a:ext cx="1051857" cy="76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31;p2">
            <a:extLst>
              <a:ext uri="{FF2B5EF4-FFF2-40B4-BE49-F238E27FC236}">
                <a16:creationId xmlns:a16="http://schemas.microsoft.com/office/drawing/2014/main" id="{24EA9122-8A7F-4189-B156-3BD5D2B592D2}"/>
              </a:ext>
            </a:extLst>
          </p:cNvPr>
          <p:cNvPicPr preferRelativeResize="0"/>
          <p:nvPr/>
        </p:nvPicPr>
        <p:blipFill rotWithShape="1">
          <a:blip r:embed="rId29">
            <a:alphaModFix/>
          </a:blip>
          <a:srcRect t="32473" b="35399"/>
          <a:stretch/>
        </p:blipFill>
        <p:spPr>
          <a:xfrm>
            <a:off x="5896923" y="2262300"/>
            <a:ext cx="1705727" cy="59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32;p2">
            <a:extLst>
              <a:ext uri="{FF2B5EF4-FFF2-40B4-BE49-F238E27FC236}">
                <a16:creationId xmlns:a16="http://schemas.microsoft.com/office/drawing/2014/main" id="{AFF7014C-E135-4388-88EF-70F20E801462}"/>
              </a:ext>
            </a:extLst>
          </p:cNvPr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4845423" y="2244517"/>
            <a:ext cx="733341" cy="657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60F90FCD-EBCC-417A-92CA-FF5909B0AE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67" b="38006"/>
          <a:stretch/>
        </p:blipFill>
        <p:spPr bwMode="auto">
          <a:xfrm>
            <a:off x="7519406" y="1466289"/>
            <a:ext cx="2005532" cy="60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47A59A7-191E-4A6D-98CC-7CB70076BF11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124" y="2418962"/>
            <a:ext cx="1238151" cy="45689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CD37490-3F28-44F8-9ABC-F6D1B0EC13AA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153891" y="3082078"/>
            <a:ext cx="567530" cy="714460"/>
          </a:xfrm>
          <a:prstGeom prst="rect">
            <a:avLst/>
          </a:prstGeom>
        </p:spPr>
      </p:pic>
      <p:pic>
        <p:nvPicPr>
          <p:cNvPr id="39" name="Picture 38" descr="Logo, company name&#10;&#10;Description automatically generated">
            <a:extLst>
              <a:ext uri="{FF2B5EF4-FFF2-40B4-BE49-F238E27FC236}">
                <a16:creationId xmlns:a16="http://schemas.microsoft.com/office/drawing/2014/main" id="{72A6623B-51CD-438A-956F-47B45E091962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5" b="13175"/>
          <a:stretch/>
        </p:blipFill>
        <p:spPr>
          <a:xfrm>
            <a:off x="9457927" y="5359527"/>
            <a:ext cx="845439" cy="773335"/>
          </a:xfrm>
          <a:prstGeom prst="rect">
            <a:avLst/>
          </a:prstGeom>
        </p:spPr>
      </p:pic>
      <p:pic>
        <p:nvPicPr>
          <p:cNvPr id="41" name="Picture 40" descr="Logo, company name&#10;&#10;Description automatically generated">
            <a:extLst>
              <a:ext uri="{FF2B5EF4-FFF2-40B4-BE49-F238E27FC236}">
                <a16:creationId xmlns:a16="http://schemas.microsoft.com/office/drawing/2014/main" id="{AD80A7EB-AAF0-4F69-B56B-C9109C4BB058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83" b="27545"/>
          <a:stretch/>
        </p:blipFill>
        <p:spPr>
          <a:xfrm>
            <a:off x="8114081" y="5550964"/>
            <a:ext cx="1143467" cy="547123"/>
          </a:xfrm>
          <a:prstGeom prst="rect">
            <a:avLst/>
          </a:prstGeom>
        </p:spPr>
      </p:pic>
      <p:pic>
        <p:nvPicPr>
          <p:cNvPr id="45" name="Picture 4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C4D0ACC-07E3-4C44-8E87-554BFB855DC9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423" y="5457961"/>
            <a:ext cx="1589025" cy="564099"/>
          </a:xfrm>
          <a:prstGeom prst="rect">
            <a:avLst/>
          </a:prstGeom>
        </p:spPr>
      </p:pic>
      <p:pic>
        <p:nvPicPr>
          <p:cNvPr id="47" name="Picture 46" descr="Text&#10;&#10;Description automatically generated with low confidence">
            <a:extLst>
              <a:ext uri="{FF2B5EF4-FFF2-40B4-BE49-F238E27FC236}">
                <a16:creationId xmlns:a16="http://schemas.microsoft.com/office/drawing/2014/main" id="{F9F10D8A-BB49-438B-AEA5-7F304D188B1D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4" b="19709"/>
          <a:stretch/>
        </p:blipFill>
        <p:spPr>
          <a:xfrm>
            <a:off x="3248694" y="5507733"/>
            <a:ext cx="1407624" cy="553338"/>
          </a:xfrm>
          <a:prstGeom prst="rect">
            <a:avLst/>
          </a:prstGeom>
        </p:spPr>
      </p:pic>
      <p:pic>
        <p:nvPicPr>
          <p:cNvPr id="49" name="Picture 48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C891D7BF-0A44-4951-9FDD-F21CCB30B436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833" y="5388848"/>
            <a:ext cx="1000941" cy="735456"/>
          </a:xfrm>
          <a:prstGeom prst="rect">
            <a:avLst/>
          </a:prstGeom>
        </p:spPr>
      </p:pic>
      <p:pic>
        <p:nvPicPr>
          <p:cNvPr id="51" name="Picture 50" descr="Logo, company name&#10;&#10;Description automatically generated">
            <a:extLst>
              <a:ext uri="{FF2B5EF4-FFF2-40B4-BE49-F238E27FC236}">
                <a16:creationId xmlns:a16="http://schemas.microsoft.com/office/drawing/2014/main" id="{93FC86CE-E59F-4FB4-A9CF-61A337C90E2E}"/>
              </a:ext>
            </a:extLst>
          </p:cNvPr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0" b="22175"/>
          <a:stretch/>
        </p:blipFill>
        <p:spPr>
          <a:xfrm>
            <a:off x="7312228" y="3297495"/>
            <a:ext cx="1343363" cy="530501"/>
          </a:xfrm>
          <a:prstGeom prst="rect">
            <a:avLst/>
          </a:prstGeom>
        </p:spPr>
      </p:pic>
      <p:pic>
        <p:nvPicPr>
          <p:cNvPr id="53" name="Picture 52" descr="Logo&#10;&#10;Description automatically generated">
            <a:extLst>
              <a:ext uri="{FF2B5EF4-FFF2-40B4-BE49-F238E27FC236}">
                <a16:creationId xmlns:a16="http://schemas.microsoft.com/office/drawing/2014/main" id="{E550348F-A23F-4758-80A7-CFDD3F61AAA7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240" y="5451571"/>
            <a:ext cx="1316057" cy="57687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751FA9A-00E0-4585-8203-5A2857845D7E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6974301" y="4293274"/>
            <a:ext cx="1224174" cy="1165502"/>
          </a:xfrm>
          <a:prstGeom prst="rect">
            <a:avLst/>
          </a:prstGeom>
        </p:spPr>
      </p:pic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F35E3DB1-65A9-78FA-D9BC-B4648182944D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398" y="1414225"/>
            <a:ext cx="1359430" cy="594887"/>
          </a:xfrm>
          <a:prstGeom prst="rect">
            <a:avLst/>
          </a:prstGeom>
        </p:spPr>
      </p:pic>
      <p:pic>
        <p:nvPicPr>
          <p:cNvPr id="42" name="Picture 41" descr="Shape&#10;&#10;Description automatically generated with medium confidence">
            <a:extLst>
              <a:ext uri="{FF2B5EF4-FFF2-40B4-BE49-F238E27FC236}">
                <a16:creationId xmlns:a16="http://schemas.microsoft.com/office/drawing/2014/main" id="{EB5D9DED-D935-B5FE-8B57-47320670370E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07" y="640261"/>
            <a:ext cx="1952798" cy="332777"/>
          </a:xfrm>
          <a:prstGeom prst="rect">
            <a:avLst/>
          </a:prstGeom>
        </p:spPr>
      </p:pic>
      <p:pic>
        <p:nvPicPr>
          <p:cNvPr id="44" name="Picture 43" descr="Logo, company name&#10;&#10;Description automatically generated">
            <a:extLst>
              <a:ext uri="{FF2B5EF4-FFF2-40B4-BE49-F238E27FC236}">
                <a16:creationId xmlns:a16="http://schemas.microsoft.com/office/drawing/2014/main" id="{B213C73A-B941-0AA4-61C6-A97F5DA54588}"/>
              </a:ext>
            </a:extLst>
          </p:cNvPr>
          <p:cNvPicPr>
            <a:picLocks noChangeAspect="1"/>
          </p:cNvPicPr>
          <p:nvPr/>
        </p:nvPicPr>
        <p:blipFill rotWithShape="1"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6" t="31194" r="7360" b="31932"/>
          <a:stretch/>
        </p:blipFill>
        <p:spPr>
          <a:xfrm>
            <a:off x="847787" y="1420264"/>
            <a:ext cx="2038312" cy="447937"/>
          </a:xfrm>
          <a:prstGeom prst="rect">
            <a:avLst/>
          </a:prstGeom>
        </p:spPr>
      </p:pic>
      <p:pic>
        <p:nvPicPr>
          <p:cNvPr id="57" name="Picture 56" descr="Logo, company name&#10;&#10;Description automatically generated">
            <a:extLst>
              <a:ext uri="{FF2B5EF4-FFF2-40B4-BE49-F238E27FC236}">
                <a16:creationId xmlns:a16="http://schemas.microsoft.com/office/drawing/2014/main" id="{493B4CDF-0141-4CBF-61A9-FE59863694C5}"/>
              </a:ext>
            </a:extLst>
          </p:cNvPr>
          <p:cNvPicPr>
            <a:picLocks noChangeAspect="1"/>
          </p:cNvPicPr>
          <p:nvPr/>
        </p:nvPicPr>
        <p:blipFill rotWithShape="1"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73" b="39275"/>
          <a:stretch/>
        </p:blipFill>
        <p:spPr>
          <a:xfrm>
            <a:off x="915089" y="2185612"/>
            <a:ext cx="1840156" cy="407638"/>
          </a:xfrm>
          <a:prstGeom prst="rect">
            <a:avLst/>
          </a:prstGeom>
        </p:spPr>
      </p:pic>
      <p:pic>
        <p:nvPicPr>
          <p:cNvPr id="40" name="Picture 39" descr="Logo, company name&#10;&#10;Description automatically generated">
            <a:extLst>
              <a:ext uri="{FF2B5EF4-FFF2-40B4-BE49-F238E27FC236}">
                <a16:creationId xmlns:a16="http://schemas.microsoft.com/office/drawing/2014/main" id="{1F8A9A7B-7661-DB10-ED17-5A66D690985C}"/>
              </a:ext>
            </a:extLst>
          </p:cNvPr>
          <p:cNvPicPr>
            <a:picLocks noChangeAspect="1"/>
          </p:cNvPicPr>
          <p:nvPr/>
        </p:nvPicPr>
        <p:blipFill rotWithShape="1"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04" b="34122"/>
          <a:stretch/>
        </p:blipFill>
        <p:spPr>
          <a:xfrm>
            <a:off x="4986299" y="496222"/>
            <a:ext cx="2253008" cy="562266"/>
          </a:xfrm>
          <a:prstGeom prst="rect">
            <a:avLst/>
          </a:prstGeom>
        </p:spPr>
      </p:pic>
      <p:pic>
        <p:nvPicPr>
          <p:cNvPr id="2" name="Picture 1" descr="Text, logo, company name&#10;&#10;Description automatically generated">
            <a:extLst>
              <a:ext uri="{FF2B5EF4-FFF2-40B4-BE49-F238E27FC236}">
                <a16:creationId xmlns:a16="http://schemas.microsoft.com/office/drawing/2014/main" id="{6905F1DB-CF61-445E-94C5-2D6E43294054}"/>
              </a:ext>
            </a:extLst>
          </p:cNvPr>
          <p:cNvPicPr>
            <a:picLocks noChangeAspect="1"/>
          </p:cNvPicPr>
          <p:nvPr/>
        </p:nvPicPr>
        <p:blipFill rotWithShape="1"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6" b="23855"/>
          <a:stretch/>
        </p:blipFill>
        <p:spPr>
          <a:xfrm>
            <a:off x="9766934" y="1415205"/>
            <a:ext cx="1065893" cy="604353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8344ECA-0376-5255-62F8-FDFD9E1E165C}"/>
              </a:ext>
            </a:extLst>
          </p:cNvPr>
          <p:cNvPicPr>
            <a:picLocks noChangeAspect="1"/>
          </p:cNvPicPr>
          <p:nvPr/>
        </p:nvPicPr>
        <p:blipFill rotWithShape="1"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7" r="26404"/>
          <a:stretch/>
        </p:blipFill>
        <p:spPr>
          <a:xfrm>
            <a:off x="4528124" y="1218646"/>
            <a:ext cx="908778" cy="952012"/>
          </a:xfrm>
          <a:prstGeom prst="rect">
            <a:avLst/>
          </a:prstGeom>
        </p:spPr>
      </p:pic>
      <p:pic>
        <p:nvPicPr>
          <p:cNvPr id="37" name="Picture 36" descr="Logo&#10;&#10;Description automatically generated with medium confidence">
            <a:extLst>
              <a:ext uri="{FF2B5EF4-FFF2-40B4-BE49-F238E27FC236}">
                <a16:creationId xmlns:a16="http://schemas.microsoft.com/office/drawing/2014/main" id="{6D3D8F9F-9891-4122-8FE5-D252D2BCE031}"/>
              </a:ext>
            </a:extLst>
          </p:cNvPr>
          <p:cNvPicPr>
            <a:picLocks noChangeAspect="1"/>
          </p:cNvPicPr>
          <p:nvPr/>
        </p:nvPicPr>
        <p:blipFill rotWithShape="1">
          <a:blip r:embed="rId49"/>
          <a:srcRect l="17059" t="27186" r="19930" b="26515"/>
          <a:stretch/>
        </p:blipFill>
        <p:spPr>
          <a:xfrm>
            <a:off x="6218064" y="3980703"/>
            <a:ext cx="884766" cy="61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38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01;p2">
            <a:extLst>
              <a:ext uri="{FF2B5EF4-FFF2-40B4-BE49-F238E27FC236}">
                <a16:creationId xmlns:a16="http://schemas.microsoft.com/office/drawing/2014/main" id="{2CEEDA20-8561-4BD8-958E-11B4592C495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2805" r="9509"/>
          <a:stretch/>
        </p:blipFill>
        <p:spPr>
          <a:xfrm>
            <a:off x="4942467" y="3602128"/>
            <a:ext cx="1085814" cy="906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02;p2">
            <a:extLst>
              <a:ext uri="{FF2B5EF4-FFF2-40B4-BE49-F238E27FC236}">
                <a16:creationId xmlns:a16="http://schemas.microsoft.com/office/drawing/2014/main" id="{536FA4E3-D63D-43C2-B634-1D525105B69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9994" b="24673"/>
          <a:stretch/>
        </p:blipFill>
        <p:spPr>
          <a:xfrm>
            <a:off x="5621309" y="1381029"/>
            <a:ext cx="1288295" cy="636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03;p2">
            <a:extLst>
              <a:ext uri="{FF2B5EF4-FFF2-40B4-BE49-F238E27FC236}">
                <a16:creationId xmlns:a16="http://schemas.microsoft.com/office/drawing/2014/main" id="{89658E31-7EE9-4759-AB6A-7538B1CEC14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8963" r="11036"/>
          <a:stretch/>
        </p:blipFill>
        <p:spPr>
          <a:xfrm>
            <a:off x="4991432" y="4555977"/>
            <a:ext cx="1007858" cy="80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04;p2">
            <a:extLst>
              <a:ext uri="{FF2B5EF4-FFF2-40B4-BE49-F238E27FC236}">
                <a16:creationId xmlns:a16="http://schemas.microsoft.com/office/drawing/2014/main" id="{2781F2B9-4E53-4686-8319-17F984C7787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31357" b="30045"/>
          <a:stretch/>
        </p:blipFill>
        <p:spPr>
          <a:xfrm>
            <a:off x="10282214" y="4465200"/>
            <a:ext cx="1587453" cy="547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05;p2">
            <a:extLst>
              <a:ext uri="{FF2B5EF4-FFF2-40B4-BE49-F238E27FC236}">
                <a16:creationId xmlns:a16="http://schemas.microsoft.com/office/drawing/2014/main" id="{955D7B67-0187-4D29-AE3B-33D4986E95E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6467" b="29234"/>
          <a:stretch/>
        </p:blipFill>
        <p:spPr>
          <a:xfrm>
            <a:off x="10171288" y="2918456"/>
            <a:ext cx="1581049" cy="560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06;p2">
            <a:extLst>
              <a:ext uri="{FF2B5EF4-FFF2-40B4-BE49-F238E27FC236}">
                <a16:creationId xmlns:a16="http://schemas.microsoft.com/office/drawing/2014/main" id="{BD89E362-59AA-4456-A095-DBAF70453F2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27642" b="37011"/>
          <a:stretch/>
        </p:blipFill>
        <p:spPr>
          <a:xfrm>
            <a:off x="10031232" y="3632646"/>
            <a:ext cx="1861160" cy="334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7;p2">
            <a:extLst>
              <a:ext uri="{FF2B5EF4-FFF2-40B4-BE49-F238E27FC236}">
                <a16:creationId xmlns:a16="http://schemas.microsoft.com/office/drawing/2014/main" id="{FB88B167-847C-4E4F-81AC-FFE8A491BFB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4823" y="629466"/>
            <a:ext cx="1179203" cy="593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08;p2">
            <a:extLst>
              <a:ext uri="{FF2B5EF4-FFF2-40B4-BE49-F238E27FC236}">
                <a16:creationId xmlns:a16="http://schemas.microsoft.com/office/drawing/2014/main" id="{BE4AC8A6-88B3-43C0-9168-1115A5CC1329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288147" y="4114302"/>
            <a:ext cx="1288295" cy="507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10;p2" descr="Image result for gocompare logo">
            <a:extLst>
              <a:ext uri="{FF2B5EF4-FFF2-40B4-BE49-F238E27FC236}">
                <a16:creationId xmlns:a16="http://schemas.microsoft.com/office/drawing/2014/main" id="{93CC4652-B0C1-4944-BB45-7E05BDE7E74C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115159" y="4278387"/>
            <a:ext cx="1705727" cy="737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11;p2" descr="Image result for ifswf">
            <a:extLst>
              <a:ext uri="{FF2B5EF4-FFF2-40B4-BE49-F238E27FC236}">
                <a16:creationId xmlns:a16="http://schemas.microsoft.com/office/drawing/2014/main" id="{A0740975-945A-45A3-9D5D-F9A4D79A22BA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90544" y="4908123"/>
            <a:ext cx="1679088" cy="407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12;p2">
            <a:extLst>
              <a:ext uri="{FF2B5EF4-FFF2-40B4-BE49-F238E27FC236}">
                <a16:creationId xmlns:a16="http://schemas.microsoft.com/office/drawing/2014/main" id="{849DEADC-9E09-46D1-8BE6-8E779709E87F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t="22001" b="26996"/>
          <a:stretch/>
        </p:blipFill>
        <p:spPr>
          <a:xfrm>
            <a:off x="5334658" y="645854"/>
            <a:ext cx="1744035" cy="562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13;p2">
            <a:extLst>
              <a:ext uri="{FF2B5EF4-FFF2-40B4-BE49-F238E27FC236}">
                <a16:creationId xmlns:a16="http://schemas.microsoft.com/office/drawing/2014/main" id="{6AE1858B-DE97-4BBD-9B3D-7688BA7EF91D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18691" t="9221" r="19149" b="16311"/>
          <a:stretch/>
        </p:blipFill>
        <p:spPr>
          <a:xfrm>
            <a:off x="3267375" y="3228258"/>
            <a:ext cx="1370261" cy="56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14;p2">
            <a:extLst>
              <a:ext uri="{FF2B5EF4-FFF2-40B4-BE49-F238E27FC236}">
                <a16:creationId xmlns:a16="http://schemas.microsoft.com/office/drawing/2014/main" id="{A4FCD6D0-178A-4998-8EA9-04A1E35CD99D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 t="28031" b="34556"/>
          <a:stretch/>
        </p:blipFill>
        <p:spPr>
          <a:xfrm>
            <a:off x="7052567" y="1364863"/>
            <a:ext cx="1788113" cy="5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15;p2">
            <a:extLst>
              <a:ext uri="{FF2B5EF4-FFF2-40B4-BE49-F238E27FC236}">
                <a16:creationId xmlns:a16="http://schemas.microsoft.com/office/drawing/2014/main" id="{5241867F-F506-4CED-9312-115B14622DFD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111815" y="517096"/>
            <a:ext cx="1663385" cy="647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16;p2">
            <a:extLst>
              <a:ext uri="{FF2B5EF4-FFF2-40B4-BE49-F238E27FC236}">
                <a16:creationId xmlns:a16="http://schemas.microsoft.com/office/drawing/2014/main" id="{7B591BE5-6ED8-4F80-AE85-25B1BC62C607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 t="33766" b="33034"/>
          <a:stretch/>
        </p:blipFill>
        <p:spPr>
          <a:xfrm>
            <a:off x="10120404" y="2291198"/>
            <a:ext cx="1646207" cy="488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17;p2">
            <a:extLst>
              <a:ext uri="{FF2B5EF4-FFF2-40B4-BE49-F238E27FC236}">
                <a16:creationId xmlns:a16="http://schemas.microsoft.com/office/drawing/2014/main" id="{AA295CB6-8CBA-4057-8DBD-4A4BC71122A2}"/>
              </a:ext>
            </a:extLst>
          </p:cNvPr>
          <p:cNvPicPr preferRelativeResize="0"/>
          <p:nvPr/>
        </p:nvPicPr>
        <p:blipFill rotWithShape="1">
          <a:blip r:embed="rId17">
            <a:alphaModFix/>
          </a:blip>
          <a:srcRect t="22069" b="20358"/>
          <a:stretch/>
        </p:blipFill>
        <p:spPr>
          <a:xfrm>
            <a:off x="890544" y="5515798"/>
            <a:ext cx="1854678" cy="75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18;p2">
            <a:extLst>
              <a:ext uri="{FF2B5EF4-FFF2-40B4-BE49-F238E27FC236}">
                <a16:creationId xmlns:a16="http://schemas.microsoft.com/office/drawing/2014/main" id="{1EA41F2C-9DD6-4659-ABF5-7CBA60470D43}"/>
              </a:ext>
            </a:extLst>
          </p:cNvPr>
          <p:cNvPicPr preferRelativeResize="0"/>
          <p:nvPr/>
        </p:nvPicPr>
        <p:blipFill rotWithShape="1">
          <a:blip r:embed="rId18">
            <a:alphaModFix/>
          </a:blip>
          <a:srcRect t="38729" b="35222"/>
          <a:stretch/>
        </p:blipFill>
        <p:spPr>
          <a:xfrm>
            <a:off x="6301960" y="4785886"/>
            <a:ext cx="1705727" cy="452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20;p2">
            <a:extLst>
              <a:ext uri="{FF2B5EF4-FFF2-40B4-BE49-F238E27FC236}">
                <a16:creationId xmlns:a16="http://schemas.microsoft.com/office/drawing/2014/main" id="{F41AD283-76F8-4DFE-942E-6116FD35E8F7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l="8042" t="20601" r="4742" b="19169"/>
          <a:stretch/>
        </p:blipFill>
        <p:spPr>
          <a:xfrm>
            <a:off x="8658969" y="3228258"/>
            <a:ext cx="1278418" cy="808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21;p2">
            <a:extLst>
              <a:ext uri="{FF2B5EF4-FFF2-40B4-BE49-F238E27FC236}">
                <a16:creationId xmlns:a16="http://schemas.microsoft.com/office/drawing/2014/main" id="{92D5662A-CEC6-44A8-9C0D-D69207F7E945}"/>
              </a:ext>
            </a:extLst>
          </p:cNvPr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3246078" y="3949644"/>
            <a:ext cx="1524191" cy="687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23;p2">
            <a:extLst>
              <a:ext uri="{FF2B5EF4-FFF2-40B4-BE49-F238E27FC236}">
                <a16:creationId xmlns:a16="http://schemas.microsoft.com/office/drawing/2014/main" id="{86C6E01E-420E-42B3-BAD4-A5DFA0604888}"/>
              </a:ext>
            </a:extLst>
          </p:cNvPr>
          <p:cNvPicPr preferRelativeResize="0"/>
          <p:nvPr/>
        </p:nvPicPr>
        <p:blipFill rotWithShape="1">
          <a:blip r:embed="rId21">
            <a:alphaModFix/>
          </a:blip>
          <a:srcRect t="14688" b="13118"/>
          <a:stretch/>
        </p:blipFill>
        <p:spPr>
          <a:xfrm>
            <a:off x="7252706" y="2798919"/>
            <a:ext cx="1107484" cy="657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24;p2">
            <a:extLst>
              <a:ext uri="{FF2B5EF4-FFF2-40B4-BE49-F238E27FC236}">
                <a16:creationId xmlns:a16="http://schemas.microsoft.com/office/drawing/2014/main" id="{84F793DF-AC0B-4D62-941F-B5B8F7E31E09}"/>
              </a:ext>
            </a:extLst>
          </p:cNvPr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3305866" y="1373946"/>
            <a:ext cx="902401" cy="710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26;p2">
            <a:extLst>
              <a:ext uri="{FF2B5EF4-FFF2-40B4-BE49-F238E27FC236}">
                <a16:creationId xmlns:a16="http://schemas.microsoft.com/office/drawing/2014/main" id="{EDB704AB-EF08-4785-B392-0E3A135F334B}"/>
              </a:ext>
            </a:extLst>
          </p:cNvPr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3290124" y="4931784"/>
            <a:ext cx="1358794" cy="319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29;p2">
            <a:extLst>
              <a:ext uri="{FF2B5EF4-FFF2-40B4-BE49-F238E27FC236}">
                <a16:creationId xmlns:a16="http://schemas.microsoft.com/office/drawing/2014/main" id="{A9A0CF31-93B0-41D2-8230-A612AA71D91D}"/>
              </a:ext>
            </a:extLst>
          </p:cNvPr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1028748" y="1316693"/>
            <a:ext cx="723688" cy="705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30;p2">
            <a:extLst>
              <a:ext uri="{FF2B5EF4-FFF2-40B4-BE49-F238E27FC236}">
                <a16:creationId xmlns:a16="http://schemas.microsoft.com/office/drawing/2014/main" id="{9D9947B1-60A3-4F82-AD72-2F16CA717728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t="10209" b="12682"/>
          <a:stretch/>
        </p:blipFill>
        <p:spPr>
          <a:xfrm>
            <a:off x="8540483" y="457200"/>
            <a:ext cx="1051857" cy="76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31;p2">
            <a:extLst>
              <a:ext uri="{FF2B5EF4-FFF2-40B4-BE49-F238E27FC236}">
                <a16:creationId xmlns:a16="http://schemas.microsoft.com/office/drawing/2014/main" id="{24EA9122-8A7F-4189-B156-3BD5D2B592D2}"/>
              </a:ext>
            </a:extLst>
          </p:cNvPr>
          <p:cNvPicPr preferRelativeResize="0"/>
          <p:nvPr/>
        </p:nvPicPr>
        <p:blipFill rotWithShape="1">
          <a:blip r:embed="rId26">
            <a:alphaModFix/>
          </a:blip>
          <a:srcRect t="32473" b="35399"/>
          <a:stretch/>
        </p:blipFill>
        <p:spPr>
          <a:xfrm>
            <a:off x="6301960" y="2225522"/>
            <a:ext cx="1705727" cy="59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32;p2">
            <a:extLst>
              <a:ext uri="{FF2B5EF4-FFF2-40B4-BE49-F238E27FC236}">
                <a16:creationId xmlns:a16="http://schemas.microsoft.com/office/drawing/2014/main" id="{AFF7014C-E135-4388-88EF-70F20E801462}"/>
              </a:ext>
            </a:extLst>
          </p:cNvPr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4598133" y="1326930"/>
            <a:ext cx="742015" cy="710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60F90FCD-EBCC-417A-92CA-FF5909B0AE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67" b="38006"/>
          <a:stretch/>
        </p:blipFill>
        <p:spPr bwMode="auto">
          <a:xfrm>
            <a:off x="823606" y="4032890"/>
            <a:ext cx="2005532" cy="60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47A59A7-191E-4A6D-98CC-7CB70076BF11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124" y="2418962"/>
            <a:ext cx="1238151" cy="45689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CD37490-3F28-44F8-9ABC-F6D1B0EC13AA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023769" y="2260589"/>
            <a:ext cx="679552" cy="855484"/>
          </a:xfrm>
          <a:prstGeom prst="rect">
            <a:avLst/>
          </a:prstGeom>
        </p:spPr>
      </p:pic>
      <p:pic>
        <p:nvPicPr>
          <p:cNvPr id="37" name="Picture 36" descr="Logo&#10;&#10;Description automatically generated with medium confidence">
            <a:extLst>
              <a:ext uri="{FF2B5EF4-FFF2-40B4-BE49-F238E27FC236}">
                <a16:creationId xmlns:a16="http://schemas.microsoft.com/office/drawing/2014/main" id="{6D3D8F9F-9891-4122-8FE5-D252D2BCE031}"/>
              </a:ext>
            </a:extLst>
          </p:cNvPr>
          <p:cNvPicPr>
            <a:picLocks noChangeAspect="1"/>
          </p:cNvPicPr>
          <p:nvPr/>
        </p:nvPicPr>
        <p:blipFill rotWithShape="1">
          <a:blip r:embed="rId31"/>
          <a:srcRect l="17059" t="27186" r="19930" b="26515"/>
          <a:stretch/>
        </p:blipFill>
        <p:spPr>
          <a:xfrm>
            <a:off x="8840680" y="1355934"/>
            <a:ext cx="884766" cy="611085"/>
          </a:xfrm>
          <a:prstGeom prst="rect">
            <a:avLst/>
          </a:prstGeom>
        </p:spPr>
      </p:pic>
      <p:pic>
        <p:nvPicPr>
          <p:cNvPr id="39" name="Picture 38" descr="Logo, company name&#10;&#10;Description automatically generated">
            <a:extLst>
              <a:ext uri="{FF2B5EF4-FFF2-40B4-BE49-F238E27FC236}">
                <a16:creationId xmlns:a16="http://schemas.microsoft.com/office/drawing/2014/main" id="{72A6623B-51CD-438A-956F-47B45E091962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5" b="13175"/>
          <a:stretch/>
        </p:blipFill>
        <p:spPr>
          <a:xfrm>
            <a:off x="9457927" y="5359527"/>
            <a:ext cx="845439" cy="773335"/>
          </a:xfrm>
          <a:prstGeom prst="rect">
            <a:avLst/>
          </a:prstGeom>
        </p:spPr>
      </p:pic>
      <p:pic>
        <p:nvPicPr>
          <p:cNvPr id="41" name="Picture 40" descr="Logo, company name&#10;&#10;Description automatically generated">
            <a:extLst>
              <a:ext uri="{FF2B5EF4-FFF2-40B4-BE49-F238E27FC236}">
                <a16:creationId xmlns:a16="http://schemas.microsoft.com/office/drawing/2014/main" id="{AD80A7EB-AAF0-4F69-B56B-C9109C4BB058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83" b="27545"/>
          <a:stretch/>
        </p:blipFill>
        <p:spPr>
          <a:xfrm>
            <a:off x="8114081" y="5550964"/>
            <a:ext cx="1143467" cy="547123"/>
          </a:xfrm>
          <a:prstGeom prst="rect">
            <a:avLst/>
          </a:prstGeom>
        </p:spPr>
      </p:pic>
      <p:pic>
        <p:nvPicPr>
          <p:cNvPr id="45" name="Picture 4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C4D0ACC-07E3-4C44-8E87-554BFB855DC9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423" y="5457961"/>
            <a:ext cx="1589025" cy="564099"/>
          </a:xfrm>
          <a:prstGeom prst="rect">
            <a:avLst/>
          </a:prstGeom>
        </p:spPr>
      </p:pic>
      <p:pic>
        <p:nvPicPr>
          <p:cNvPr id="47" name="Picture 46" descr="Text&#10;&#10;Description automatically generated with low confidence">
            <a:extLst>
              <a:ext uri="{FF2B5EF4-FFF2-40B4-BE49-F238E27FC236}">
                <a16:creationId xmlns:a16="http://schemas.microsoft.com/office/drawing/2014/main" id="{F9F10D8A-BB49-438B-AEA5-7F304D188B1D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4" b="19709"/>
          <a:stretch/>
        </p:blipFill>
        <p:spPr>
          <a:xfrm>
            <a:off x="3248694" y="5507733"/>
            <a:ext cx="1407624" cy="553338"/>
          </a:xfrm>
          <a:prstGeom prst="rect">
            <a:avLst/>
          </a:prstGeom>
        </p:spPr>
      </p:pic>
      <p:pic>
        <p:nvPicPr>
          <p:cNvPr id="49" name="Picture 48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C891D7BF-0A44-4951-9FDD-F21CCB30B436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833" y="5388848"/>
            <a:ext cx="1000941" cy="735456"/>
          </a:xfrm>
          <a:prstGeom prst="rect">
            <a:avLst/>
          </a:prstGeom>
        </p:spPr>
      </p:pic>
      <p:pic>
        <p:nvPicPr>
          <p:cNvPr id="51" name="Picture 50" descr="Logo, company name&#10;&#10;Description automatically generated">
            <a:extLst>
              <a:ext uri="{FF2B5EF4-FFF2-40B4-BE49-F238E27FC236}">
                <a16:creationId xmlns:a16="http://schemas.microsoft.com/office/drawing/2014/main" id="{93FC86CE-E59F-4FB4-A9CF-61A337C90E2E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0" b="22175"/>
          <a:stretch/>
        </p:blipFill>
        <p:spPr>
          <a:xfrm>
            <a:off x="7136160" y="3494487"/>
            <a:ext cx="1343363" cy="530501"/>
          </a:xfrm>
          <a:prstGeom prst="rect">
            <a:avLst/>
          </a:prstGeom>
        </p:spPr>
      </p:pic>
      <p:pic>
        <p:nvPicPr>
          <p:cNvPr id="53" name="Picture 52" descr="Logo&#10;&#10;Description automatically generated">
            <a:extLst>
              <a:ext uri="{FF2B5EF4-FFF2-40B4-BE49-F238E27FC236}">
                <a16:creationId xmlns:a16="http://schemas.microsoft.com/office/drawing/2014/main" id="{E550348F-A23F-4758-80A7-CFDD3F61AAA7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240" y="5451571"/>
            <a:ext cx="1316057" cy="57687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751FA9A-00E0-4585-8203-5A2857845D7E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701209" y="2784142"/>
            <a:ext cx="1224174" cy="1165502"/>
          </a:xfrm>
          <a:prstGeom prst="rect">
            <a:avLst/>
          </a:prstGeom>
        </p:spPr>
      </p:pic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F35E3DB1-65A9-78FA-D9BC-B4648182944D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25" y="3192416"/>
            <a:ext cx="1510774" cy="661115"/>
          </a:xfrm>
          <a:prstGeom prst="rect">
            <a:avLst/>
          </a:prstGeom>
        </p:spPr>
      </p:pic>
      <p:pic>
        <p:nvPicPr>
          <p:cNvPr id="42" name="Picture 41" descr="Shape&#10;&#10;Description automatically generated with medium confidence">
            <a:extLst>
              <a:ext uri="{FF2B5EF4-FFF2-40B4-BE49-F238E27FC236}">
                <a16:creationId xmlns:a16="http://schemas.microsoft.com/office/drawing/2014/main" id="{EB5D9DED-D935-B5FE-8B57-47320670370E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375" y="796004"/>
            <a:ext cx="1952798" cy="332777"/>
          </a:xfrm>
          <a:prstGeom prst="rect">
            <a:avLst/>
          </a:prstGeom>
        </p:spPr>
      </p:pic>
      <p:pic>
        <p:nvPicPr>
          <p:cNvPr id="44" name="Picture 43" descr="Logo, company name&#10;&#10;Description automatically generated">
            <a:extLst>
              <a:ext uri="{FF2B5EF4-FFF2-40B4-BE49-F238E27FC236}">
                <a16:creationId xmlns:a16="http://schemas.microsoft.com/office/drawing/2014/main" id="{B213C73A-B941-0AA4-61C6-A97F5DA54588}"/>
              </a:ext>
            </a:extLst>
          </p:cNvPr>
          <p:cNvPicPr>
            <a:picLocks noChangeAspect="1"/>
          </p:cNvPicPr>
          <p:nvPr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6" t="31194" r="7360" b="31932"/>
          <a:stretch/>
        </p:blipFill>
        <p:spPr>
          <a:xfrm>
            <a:off x="847918" y="1467118"/>
            <a:ext cx="2038312" cy="447937"/>
          </a:xfrm>
          <a:prstGeom prst="rect">
            <a:avLst/>
          </a:prstGeom>
        </p:spPr>
      </p:pic>
      <p:pic>
        <p:nvPicPr>
          <p:cNvPr id="57" name="Picture 56" descr="Logo, company name&#10;&#10;Description automatically generated">
            <a:extLst>
              <a:ext uri="{FF2B5EF4-FFF2-40B4-BE49-F238E27FC236}">
                <a16:creationId xmlns:a16="http://schemas.microsoft.com/office/drawing/2014/main" id="{493B4CDF-0141-4CBF-61A9-FE59863694C5}"/>
              </a:ext>
            </a:extLst>
          </p:cNvPr>
          <p:cNvPicPr>
            <a:picLocks noChangeAspect="1"/>
          </p:cNvPicPr>
          <p:nvPr/>
        </p:nvPicPr>
        <p:blipFill rotWithShape="1"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73" b="39275"/>
          <a:stretch/>
        </p:blipFill>
        <p:spPr>
          <a:xfrm>
            <a:off x="972328" y="2424801"/>
            <a:ext cx="1840156" cy="407638"/>
          </a:xfrm>
          <a:prstGeom prst="rect">
            <a:avLst/>
          </a:prstGeom>
        </p:spPr>
      </p:pic>
      <p:pic>
        <p:nvPicPr>
          <p:cNvPr id="2" name="Picture 1" descr="Text, logo, company name&#10;&#10;Description automatically generated">
            <a:extLst>
              <a:ext uri="{FF2B5EF4-FFF2-40B4-BE49-F238E27FC236}">
                <a16:creationId xmlns:a16="http://schemas.microsoft.com/office/drawing/2014/main" id="{E978F82D-DABC-BFCD-491D-1F72DF112863}"/>
              </a:ext>
            </a:extLst>
          </p:cNvPr>
          <p:cNvPicPr>
            <a:picLocks noChangeAspect="1"/>
          </p:cNvPicPr>
          <p:nvPr/>
        </p:nvPicPr>
        <p:blipFill rotWithShape="1"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6" b="23855"/>
          <a:stretch/>
        </p:blipFill>
        <p:spPr>
          <a:xfrm>
            <a:off x="9797997" y="1314904"/>
            <a:ext cx="1065893" cy="604353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716C9C7-F3B6-3AE9-5714-DD07600E44D2}"/>
              </a:ext>
            </a:extLst>
          </p:cNvPr>
          <p:cNvPicPr>
            <a:picLocks noChangeAspect="1"/>
          </p:cNvPicPr>
          <p:nvPr/>
        </p:nvPicPr>
        <p:blipFill rotWithShape="1"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04" b="34122"/>
          <a:stretch/>
        </p:blipFill>
        <p:spPr>
          <a:xfrm>
            <a:off x="775402" y="612748"/>
            <a:ext cx="2253008" cy="562266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33087651-28FA-EB28-620D-B5DB92288BFF}"/>
              </a:ext>
            </a:extLst>
          </p:cNvPr>
          <p:cNvPicPr>
            <a:picLocks noChangeAspect="1"/>
          </p:cNvPicPr>
          <p:nvPr/>
        </p:nvPicPr>
        <p:blipFill rotWithShape="1"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7" r="26404"/>
          <a:stretch/>
        </p:blipFill>
        <p:spPr>
          <a:xfrm>
            <a:off x="8494837" y="2120288"/>
            <a:ext cx="908778" cy="95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4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C33153EC-B77D-408F-B38D-C5926147F72D}"/>
              </a:ext>
            </a:extLst>
          </p:cNvPr>
          <p:cNvSpPr/>
          <p:nvPr/>
        </p:nvSpPr>
        <p:spPr>
          <a:xfrm>
            <a:off x="708508" y="405726"/>
            <a:ext cx="11483491" cy="5995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oogle Shape;101;p2">
            <a:extLst>
              <a:ext uri="{FF2B5EF4-FFF2-40B4-BE49-F238E27FC236}">
                <a16:creationId xmlns:a16="http://schemas.microsoft.com/office/drawing/2014/main" id="{2CEEDA20-8561-4BD8-958E-11B4592C495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2805" r="9509"/>
          <a:stretch/>
        </p:blipFill>
        <p:spPr>
          <a:xfrm>
            <a:off x="4448525" y="2935322"/>
            <a:ext cx="1085814" cy="906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02;p2">
            <a:extLst>
              <a:ext uri="{FF2B5EF4-FFF2-40B4-BE49-F238E27FC236}">
                <a16:creationId xmlns:a16="http://schemas.microsoft.com/office/drawing/2014/main" id="{536FA4E3-D63D-43C2-B634-1D525105B69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9994" b="24673"/>
          <a:stretch/>
        </p:blipFill>
        <p:spPr>
          <a:xfrm>
            <a:off x="5644000" y="1297069"/>
            <a:ext cx="1288295" cy="636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03;p2">
            <a:extLst>
              <a:ext uri="{FF2B5EF4-FFF2-40B4-BE49-F238E27FC236}">
                <a16:creationId xmlns:a16="http://schemas.microsoft.com/office/drawing/2014/main" id="{89658E31-7EE9-4759-AB6A-7538B1CEC14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8963" r="11036"/>
          <a:stretch/>
        </p:blipFill>
        <p:spPr>
          <a:xfrm>
            <a:off x="4991432" y="4555977"/>
            <a:ext cx="1007858" cy="80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04;p2">
            <a:extLst>
              <a:ext uri="{FF2B5EF4-FFF2-40B4-BE49-F238E27FC236}">
                <a16:creationId xmlns:a16="http://schemas.microsoft.com/office/drawing/2014/main" id="{2781F2B9-4E53-4686-8319-17F984C7787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31357" b="30045"/>
          <a:stretch/>
        </p:blipFill>
        <p:spPr>
          <a:xfrm>
            <a:off x="10282214" y="4465200"/>
            <a:ext cx="1587453" cy="547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05;p2">
            <a:extLst>
              <a:ext uri="{FF2B5EF4-FFF2-40B4-BE49-F238E27FC236}">
                <a16:creationId xmlns:a16="http://schemas.microsoft.com/office/drawing/2014/main" id="{955D7B67-0187-4D29-AE3B-33D4986E95E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6467" b="29234"/>
          <a:stretch/>
        </p:blipFill>
        <p:spPr>
          <a:xfrm>
            <a:off x="10171288" y="2918456"/>
            <a:ext cx="1581049" cy="560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06;p2">
            <a:extLst>
              <a:ext uri="{FF2B5EF4-FFF2-40B4-BE49-F238E27FC236}">
                <a16:creationId xmlns:a16="http://schemas.microsoft.com/office/drawing/2014/main" id="{BD89E362-59AA-4456-A095-DBAF70453F2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27642" b="37011"/>
          <a:stretch/>
        </p:blipFill>
        <p:spPr>
          <a:xfrm>
            <a:off x="10031232" y="3632646"/>
            <a:ext cx="1861160" cy="334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7;p2">
            <a:extLst>
              <a:ext uri="{FF2B5EF4-FFF2-40B4-BE49-F238E27FC236}">
                <a16:creationId xmlns:a16="http://schemas.microsoft.com/office/drawing/2014/main" id="{FB88B167-847C-4E4F-81AC-FFE8A491BFB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11935" y="604853"/>
            <a:ext cx="1179203" cy="593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08;p2">
            <a:extLst>
              <a:ext uri="{FF2B5EF4-FFF2-40B4-BE49-F238E27FC236}">
                <a16:creationId xmlns:a16="http://schemas.microsoft.com/office/drawing/2014/main" id="{BE4AC8A6-88B3-43C0-9168-1115A5CC1329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288147" y="4114302"/>
            <a:ext cx="1288295" cy="507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10;p2" descr="Image result for gocompare logo">
            <a:extLst>
              <a:ext uri="{FF2B5EF4-FFF2-40B4-BE49-F238E27FC236}">
                <a16:creationId xmlns:a16="http://schemas.microsoft.com/office/drawing/2014/main" id="{93CC4652-B0C1-4944-BB45-7E05BDE7E74C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115159" y="4278387"/>
            <a:ext cx="1705727" cy="737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11;p2" descr="Image result for ifswf">
            <a:extLst>
              <a:ext uri="{FF2B5EF4-FFF2-40B4-BE49-F238E27FC236}">
                <a16:creationId xmlns:a16="http://schemas.microsoft.com/office/drawing/2014/main" id="{A0740975-945A-45A3-9D5D-F9A4D79A22BA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017944" y="604853"/>
            <a:ext cx="1679088" cy="407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12;p2">
            <a:extLst>
              <a:ext uri="{FF2B5EF4-FFF2-40B4-BE49-F238E27FC236}">
                <a16:creationId xmlns:a16="http://schemas.microsoft.com/office/drawing/2014/main" id="{849DEADC-9E09-46D1-8BE6-8E779709E87F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t="22001" b="26996"/>
          <a:stretch/>
        </p:blipFill>
        <p:spPr>
          <a:xfrm>
            <a:off x="3233163" y="607962"/>
            <a:ext cx="1744035" cy="562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13;p2">
            <a:extLst>
              <a:ext uri="{FF2B5EF4-FFF2-40B4-BE49-F238E27FC236}">
                <a16:creationId xmlns:a16="http://schemas.microsoft.com/office/drawing/2014/main" id="{6AE1858B-DE97-4BBD-9B3D-7688BA7EF91D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18691" t="9221" r="19149" b="16311"/>
          <a:stretch/>
        </p:blipFill>
        <p:spPr>
          <a:xfrm>
            <a:off x="2707003" y="3184751"/>
            <a:ext cx="1406676" cy="639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14;p2">
            <a:extLst>
              <a:ext uri="{FF2B5EF4-FFF2-40B4-BE49-F238E27FC236}">
                <a16:creationId xmlns:a16="http://schemas.microsoft.com/office/drawing/2014/main" id="{A4FCD6D0-178A-4998-8EA9-04A1E35CD99D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 t="28031" b="34556"/>
          <a:stretch/>
        </p:blipFill>
        <p:spPr>
          <a:xfrm>
            <a:off x="7050790" y="1337396"/>
            <a:ext cx="1788113" cy="5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15;p2">
            <a:extLst>
              <a:ext uri="{FF2B5EF4-FFF2-40B4-BE49-F238E27FC236}">
                <a16:creationId xmlns:a16="http://schemas.microsoft.com/office/drawing/2014/main" id="{5241867F-F506-4CED-9312-115B14622DFD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111815" y="517096"/>
            <a:ext cx="1663385" cy="647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16;p2">
            <a:extLst>
              <a:ext uri="{FF2B5EF4-FFF2-40B4-BE49-F238E27FC236}">
                <a16:creationId xmlns:a16="http://schemas.microsoft.com/office/drawing/2014/main" id="{7B591BE5-6ED8-4F80-AE85-25B1BC62C607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 t="33766" b="33034"/>
          <a:stretch/>
        </p:blipFill>
        <p:spPr>
          <a:xfrm>
            <a:off x="10120404" y="2291198"/>
            <a:ext cx="1646207" cy="488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17;p2">
            <a:extLst>
              <a:ext uri="{FF2B5EF4-FFF2-40B4-BE49-F238E27FC236}">
                <a16:creationId xmlns:a16="http://schemas.microsoft.com/office/drawing/2014/main" id="{AA295CB6-8CBA-4057-8DBD-4A4BC71122A2}"/>
              </a:ext>
            </a:extLst>
          </p:cNvPr>
          <p:cNvPicPr preferRelativeResize="0"/>
          <p:nvPr/>
        </p:nvPicPr>
        <p:blipFill rotWithShape="1">
          <a:blip r:embed="rId17">
            <a:alphaModFix/>
          </a:blip>
          <a:srcRect t="22069" b="20358"/>
          <a:stretch/>
        </p:blipFill>
        <p:spPr>
          <a:xfrm>
            <a:off x="890544" y="5515798"/>
            <a:ext cx="1854678" cy="75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18;p2">
            <a:extLst>
              <a:ext uri="{FF2B5EF4-FFF2-40B4-BE49-F238E27FC236}">
                <a16:creationId xmlns:a16="http://schemas.microsoft.com/office/drawing/2014/main" id="{1EA41F2C-9DD6-4659-ABF5-7CBA60470D43}"/>
              </a:ext>
            </a:extLst>
          </p:cNvPr>
          <p:cNvPicPr preferRelativeResize="0"/>
          <p:nvPr/>
        </p:nvPicPr>
        <p:blipFill rotWithShape="1">
          <a:blip r:embed="rId18">
            <a:alphaModFix/>
          </a:blip>
          <a:srcRect t="38729" b="35222"/>
          <a:stretch/>
        </p:blipFill>
        <p:spPr>
          <a:xfrm>
            <a:off x="6301960" y="4785886"/>
            <a:ext cx="1705727" cy="452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20;p2">
            <a:extLst>
              <a:ext uri="{FF2B5EF4-FFF2-40B4-BE49-F238E27FC236}">
                <a16:creationId xmlns:a16="http://schemas.microsoft.com/office/drawing/2014/main" id="{F41AD283-76F8-4DFE-942E-6116FD35E8F7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l="8042" t="20601" r="4742" b="19169"/>
          <a:stretch/>
        </p:blipFill>
        <p:spPr>
          <a:xfrm>
            <a:off x="8658969" y="3228258"/>
            <a:ext cx="1278418" cy="808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21;p2">
            <a:extLst>
              <a:ext uri="{FF2B5EF4-FFF2-40B4-BE49-F238E27FC236}">
                <a16:creationId xmlns:a16="http://schemas.microsoft.com/office/drawing/2014/main" id="{92D5662A-CEC6-44A8-9C0D-D69207F7E945}"/>
              </a:ext>
            </a:extLst>
          </p:cNvPr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3246078" y="3949644"/>
            <a:ext cx="1524191" cy="687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23;p2">
            <a:extLst>
              <a:ext uri="{FF2B5EF4-FFF2-40B4-BE49-F238E27FC236}">
                <a16:creationId xmlns:a16="http://schemas.microsoft.com/office/drawing/2014/main" id="{86C6E01E-420E-42B3-BAD4-A5DFA0604888}"/>
              </a:ext>
            </a:extLst>
          </p:cNvPr>
          <p:cNvPicPr preferRelativeResize="0"/>
          <p:nvPr/>
        </p:nvPicPr>
        <p:blipFill rotWithShape="1">
          <a:blip r:embed="rId21">
            <a:alphaModFix/>
          </a:blip>
          <a:srcRect t="14688" b="13118"/>
          <a:stretch/>
        </p:blipFill>
        <p:spPr>
          <a:xfrm>
            <a:off x="7252706" y="2798919"/>
            <a:ext cx="1107484" cy="657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24;p2">
            <a:extLst>
              <a:ext uri="{FF2B5EF4-FFF2-40B4-BE49-F238E27FC236}">
                <a16:creationId xmlns:a16="http://schemas.microsoft.com/office/drawing/2014/main" id="{84F793DF-AC0B-4D62-941F-B5B8F7E31E09}"/>
              </a:ext>
            </a:extLst>
          </p:cNvPr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3211278" y="1443764"/>
            <a:ext cx="902401" cy="710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26;p2">
            <a:extLst>
              <a:ext uri="{FF2B5EF4-FFF2-40B4-BE49-F238E27FC236}">
                <a16:creationId xmlns:a16="http://schemas.microsoft.com/office/drawing/2014/main" id="{EDB704AB-EF08-4785-B392-0E3A135F334B}"/>
              </a:ext>
            </a:extLst>
          </p:cNvPr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3290124" y="4931784"/>
            <a:ext cx="1358794" cy="319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29;p2">
            <a:extLst>
              <a:ext uri="{FF2B5EF4-FFF2-40B4-BE49-F238E27FC236}">
                <a16:creationId xmlns:a16="http://schemas.microsoft.com/office/drawing/2014/main" id="{A9A0CF31-93B0-41D2-8230-A612AA71D91D}"/>
              </a:ext>
            </a:extLst>
          </p:cNvPr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1075941" y="1420264"/>
            <a:ext cx="723688" cy="705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30;p2">
            <a:extLst>
              <a:ext uri="{FF2B5EF4-FFF2-40B4-BE49-F238E27FC236}">
                <a16:creationId xmlns:a16="http://schemas.microsoft.com/office/drawing/2014/main" id="{9D9947B1-60A3-4F82-AD72-2F16CA717728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t="10209" b="12682"/>
          <a:stretch/>
        </p:blipFill>
        <p:spPr>
          <a:xfrm>
            <a:off x="840037" y="2336953"/>
            <a:ext cx="1051857" cy="76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31;p2">
            <a:extLst>
              <a:ext uri="{FF2B5EF4-FFF2-40B4-BE49-F238E27FC236}">
                <a16:creationId xmlns:a16="http://schemas.microsoft.com/office/drawing/2014/main" id="{24EA9122-8A7F-4189-B156-3BD5D2B592D2}"/>
              </a:ext>
            </a:extLst>
          </p:cNvPr>
          <p:cNvPicPr preferRelativeResize="0"/>
          <p:nvPr/>
        </p:nvPicPr>
        <p:blipFill rotWithShape="1">
          <a:blip r:embed="rId26">
            <a:alphaModFix/>
          </a:blip>
          <a:srcRect t="32473" b="35399"/>
          <a:stretch/>
        </p:blipFill>
        <p:spPr>
          <a:xfrm>
            <a:off x="6301960" y="2225522"/>
            <a:ext cx="1705727" cy="59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32;p2">
            <a:extLst>
              <a:ext uri="{FF2B5EF4-FFF2-40B4-BE49-F238E27FC236}">
                <a16:creationId xmlns:a16="http://schemas.microsoft.com/office/drawing/2014/main" id="{AFF7014C-E135-4388-88EF-70F20E801462}"/>
              </a:ext>
            </a:extLst>
          </p:cNvPr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4464136" y="1395024"/>
            <a:ext cx="824381" cy="79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60F90FCD-EBCC-417A-92CA-FF5909B0AE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67" b="38006"/>
          <a:stretch/>
        </p:blipFill>
        <p:spPr bwMode="auto">
          <a:xfrm>
            <a:off x="872290" y="3935407"/>
            <a:ext cx="2005532" cy="60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47A59A7-191E-4A6D-98CC-7CB70076BF11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50" y="2465446"/>
            <a:ext cx="1238151" cy="45689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CD37490-3F28-44F8-9ABC-F6D1B0EC13AA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559263" y="5824525"/>
            <a:ext cx="679552" cy="855484"/>
          </a:xfrm>
          <a:prstGeom prst="rect">
            <a:avLst/>
          </a:prstGeom>
        </p:spPr>
      </p:pic>
      <p:pic>
        <p:nvPicPr>
          <p:cNvPr id="37" name="Picture 36" descr="Logo&#10;&#10;Description automatically generated with medium confidence">
            <a:extLst>
              <a:ext uri="{FF2B5EF4-FFF2-40B4-BE49-F238E27FC236}">
                <a16:creationId xmlns:a16="http://schemas.microsoft.com/office/drawing/2014/main" id="{6D3D8F9F-9891-4122-8FE5-D252D2BCE031}"/>
              </a:ext>
            </a:extLst>
          </p:cNvPr>
          <p:cNvPicPr>
            <a:picLocks noChangeAspect="1"/>
          </p:cNvPicPr>
          <p:nvPr/>
        </p:nvPicPr>
        <p:blipFill rotWithShape="1">
          <a:blip r:embed="rId31"/>
          <a:srcRect l="17059" t="27186" r="19930" b="26515"/>
          <a:stretch/>
        </p:blipFill>
        <p:spPr>
          <a:xfrm>
            <a:off x="8784609" y="1483009"/>
            <a:ext cx="884766" cy="611085"/>
          </a:xfrm>
          <a:prstGeom prst="rect">
            <a:avLst/>
          </a:prstGeom>
        </p:spPr>
      </p:pic>
      <p:pic>
        <p:nvPicPr>
          <p:cNvPr id="39" name="Picture 38" descr="Logo, company name&#10;&#10;Description automatically generated">
            <a:extLst>
              <a:ext uri="{FF2B5EF4-FFF2-40B4-BE49-F238E27FC236}">
                <a16:creationId xmlns:a16="http://schemas.microsoft.com/office/drawing/2014/main" id="{72A6623B-51CD-438A-956F-47B45E091962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5" b="13175"/>
          <a:stretch/>
        </p:blipFill>
        <p:spPr>
          <a:xfrm>
            <a:off x="9457927" y="5359527"/>
            <a:ext cx="845439" cy="773335"/>
          </a:xfrm>
          <a:prstGeom prst="rect">
            <a:avLst/>
          </a:prstGeom>
        </p:spPr>
      </p:pic>
      <p:pic>
        <p:nvPicPr>
          <p:cNvPr id="41" name="Picture 40" descr="Logo, company name&#10;&#10;Description automatically generated">
            <a:extLst>
              <a:ext uri="{FF2B5EF4-FFF2-40B4-BE49-F238E27FC236}">
                <a16:creationId xmlns:a16="http://schemas.microsoft.com/office/drawing/2014/main" id="{AD80A7EB-AAF0-4F69-B56B-C9109C4BB058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83" b="27545"/>
          <a:stretch/>
        </p:blipFill>
        <p:spPr>
          <a:xfrm>
            <a:off x="8114081" y="5550964"/>
            <a:ext cx="1143467" cy="547123"/>
          </a:xfrm>
          <a:prstGeom prst="rect">
            <a:avLst/>
          </a:prstGeom>
        </p:spPr>
      </p:pic>
      <p:pic>
        <p:nvPicPr>
          <p:cNvPr id="45" name="Picture 4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C4D0ACC-07E3-4C44-8E87-554BFB855DC9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423" y="5457961"/>
            <a:ext cx="1589025" cy="564099"/>
          </a:xfrm>
          <a:prstGeom prst="rect">
            <a:avLst/>
          </a:prstGeom>
        </p:spPr>
      </p:pic>
      <p:pic>
        <p:nvPicPr>
          <p:cNvPr id="47" name="Picture 46" descr="Text&#10;&#10;Description automatically generated with low confidence">
            <a:extLst>
              <a:ext uri="{FF2B5EF4-FFF2-40B4-BE49-F238E27FC236}">
                <a16:creationId xmlns:a16="http://schemas.microsoft.com/office/drawing/2014/main" id="{F9F10D8A-BB49-438B-AEA5-7F304D188B1D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4" b="19709"/>
          <a:stretch/>
        </p:blipFill>
        <p:spPr>
          <a:xfrm>
            <a:off x="3248694" y="5507733"/>
            <a:ext cx="1407624" cy="553338"/>
          </a:xfrm>
          <a:prstGeom prst="rect">
            <a:avLst/>
          </a:prstGeom>
        </p:spPr>
      </p:pic>
      <p:pic>
        <p:nvPicPr>
          <p:cNvPr id="49" name="Picture 48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C891D7BF-0A44-4951-9FDD-F21CCB30B436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833" y="5388848"/>
            <a:ext cx="1000941" cy="735456"/>
          </a:xfrm>
          <a:prstGeom prst="rect">
            <a:avLst/>
          </a:prstGeom>
        </p:spPr>
      </p:pic>
      <p:pic>
        <p:nvPicPr>
          <p:cNvPr id="51" name="Picture 50" descr="Logo, company name&#10;&#10;Description automatically generated">
            <a:extLst>
              <a:ext uri="{FF2B5EF4-FFF2-40B4-BE49-F238E27FC236}">
                <a16:creationId xmlns:a16="http://schemas.microsoft.com/office/drawing/2014/main" id="{93FC86CE-E59F-4FB4-A9CF-61A337C90E2E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0" b="22175"/>
          <a:stretch/>
        </p:blipFill>
        <p:spPr>
          <a:xfrm>
            <a:off x="7136160" y="3494487"/>
            <a:ext cx="1343363" cy="530501"/>
          </a:xfrm>
          <a:prstGeom prst="rect">
            <a:avLst/>
          </a:prstGeom>
        </p:spPr>
      </p:pic>
      <p:pic>
        <p:nvPicPr>
          <p:cNvPr id="53" name="Picture 52" descr="Logo&#10;&#10;Description automatically generated">
            <a:extLst>
              <a:ext uri="{FF2B5EF4-FFF2-40B4-BE49-F238E27FC236}">
                <a16:creationId xmlns:a16="http://schemas.microsoft.com/office/drawing/2014/main" id="{E550348F-A23F-4758-80A7-CFDD3F61AAA7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240" y="5451571"/>
            <a:ext cx="1316057" cy="57687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751FA9A-00E0-4585-8203-5A2857845D7E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701209" y="2784142"/>
            <a:ext cx="1224174" cy="1165502"/>
          </a:xfrm>
          <a:prstGeom prst="rect">
            <a:avLst/>
          </a:prstGeom>
        </p:spPr>
      </p:pic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F35E3DB1-65A9-78FA-D9BC-B4648182944D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25" y="3192416"/>
            <a:ext cx="1510774" cy="661115"/>
          </a:xfrm>
          <a:prstGeom prst="rect">
            <a:avLst/>
          </a:prstGeom>
        </p:spPr>
      </p:pic>
      <p:pic>
        <p:nvPicPr>
          <p:cNvPr id="42" name="Picture 41" descr="Shape&#10;&#10;Description automatically generated with medium confidence">
            <a:extLst>
              <a:ext uri="{FF2B5EF4-FFF2-40B4-BE49-F238E27FC236}">
                <a16:creationId xmlns:a16="http://schemas.microsoft.com/office/drawing/2014/main" id="{EB5D9DED-D935-B5FE-8B57-47320670370E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45" y="1288314"/>
            <a:ext cx="1952798" cy="332777"/>
          </a:xfrm>
          <a:prstGeom prst="rect">
            <a:avLst/>
          </a:prstGeom>
        </p:spPr>
      </p:pic>
      <p:pic>
        <p:nvPicPr>
          <p:cNvPr id="44" name="Picture 43" descr="Logo, company name&#10;&#10;Description automatically generated">
            <a:extLst>
              <a:ext uri="{FF2B5EF4-FFF2-40B4-BE49-F238E27FC236}">
                <a16:creationId xmlns:a16="http://schemas.microsoft.com/office/drawing/2014/main" id="{B213C73A-B941-0AA4-61C6-A97F5DA54588}"/>
              </a:ext>
            </a:extLst>
          </p:cNvPr>
          <p:cNvPicPr>
            <a:picLocks noChangeAspect="1"/>
          </p:cNvPicPr>
          <p:nvPr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6" t="31194" r="7360" b="31932"/>
          <a:stretch/>
        </p:blipFill>
        <p:spPr>
          <a:xfrm>
            <a:off x="938888" y="1814596"/>
            <a:ext cx="2038312" cy="447937"/>
          </a:xfrm>
          <a:prstGeom prst="rect">
            <a:avLst/>
          </a:prstGeom>
        </p:spPr>
      </p:pic>
      <p:pic>
        <p:nvPicPr>
          <p:cNvPr id="57" name="Picture 56" descr="Logo, company name&#10;&#10;Description automatically generated">
            <a:extLst>
              <a:ext uri="{FF2B5EF4-FFF2-40B4-BE49-F238E27FC236}">
                <a16:creationId xmlns:a16="http://schemas.microsoft.com/office/drawing/2014/main" id="{493B4CDF-0141-4CBF-61A9-FE59863694C5}"/>
              </a:ext>
            </a:extLst>
          </p:cNvPr>
          <p:cNvPicPr>
            <a:picLocks noChangeAspect="1"/>
          </p:cNvPicPr>
          <p:nvPr/>
        </p:nvPicPr>
        <p:blipFill rotWithShape="1"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73" b="39275"/>
          <a:stretch/>
        </p:blipFill>
        <p:spPr>
          <a:xfrm>
            <a:off x="3668158" y="2436296"/>
            <a:ext cx="1705728" cy="377859"/>
          </a:xfrm>
          <a:prstGeom prst="rect">
            <a:avLst/>
          </a:prstGeom>
        </p:spPr>
      </p:pic>
      <p:pic>
        <p:nvPicPr>
          <p:cNvPr id="2" name="Picture 1" descr="Text, logo, company name&#10;&#10;Description automatically generated">
            <a:extLst>
              <a:ext uri="{FF2B5EF4-FFF2-40B4-BE49-F238E27FC236}">
                <a16:creationId xmlns:a16="http://schemas.microsoft.com/office/drawing/2014/main" id="{E978F82D-DABC-BFCD-491D-1F72DF112863}"/>
              </a:ext>
            </a:extLst>
          </p:cNvPr>
          <p:cNvPicPr>
            <a:picLocks noChangeAspect="1"/>
          </p:cNvPicPr>
          <p:nvPr/>
        </p:nvPicPr>
        <p:blipFill rotWithShape="1"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6" b="23855"/>
          <a:stretch/>
        </p:blipFill>
        <p:spPr>
          <a:xfrm>
            <a:off x="9749267" y="1434212"/>
            <a:ext cx="1065893" cy="604353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716C9C7-F3B6-3AE9-5714-DD07600E44D2}"/>
              </a:ext>
            </a:extLst>
          </p:cNvPr>
          <p:cNvPicPr>
            <a:picLocks noChangeAspect="1"/>
          </p:cNvPicPr>
          <p:nvPr/>
        </p:nvPicPr>
        <p:blipFill rotWithShape="1"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04" b="34122"/>
          <a:stretch/>
        </p:blipFill>
        <p:spPr>
          <a:xfrm>
            <a:off x="823606" y="502134"/>
            <a:ext cx="2253008" cy="562266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33087651-28FA-EB28-620D-B5DB92288BFF}"/>
              </a:ext>
            </a:extLst>
          </p:cNvPr>
          <p:cNvPicPr>
            <a:picLocks noChangeAspect="1"/>
          </p:cNvPicPr>
          <p:nvPr/>
        </p:nvPicPr>
        <p:blipFill rotWithShape="1"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7" r="26404"/>
          <a:stretch/>
        </p:blipFill>
        <p:spPr>
          <a:xfrm>
            <a:off x="8494837" y="2120288"/>
            <a:ext cx="908778" cy="95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51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717F95-2C4C-8272-C5C8-EEA286A5C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70" y="432556"/>
            <a:ext cx="11485859" cy="599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28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Campbell Macpherson</dc:creator>
  <cp:lastModifiedBy>Campbell Macpherson</cp:lastModifiedBy>
  <cp:revision>2</cp:revision>
  <dcterms:created xsi:type="dcterms:W3CDTF">2021-04-18T23:32:06Z</dcterms:created>
  <dcterms:modified xsi:type="dcterms:W3CDTF">2023-02-23T11:47:59Z</dcterms:modified>
</cp:coreProperties>
</file>