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605" autoAdjust="0"/>
    <p:restoredTop sz="86375" autoAdjust="0"/>
  </p:normalViewPr>
  <p:slideViewPr>
    <p:cSldViewPr>
      <p:cViewPr varScale="1">
        <p:scale>
          <a:sx n="63" d="100"/>
          <a:sy n="63" d="100"/>
        </p:scale>
        <p:origin x="1548" y="6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bell Macpherson" userId="7d4b2ce46dfb5564" providerId="LiveId" clId="{1F2CE94B-4CC1-465B-89AD-C42E676FC0ED}"/>
    <pc:docChg chg="delSld delMainMaster">
      <pc:chgData name="Campbell Macpherson" userId="7d4b2ce46dfb5564" providerId="LiveId" clId="{1F2CE94B-4CC1-465B-89AD-C42E676FC0ED}" dt="2021-01-24T16:40:04.343" v="1" actId="2696"/>
      <pc:docMkLst>
        <pc:docMk/>
      </pc:docMkLst>
      <pc:sldChg chg="del">
        <pc:chgData name="Campbell Macpherson" userId="7d4b2ce46dfb5564" providerId="LiveId" clId="{1F2CE94B-4CC1-465B-89AD-C42E676FC0ED}" dt="2021-01-24T16:40:04.343" v="1" actId="2696"/>
        <pc:sldMkLst>
          <pc:docMk/>
          <pc:sldMk cId="1008244101" sldId="257"/>
        </pc:sldMkLst>
      </pc:sldChg>
      <pc:sldChg chg="del">
        <pc:chgData name="Campbell Macpherson" userId="7d4b2ce46dfb5564" providerId="LiveId" clId="{1F2CE94B-4CC1-465B-89AD-C42E676FC0ED}" dt="2021-01-24T16:40:00.771" v="0" actId="2696"/>
        <pc:sldMkLst>
          <pc:docMk/>
          <pc:sldMk cId="361276033" sldId="260"/>
        </pc:sldMkLst>
      </pc:sldChg>
      <pc:sldMasterChg chg="del delSldLayout">
        <pc:chgData name="Campbell Macpherson" userId="7d4b2ce46dfb5564" providerId="LiveId" clId="{1F2CE94B-4CC1-465B-89AD-C42E676FC0ED}" dt="2021-01-24T16:40:04.343" v="1" actId="2696"/>
        <pc:sldMasterMkLst>
          <pc:docMk/>
          <pc:sldMasterMk cId="518569443" sldId="2147483660"/>
        </pc:sldMasterMkLst>
        <pc:sldLayoutChg chg="del">
          <pc:chgData name="Campbell Macpherson" userId="7d4b2ce46dfb5564" providerId="LiveId" clId="{1F2CE94B-4CC1-465B-89AD-C42E676FC0ED}" dt="2021-01-24T16:40:04.343" v="1" actId="2696"/>
          <pc:sldLayoutMkLst>
            <pc:docMk/>
            <pc:sldMasterMk cId="518569443" sldId="2147483660"/>
            <pc:sldLayoutMk cId="596985376" sldId="2147483661"/>
          </pc:sldLayoutMkLst>
        </pc:sldLayoutChg>
        <pc:sldLayoutChg chg="del">
          <pc:chgData name="Campbell Macpherson" userId="7d4b2ce46dfb5564" providerId="LiveId" clId="{1F2CE94B-4CC1-465B-89AD-C42E676FC0ED}" dt="2021-01-24T16:40:04.343" v="1" actId="2696"/>
          <pc:sldLayoutMkLst>
            <pc:docMk/>
            <pc:sldMasterMk cId="518569443" sldId="2147483660"/>
            <pc:sldLayoutMk cId="1960741953" sldId="2147483662"/>
          </pc:sldLayoutMkLst>
        </pc:sldLayoutChg>
        <pc:sldLayoutChg chg="del">
          <pc:chgData name="Campbell Macpherson" userId="7d4b2ce46dfb5564" providerId="LiveId" clId="{1F2CE94B-4CC1-465B-89AD-C42E676FC0ED}" dt="2021-01-24T16:40:04.343" v="1" actId="2696"/>
          <pc:sldLayoutMkLst>
            <pc:docMk/>
            <pc:sldMasterMk cId="518569443" sldId="2147483660"/>
            <pc:sldLayoutMk cId="3365212089" sldId="2147483663"/>
          </pc:sldLayoutMkLst>
        </pc:sldLayoutChg>
        <pc:sldLayoutChg chg="del">
          <pc:chgData name="Campbell Macpherson" userId="7d4b2ce46dfb5564" providerId="LiveId" clId="{1F2CE94B-4CC1-465B-89AD-C42E676FC0ED}" dt="2021-01-24T16:40:04.343" v="1" actId="2696"/>
          <pc:sldLayoutMkLst>
            <pc:docMk/>
            <pc:sldMasterMk cId="518569443" sldId="2147483660"/>
            <pc:sldLayoutMk cId="1420962468" sldId="2147483664"/>
          </pc:sldLayoutMkLst>
        </pc:sldLayoutChg>
        <pc:sldLayoutChg chg="del">
          <pc:chgData name="Campbell Macpherson" userId="7d4b2ce46dfb5564" providerId="LiveId" clId="{1F2CE94B-4CC1-465B-89AD-C42E676FC0ED}" dt="2021-01-24T16:40:04.343" v="1" actId="2696"/>
          <pc:sldLayoutMkLst>
            <pc:docMk/>
            <pc:sldMasterMk cId="518569443" sldId="2147483660"/>
            <pc:sldLayoutMk cId="2953676325" sldId="2147483665"/>
          </pc:sldLayoutMkLst>
        </pc:sldLayoutChg>
        <pc:sldLayoutChg chg="del">
          <pc:chgData name="Campbell Macpherson" userId="7d4b2ce46dfb5564" providerId="LiveId" clId="{1F2CE94B-4CC1-465B-89AD-C42E676FC0ED}" dt="2021-01-24T16:40:04.343" v="1" actId="2696"/>
          <pc:sldLayoutMkLst>
            <pc:docMk/>
            <pc:sldMasterMk cId="518569443" sldId="2147483660"/>
            <pc:sldLayoutMk cId="2966324189" sldId="2147483666"/>
          </pc:sldLayoutMkLst>
        </pc:sldLayoutChg>
        <pc:sldLayoutChg chg="del">
          <pc:chgData name="Campbell Macpherson" userId="7d4b2ce46dfb5564" providerId="LiveId" clId="{1F2CE94B-4CC1-465B-89AD-C42E676FC0ED}" dt="2021-01-24T16:40:04.343" v="1" actId="2696"/>
          <pc:sldLayoutMkLst>
            <pc:docMk/>
            <pc:sldMasterMk cId="518569443" sldId="2147483660"/>
            <pc:sldLayoutMk cId="2725681487" sldId="2147483667"/>
          </pc:sldLayoutMkLst>
        </pc:sldLayoutChg>
        <pc:sldLayoutChg chg="del">
          <pc:chgData name="Campbell Macpherson" userId="7d4b2ce46dfb5564" providerId="LiveId" clId="{1F2CE94B-4CC1-465B-89AD-C42E676FC0ED}" dt="2021-01-24T16:40:04.343" v="1" actId="2696"/>
          <pc:sldLayoutMkLst>
            <pc:docMk/>
            <pc:sldMasterMk cId="518569443" sldId="2147483660"/>
            <pc:sldLayoutMk cId="3858139590" sldId="2147483668"/>
          </pc:sldLayoutMkLst>
        </pc:sldLayoutChg>
        <pc:sldLayoutChg chg="del">
          <pc:chgData name="Campbell Macpherson" userId="7d4b2ce46dfb5564" providerId="LiveId" clId="{1F2CE94B-4CC1-465B-89AD-C42E676FC0ED}" dt="2021-01-24T16:40:04.343" v="1" actId="2696"/>
          <pc:sldLayoutMkLst>
            <pc:docMk/>
            <pc:sldMasterMk cId="518569443" sldId="2147483660"/>
            <pc:sldLayoutMk cId="325672387" sldId="2147483669"/>
          </pc:sldLayoutMkLst>
        </pc:sldLayoutChg>
        <pc:sldLayoutChg chg="del">
          <pc:chgData name="Campbell Macpherson" userId="7d4b2ce46dfb5564" providerId="LiveId" clId="{1F2CE94B-4CC1-465B-89AD-C42E676FC0ED}" dt="2021-01-24T16:40:04.343" v="1" actId="2696"/>
          <pc:sldLayoutMkLst>
            <pc:docMk/>
            <pc:sldMasterMk cId="518569443" sldId="2147483660"/>
            <pc:sldLayoutMk cId="3701912144" sldId="2147483670"/>
          </pc:sldLayoutMkLst>
        </pc:sldLayoutChg>
        <pc:sldLayoutChg chg="del">
          <pc:chgData name="Campbell Macpherson" userId="7d4b2ce46dfb5564" providerId="LiveId" clId="{1F2CE94B-4CC1-465B-89AD-C42E676FC0ED}" dt="2021-01-24T16:40:04.343" v="1" actId="2696"/>
          <pc:sldLayoutMkLst>
            <pc:docMk/>
            <pc:sldMasterMk cId="518569443" sldId="2147483660"/>
            <pc:sldLayoutMk cId="3616043264" sldId="2147483671"/>
          </pc:sldLayoutMkLst>
        </pc:sldLayoutChg>
      </pc:sldMasterChg>
    </pc:docChg>
  </pc:docChgLst>
  <pc:docChgLst>
    <pc:chgData name="Campbell Macpherson" userId="7d4b2ce46dfb5564" providerId="LiveId" clId="{DA3D7106-91B4-4B86-A65E-509C1C6D4246}"/>
    <pc:docChg chg="custSel modSld">
      <pc:chgData name="Campbell Macpherson" userId="7d4b2ce46dfb5564" providerId="LiveId" clId="{DA3D7106-91B4-4B86-A65E-509C1C6D4246}" dt="2020-11-22T11:02:13.006" v="6" actId="1076"/>
      <pc:docMkLst>
        <pc:docMk/>
      </pc:docMkLst>
      <pc:sldChg chg="addSp delSp modSp mod">
        <pc:chgData name="Campbell Macpherson" userId="7d4b2ce46dfb5564" providerId="LiveId" clId="{DA3D7106-91B4-4B86-A65E-509C1C6D4246}" dt="2020-11-22T11:02:13.006" v="6" actId="1076"/>
        <pc:sldMkLst>
          <pc:docMk/>
          <pc:sldMk cId="18216843" sldId="258"/>
        </pc:sldMkLst>
        <pc:spChg chg="del">
          <ac:chgData name="Campbell Macpherson" userId="7d4b2ce46dfb5564" providerId="LiveId" clId="{DA3D7106-91B4-4B86-A65E-509C1C6D4246}" dt="2020-11-22T11:01:39.392" v="1" actId="478"/>
          <ac:spMkLst>
            <pc:docMk/>
            <pc:sldMk cId="18216843" sldId="258"/>
            <ac:spMk id="3" creationId="{00000000-0000-0000-0000-000000000000}"/>
          </ac:spMkLst>
        </pc:spChg>
        <pc:picChg chg="add mod">
          <ac:chgData name="Campbell Macpherson" userId="7d4b2ce46dfb5564" providerId="LiveId" clId="{DA3D7106-91B4-4B86-A65E-509C1C6D4246}" dt="2020-11-22T11:02:13.006" v="6" actId="1076"/>
          <ac:picMkLst>
            <pc:docMk/>
            <pc:sldMk cId="18216843" sldId="258"/>
            <ac:picMk id="4" creationId="{19726826-7449-477F-AF7B-7384F90AD226}"/>
          </ac:picMkLst>
        </pc:picChg>
        <pc:picChg chg="del">
          <ac:chgData name="Campbell Macpherson" userId="7d4b2ce46dfb5564" providerId="LiveId" clId="{DA3D7106-91B4-4B86-A65E-509C1C6D4246}" dt="2020-11-22T11:01:35.724" v="0" actId="478"/>
          <ac:picMkLst>
            <pc:docMk/>
            <pc:sldMk cId="18216843" sldId="258"/>
            <ac:picMk id="19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39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91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84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36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01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23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61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73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57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51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221D6-839E-4FEC-9376-B276337A6D2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36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221D6-839E-4FEC-9376-B276337A6D22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613D4-49C1-400B-82BB-C4E97A3328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06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128734"/>
              </p:ext>
            </p:extLst>
          </p:nvPr>
        </p:nvGraphicFramePr>
        <p:xfrm>
          <a:off x="272480" y="630802"/>
          <a:ext cx="9439049" cy="611056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16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4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6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3571">
                <a:tc>
                  <a:txBody>
                    <a:bodyPr/>
                    <a:lstStyle/>
                    <a:p>
                      <a:r>
                        <a:rPr lang="en-US" sz="1050" b="1"/>
                        <a:t>Barriers </a:t>
                      </a:r>
                      <a:r>
                        <a:rPr lang="en-US" sz="1050" b="1" dirty="0"/>
                        <a:t>to change</a:t>
                      </a:r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US" sz="1050" baseline="0" dirty="0"/>
                        <a:t>Reflections &amp; score out of 10 </a:t>
                      </a:r>
                      <a:endParaRPr lang="en-GB" sz="105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Tactics</a:t>
                      </a:r>
                      <a:r>
                        <a:rPr lang="en-GB" sz="1050" b="1" baseline="0" dirty="0"/>
                        <a:t> for overcoming the barrier</a:t>
                      </a:r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Actions</a:t>
                      </a:r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r>
                        <a:rPr lang="en-GB" sz="1050" b="1" dirty="0"/>
                        <a:t>Denial</a:t>
                      </a:r>
                    </a:p>
                    <a:p>
                      <a:endParaRPr lang="en-GB" sz="1050" b="1" dirty="0"/>
                    </a:p>
                    <a:p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Admit denial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Emotions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/>
                    </a:p>
                    <a:p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Observe your emotions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Fear of failure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Put things into perspective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Fear of blame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Be part of the solution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Fear of the unknown</a:t>
                      </a:r>
                    </a:p>
                    <a:p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Make</a:t>
                      </a:r>
                      <a:r>
                        <a:rPr lang="en-GB" sz="1050" b="1" baseline="0" dirty="0"/>
                        <a:t> the unknown familiar</a:t>
                      </a:r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r>
                        <a:rPr lang="en-GB" sz="1050" b="1" dirty="0"/>
                        <a:t>Fear of others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Find good tribes</a:t>
                      </a:r>
                    </a:p>
                    <a:p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Identity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Find the help you need</a:t>
                      </a: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/>
                        <a:t>Doubts</a:t>
                      </a:r>
                    </a:p>
                    <a:p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Test them</a:t>
                      </a:r>
                      <a:r>
                        <a:rPr lang="en-GB" sz="1050" b="1" baseline="0" dirty="0"/>
                        <a:t> </a:t>
                      </a:r>
                      <a:r>
                        <a:rPr lang="en-GB" sz="1050" b="1" dirty="0"/>
                        <a:t>before</a:t>
                      </a:r>
                      <a:r>
                        <a:rPr lang="en-GB" sz="1050" b="1" baseline="0" dirty="0"/>
                        <a:t> accepting them</a:t>
                      </a:r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5222">
                <a:tc>
                  <a:txBody>
                    <a:bodyPr/>
                    <a:lstStyle/>
                    <a:p>
                      <a:r>
                        <a:rPr lang="en-GB" sz="1050" b="1" dirty="0"/>
                        <a:t>Negative</a:t>
                      </a:r>
                      <a:r>
                        <a:rPr lang="en-GB" sz="1050" b="1" baseline="0" dirty="0"/>
                        <a:t> t</a:t>
                      </a:r>
                      <a:r>
                        <a:rPr lang="en-GB" sz="1050" b="1" dirty="0"/>
                        <a:t>houghts</a:t>
                      </a:r>
                      <a:r>
                        <a:rPr lang="en-GB" sz="1050" b="1" baseline="0" dirty="0"/>
                        <a:t> </a:t>
                      </a:r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r>
                        <a:rPr lang="en-GB" sz="1050" b="1" dirty="0"/>
                        <a:t>See them as the stories</a:t>
                      </a:r>
                      <a:r>
                        <a:rPr lang="en-GB" sz="1050" b="1" baseline="0" dirty="0"/>
                        <a:t> they are</a:t>
                      </a:r>
                      <a:endParaRPr lang="en-GB" sz="1050" b="1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lang="en-GB" sz="1050" dirty="0"/>
                    </a:p>
                  </a:txBody>
                  <a:tcPr marL="99060" marR="9906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428497" y="132242"/>
            <a:ext cx="6630738" cy="3622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300" b="1" cap="small" dirty="0">
                <a:solidFill>
                  <a:prstClr val="black"/>
                </a:solidFill>
              </a:rPr>
              <a:t>Overcoming The Barriers we Erect to Change 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drawing of a face&#10;&#10;Description automatically generated">
            <a:extLst>
              <a:ext uri="{FF2B5EF4-FFF2-40B4-BE49-F238E27FC236}">
                <a16:creationId xmlns:a16="http://schemas.microsoft.com/office/drawing/2014/main" id="{19726826-7449-477F-AF7B-7384F90AD2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209" y="132242"/>
            <a:ext cx="1694320" cy="30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6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79</Words>
  <Application>Microsoft Office PowerPoint</Application>
  <PresentationFormat>A4 Paper (210x297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</dc:creator>
  <cp:lastModifiedBy>Campbell Macpherson</cp:lastModifiedBy>
  <cp:revision>27</cp:revision>
  <dcterms:created xsi:type="dcterms:W3CDTF">2017-12-08T14:33:37Z</dcterms:created>
  <dcterms:modified xsi:type="dcterms:W3CDTF">2021-01-24T16:40:06Z</dcterms:modified>
</cp:coreProperties>
</file>